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7.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notesSlides/notesSlide8.xml" ContentType="application/vnd.openxmlformats-officedocument.presentationml.notesSlide+xml"/>
  <Override PartName="/ppt/tags/tag2.xml" ContentType="application/vnd.openxmlformats-officedocument.presentationml.tags+xml"/>
  <Override PartName="/ppt/notesSlides/notesSlide9.xml" ContentType="application/vnd.openxmlformats-officedocument.presentationml.notesSlide+xml"/>
  <Override PartName="/ppt/tags/tag3.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3.xml" ContentType="application/vnd.openxmlformats-officedocument.drawingml.chart+xml"/>
  <Override PartName="/ppt/theme/themeOverride3.xml" ContentType="application/vnd.openxmlformats-officedocument.themeOverr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tags/tag4.xml" ContentType="application/vnd.openxmlformats-officedocument.presentationml.tags+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rts/chart4.xml" ContentType="application/vnd.openxmlformats-officedocument.drawingml.chart+xml"/>
  <Override PartName="/ppt/theme/themeOverride4.xml" ContentType="application/vnd.openxmlformats-officedocument.themeOverr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charts/chart5.xml" ContentType="application/vnd.openxmlformats-officedocument.drawingml.chart+xml"/>
  <Override PartName="/ppt/theme/themeOverride5.xml" ContentType="application/vnd.openxmlformats-officedocument.themeOverr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50" r:id="rId2"/>
    <p:sldMasterId id="2147483651" r:id="rId3"/>
  </p:sldMasterIdLst>
  <p:notesMasterIdLst>
    <p:notesMasterId r:id="rId44"/>
  </p:notesMasterIdLst>
  <p:sldIdLst>
    <p:sldId id="906" r:id="rId4"/>
    <p:sldId id="1039" r:id="rId5"/>
    <p:sldId id="1031" r:id="rId6"/>
    <p:sldId id="1025" r:id="rId7"/>
    <p:sldId id="1032" r:id="rId8"/>
    <p:sldId id="1037" r:id="rId9"/>
    <p:sldId id="1033" r:id="rId10"/>
    <p:sldId id="1034" r:id="rId11"/>
    <p:sldId id="1035" r:id="rId12"/>
    <p:sldId id="1036" r:id="rId13"/>
    <p:sldId id="1009" r:id="rId14"/>
    <p:sldId id="1011" r:id="rId15"/>
    <p:sldId id="1029" r:id="rId16"/>
    <p:sldId id="990" r:id="rId17"/>
    <p:sldId id="1023" r:id="rId18"/>
    <p:sldId id="1000" r:id="rId19"/>
    <p:sldId id="1003" r:id="rId20"/>
    <p:sldId id="1024" r:id="rId21"/>
    <p:sldId id="1030" r:id="rId22"/>
    <p:sldId id="975" r:id="rId23"/>
    <p:sldId id="996" r:id="rId24"/>
    <p:sldId id="1014" r:id="rId25"/>
    <p:sldId id="900" r:id="rId26"/>
    <p:sldId id="897" r:id="rId27"/>
    <p:sldId id="904" r:id="rId28"/>
    <p:sldId id="971" r:id="rId29"/>
    <p:sldId id="887" r:id="rId30"/>
    <p:sldId id="979" r:id="rId31"/>
    <p:sldId id="980" r:id="rId32"/>
    <p:sldId id="981" r:id="rId33"/>
    <p:sldId id="982" r:id="rId34"/>
    <p:sldId id="728" r:id="rId35"/>
    <p:sldId id="894" r:id="rId36"/>
    <p:sldId id="964" r:id="rId37"/>
    <p:sldId id="974" r:id="rId38"/>
    <p:sldId id="896" r:id="rId39"/>
    <p:sldId id="973" r:id="rId40"/>
    <p:sldId id="905" r:id="rId41"/>
    <p:sldId id="1013" r:id="rId42"/>
    <p:sldId id="1038" r:id="rId43"/>
  </p:sldIdLst>
  <p:sldSz cx="9144000" cy="6858000" type="screen4x3"/>
  <p:notesSz cx="7315200" cy="9601200"/>
  <p:defaultTextStyle>
    <a:defPPr>
      <a:defRPr lang="en-US"/>
    </a:defPPr>
    <a:lvl1pPr algn="l" rtl="0" fontAlgn="base">
      <a:spcBef>
        <a:spcPct val="0"/>
      </a:spcBef>
      <a:spcAft>
        <a:spcPct val="0"/>
      </a:spcAft>
      <a:defRPr sz="2000" b="1" kern="1200">
        <a:solidFill>
          <a:schemeClr val="tx1"/>
        </a:solidFill>
        <a:latin typeface="Verdana" pitchFamily="34" charset="0"/>
        <a:ea typeface="Angsana New"/>
        <a:cs typeface="Angsana New"/>
      </a:defRPr>
    </a:lvl1pPr>
    <a:lvl2pPr marL="457200" algn="l" rtl="0" fontAlgn="base">
      <a:spcBef>
        <a:spcPct val="0"/>
      </a:spcBef>
      <a:spcAft>
        <a:spcPct val="0"/>
      </a:spcAft>
      <a:defRPr sz="2000" b="1" kern="1200">
        <a:solidFill>
          <a:schemeClr val="tx1"/>
        </a:solidFill>
        <a:latin typeface="Verdana" pitchFamily="34" charset="0"/>
        <a:ea typeface="Angsana New"/>
        <a:cs typeface="Angsana New"/>
      </a:defRPr>
    </a:lvl2pPr>
    <a:lvl3pPr marL="914400" algn="l" rtl="0" fontAlgn="base">
      <a:spcBef>
        <a:spcPct val="0"/>
      </a:spcBef>
      <a:spcAft>
        <a:spcPct val="0"/>
      </a:spcAft>
      <a:defRPr sz="2000" b="1" kern="1200">
        <a:solidFill>
          <a:schemeClr val="tx1"/>
        </a:solidFill>
        <a:latin typeface="Verdana" pitchFamily="34" charset="0"/>
        <a:ea typeface="Angsana New"/>
        <a:cs typeface="Angsana New"/>
      </a:defRPr>
    </a:lvl3pPr>
    <a:lvl4pPr marL="1371600" algn="l" rtl="0" fontAlgn="base">
      <a:spcBef>
        <a:spcPct val="0"/>
      </a:spcBef>
      <a:spcAft>
        <a:spcPct val="0"/>
      </a:spcAft>
      <a:defRPr sz="2000" b="1" kern="1200">
        <a:solidFill>
          <a:schemeClr val="tx1"/>
        </a:solidFill>
        <a:latin typeface="Verdana" pitchFamily="34" charset="0"/>
        <a:ea typeface="Angsana New"/>
        <a:cs typeface="Angsana New"/>
      </a:defRPr>
    </a:lvl4pPr>
    <a:lvl5pPr marL="1828800" algn="l" rtl="0" fontAlgn="base">
      <a:spcBef>
        <a:spcPct val="0"/>
      </a:spcBef>
      <a:spcAft>
        <a:spcPct val="0"/>
      </a:spcAft>
      <a:defRPr sz="2000" b="1" kern="1200">
        <a:solidFill>
          <a:schemeClr val="tx1"/>
        </a:solidFill>
        <a:latin typeface="Verdana" pitchFamily="34" charset="0"/>
        <a:ea typeface="Angsana New"/>
        <a:cs typeface="Angsana New"/>
      </a:defRPr>
    </a:lvl5pPr>
    <a:lvl6pPr marL="2286000" algn="l" defTabSz="914400" rtl="0" eaLnBrk="1" latinLnBrk="0" hangingPunct="1">
      <a:defRPr sz="2000" b="1" kern="1200">
        <a:solidFill>
          <a:schemeClr val="tx1"/>
        </a:solidFill>
        <a:latin typeface="Verdana" pitchFamily="34" charset="0"/>
        <a:ea typeface="Angsana New"/>
        <a:cs typeface="Angsana New"/>
      </a:defRPr>
    </a:lvl6pPr>
    <a:lvl7pPr marL="2743200" algn="l" defTabSz="914400" rtl="0" eaLnBrk="1" latinLnBrk="0" hangingPunct="1">
      <a:defRPr sz="2000" b="1" kern="1200">
        <a:solidFill>
          <a:schemeClr val="tx1"/>
        </a:solidFill>
        <a:latin typeface="Verdana" pitchFamily="34" charset="0"/>
        <a:ea typeface="Angsana New"/>
        <a:cs typeface="Angsana New"/>
      </a:defRPr>
    </a:lvl7pPr>
    <a:lvl8pPr marL="3200400" algn="l" defTabSz="914400" rtl="0" eaLnBrk="1" latinLnBrk="0" hangingPunct="1">
      <a:defRPr sz="2000" b="1" kern="1200">
        <a:solidFill>
          <a:schemeClr val="tx1"/>
        </a:solidFill>
        <a:latin typeface="Verdana" pitchFamily="34" charset="0"/>
        <a:ea typeface="Angsana New"/>
        <a:cs typeface="Angsana New"/>
      </a:defRPr>
    </a:lvl8pPr>
    <a:lvl9pPr marL="3657600" algn="l" defTabSz="914400" rtl="0" eaLnBrk="1" latinLnBrk="0" hangingPunct="1">
      <a:defRPr sz="2000" b="1" kern="1200">
        <a:solidFill>
          <a:schemeClr val="tx1"/>
        </a:solidFill>
        <a:latin typeface="Verdana" pitchFamily="34" charset="0"/>
        <a:ea typeface="Angsana New"/>
        <a:cs typeface="Angsana New"/>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F0"/>
    <a:srgbClr val="FFC000"/>
    <a:srgbClr val="FFFFFF"/>
    <a:srgbClr val="9900FF"/>
    <a:srgbClr val="CD37D1"/>
    <a:srgbClr val="00FF00"/>
    <a:srgbClr val="FF0066"/>
    <a:srgbClr val="FF66CC"/>
    <a:srgbClr val="FFCC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453" autoAdjust="0"/>
    <p:restoredTop sz="83778" autoAdjust="0"/>
  </p:normalViewPr>
  <p:slideViewPr>
    <p:cSldViewPr>
      <p:cViewPr>
        <p:scale>
          <a:sx n="70" d="100"/>
          <a:sy n="70" d="100"/>
        </p:scale>
        <p:origin x="-1584" y="-2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896"/>
    </p:cViewPr>
  </p:sorterViewPr>
  <p:notesViewPr>
    <p:cSldViewPr>
      <p:cViewPr varScale="1">
        <p:scale>
          <a:sx n="61" d="100"/>
          <a:sy n="61" d="100"/>
        </p:scale>
        <p:origin x="-2418" y="-84"/>
      </p:cViewPr>
      <p:guideLst>
        <p:guide orient="horz" pos="3024"/>
        <p:guide pos="2304"/>
      </p:guideLst>
    </p:cSldViewPr>
  </p:notes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file:///C:\Documents%20and%20Settings\sceria\Local%20Settings\Temporary%20Internet%20Files\Content.Outlook\03OPSK5Z\BacktestRisk.xls"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Documents%20and%20Settings\sceria\Local%20Settings\Temporary%20Internet%20Files\Content.Outlook\03OPSK5Z\BacktestRisk.xls"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C:\Research\Seminars\FactorAlignment-200910\Results\SampleCorrelation_Alpha_ImpliedAlpha.xls"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file:///C:\Documents%20and%20Settings\rstubbs\Local%20Settings\Temporary%20Internet%20Files\Content.Outlook\MCLS2JSM\IR_AlphaO_AlphaFactor.xlsx"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oleObject" Target="file:///C:\Documents%20and%20Settings\rstubbs\Local%20Settings\Temporary%20Internet%20Files\Content.Outlook\MCLS2JSM\IR_AlphaO_AlphaFactor.xlsx" TargetMode="External"/><Relationship Id="rId1" Type="http://schemas.openxmlformats.org/officeDocument/2006/relationships/themeOverride" Target="../theme/themeOverride5.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dk2" tx1="lt1" bg2="dk1" tx2="lt2" accent1="accent1" accent2="accent2" accent3="accent3" accent4="accent4" accent5="accent5" accent6="accent6" hlink="hlink" folHlink="folHlink"/>
  <c:chart>
    <c:autoTitleDeleted val="0"/>
    <c:plotArea>
      <c:layout>
        <c:manualLayout>
          <c:layoutTarget val="inner"/>
          <c:xMode val="edge"/>
          <c:yMode val="edge"/>
          <c:x val="7.3984887782675618E-2"/>
          <c:y val="3.8350672487182651E-2"/>
          <c:w val="0.89107665825376015"/>
          <c:h val="0.84945289869855445"/>
        </c:manualLayout>
      </c:layout>
      <c:lineChart>
        <c:grouping val="standard"/>
        <c:varyColors val="0"/>
        <c:ser>
          <c:idx val="0"/>
          <c:order val="0"/>
          <c:tx>
            <c:strRef>
              <c:f>StatBacktest!$D$2</c:f>
              <c:strCache>
                <c:ptCount val="1"/>
                <c:pt idx="0">
                  <c:v>20-Day Realized Active Risk</c:v>
                </c:pt>
              </c:strCache>
            </c:strRef>
          </c:tx>
          <c:marker>
            <c:symbol val="none"/>
          </c:marker>
          <c:cat>
            <c:numRef>
              <c:f>StatBacktest!$B$3:$B$2285</c:f>
              <c:numCache>
                <c:formatCode>yyyy\-mm\-dd;@</c:formatCode>
                <c:ptCount val="2283"/>
                <c:pt idx="0">
                  <c:v>36525</c:v>
                </c:pt>
                <c:pt idx="1">
                  <c:v>36528</c:v>
                </c:pt>
                <c:pt idx="2">
                  <c:v>36529</c:v>
                </c:pt>
                <c:pt idx="3">
                  <c:v>36530</c:v>
                </c:pt>
                <c:pt idx="4">
                  <c:v>36531</c:v>
                </c:pt>
                <c:pt idx="5">
                  <c:v>36532</c:v>
                </c:pt>
                <c:pt idx="6">
                  <c:v>36535</c:v>
                </c:pt>
                <c:pt idx="7">
                  <c:v>36536</c:v>
                </c:pt>
                <c:pt idx="8">
                  <c:v>36537</c:v>
                </c:pt>
                <c:pt idx="9">
                  <c:v>36538</c:v>
                </c:pt>
                <c:pt idx="10">
                  <c:v>36539</c:v>
                </c:pt>
                <c:pt idx="11">
                  <c:v>36543</c:v>
                </c:pt>
                <c:pt idx="12">
                  <c:v>36544</c:v>
                </c:pt>
                <c:pt idx="13">
                  <c:v>36545</c:v>
                </c:pt>
                <c:pt idx="14">
                  <c:v>36546</c:v>
                </c:pt>
                <c:pt idx="15">
                  <c:v>36549</c:v>
                </c:pt>
                <c:pt idx="16">
                  <c:v>36550</c:v>
                </c:pt>
                <c:pt idx="17">
                  <c:v>36551</c:v>
                </c:pt>
                <c:pt idx="18">
                  <c:v>36552</c:v>
                </c:pt>
                <c:pt idx="19">
                  <c:v>36553</c:v>
                </c:pt>
                <c:pt idx="20">
                  <c:v>36556</c:v>
                </c:pt>
                <c:pt idx="21">
                  <c:v>36557</c:v>
                </c:pt>
                <c:pt idx="22">
                  <c:v>36558</c:v>
                </c:pt>
                <c:pt idx="23">
                  <c:v>36559</c:v>
                </c:pt>
                <c:pt idx="24">
                  <c:v>36560</c:v>
                </c:pt>
                <c:pt idx="25">
                  <c:v>36563</c:v>
                </c:pt>
                <c:pt idx="26">
                  <c:v>36564</c:v>
                </c:pt>
                <c:pt idx="27">
                  <c:v>36565</c:v>
                </c:pt>
                <c:pt idx="28">
                  <c:v>36566</c:v>
                </c:pt>
                <c:pt idx="29">
                  <c:v>36567</c:v>
                </c:pt>
                <c:pt idx="30">
                  <c:v>36570</c:v>
                </c:pt>
                <c:pt idx="31">
                  <c:v>36571</c:v>
                </c:pt>
                <c:pt idx="32">
                  <c:v>36572</c:v>
                </c:pt>
                <c:pt idx="33">
                  <c:v>36573</c:v>
                </c:pt>
                <c:pt idx="34">
                  <c:v>36574</c:v>
                </c:pt>
                <c:pt idx="35">
                  <c:v>36578</c:v>
                </c:pt>
                <c:pt idx="36">
                  <c:v>36579</c:v>
                </c:pt>
                <c:pt idx="37">
                  <c:v>36580</c:v>
                </c:pt>
                <c:pt idx="38">
                  <c:v>36581</c:v>
                </c:pt>
                <c:pt idx="39">
                  <c:v>36584</c:v>
                </c:pt>
                <c:pt idx="40">
                  <c:v>36585</c:v>
                </c:pt>
                <c:pt idx="41">
                  <c:v>36586</c:v>
                </c:pt>
                <c:pt idx="42">
                  <c:v>36587</c:v>
                </c:pt>
                <c:pt idx="43">
                  <c:v>36588</c:v>
                </c:pt>
                <c:pt idx="44">
                  <c:v>36591</c:v>
                </c:pt>
                <c:pt idx="45">
                  <c:v>36592</c:v>
                </c:pt>
                <c:pt idx="46">
                  <c:v>36593</c:v>
                </c:pt>
                <c:pt idx="47">
                  <c:v>36594</c:v>
                </c:pt>
                <c:pt idx="48">
                  <c:v>36595</c:v>
                </c:pt>
                <c:pt idx="49">
                  <c:v>36598</c:v>
                </c:pt>
                <c:pt idx="50">
                  <c:v>36599</c:v>
                </c:pt>
                <c:pt idx="51">
                  <c:v>36600</c:v>
                </c:pt>
                <c:pt idx="52">
                  <c:v>36601</c:v>
                </c:pt>
                <c:pt idx="53">
                  <c:v>36602</c:v>
                </c:pt>
                <c:pt idx="54">
                  <c:v>36605</c:v>
                </c:pt>
                <c:pt idx="55">
                  <c:v>36606</c:v>
                </c:pt>
                <c:pt idx="56">
                  <c:v>36607</c:v>
                </c:pt>
                <c:pt idx="57">
                  <c:v>36608</c:v>
                </c:pt>
                <c:pt idx="58">
                  <c:v>36609</c:v>
                </c:pt>
                <c:pt idx="59">
                  <c:v>36612</c:v>
                </c:pt>
                <c:pt idx="60">
                  <c:v>36613</c:v>
                </c:pt>
                <c:pt idx="61">
                  <c:v>36614</c:v>
                </c:pt>
                <c:pt idx="62">
                  <c:v>36615</c:v>
                </c:pt>
                <c:pt idx="63">
                  <c:v>36616</c:v>
                </c:pt>
                <c:pt idx="64">
                  <c:v>36619</c:v>
                </c:pt>
                <c:pt idx="65">
                  <c:v>36620</c:v>
                </c:pt>
                <c:pt idx="66">
                  <c:v>36621</c:v>
                </c:pt>
                <c:pt idx="67">
                  <c:v>36622</c:v>
                </c:pt>
                <c:pt idx="68">
                  <c:v>36623</c:v>
                </c:pt>
                <c:pt idx="69">
                  <c:v>36626</c:v>
                </c:pt>
                <c:pt idx="70">
                  <c:v>36627</c:v>
                </c:pt>
                <c:pt idx="71">
                  <c:v>36628</c:v>
                </c:pt>
                <c:pt idx="72">
                  <c:v>36629</c:v>
                </c:pt>
                <c:pt idx="73">
                  <c:v>36630</c:v>
                </c:pt>
                <c:pt idx="74">
                  <c:v>36633</c:v>
                </c:pt>
                <c:pt idx="75">
                  <c:v>36634</c:v>
                </c:pt>
                <c:pt idx="76">
                  <c:v>36635</c:v>
                </c:pt>
                <c:pt idx="77">
                  <c:v>36636</c:v>
                </c:pt>
                <c:pt idx="78">
                  <c:v>36640</c:v>
                </c:pt>
                <c:pt idx="79">
                  <c:v>36641</c:v>
                </c:pt>
                <c:pt idx="80">
                  <c:v>36642</c:v>
                </c:pt>
                <c:pt idx="81">
                  <c:v>36643</c:v>
                </c:pt>
                <c:pt idx="82">
                  <c:v>36644</c:v>
                </c:pt>
                <c:pt idx="83">
                  <c:v>36647</c:v>
                </c:pt>
                <c:pt idx="84">
                  <c:v>36648</c:v>
                </c:pt>
                <c:pt idx="85">
                  <c:v>36649</c:v>
                </c:pt>
                <c:pt idx="86">
                  <c:v>36650</c:v>
                </c:pt>
                <c:pt idx="87">
                  <c:v>36651</c:v>
                </c:pt>
                <c:pt idx="88">
                  <c:v>36654</c:v>
                </c:pt>
                <c:pt idx="89">
                  <c:v>36655</c:v>
                </c:pt>
                <c:pt idx="90">
                  <c:v>36656</c:v>
                </c:pt>
                <c:pt idx="91">
                  <c:v>36657</c:v>
                </c:pt>
                <c:pt idx="92">
                  <c:v>36658</c:v>
                </c:pt>
                <c:pt idx="93">
                  <c:v>36661</c:v>
                </c:pt>
                <c:pt idx="94">
                  <c:v>36662</c:v>
                </c:pt>
                <c:pt idx="95">
                  <c:v>36663</c:v>
                </c:pt>
                <c:pt idx="96">
                  <c:v>36664</c:v>
                </c:pt>
                <c:pt idx="97">
                  <c:v>36665</c:v>
                </c:pt>
                <c:pt idx="98">
                  <c:v>36668</c:v>
                </c:pt>
                <c:pt idx="99">
                  <c:v>36669</c:v>
                </c:pt>
                <c:pt idx="100">
                  <c:v>36670</c:v>
                </c:pt>
                <c:pt idx="101">
                  <c:v>36671</c:v>
                </c:pt>
                <c:pt idx="102">
                  <c:v>36672</c:v>
                </c:pt>
                <c:pt idx="103">
                  <c:v>36676</c:v>
                </c:pt>
                <c:pt idx="104">
                  <c:v>36677</c:v>
                </c:pt>
                <c:pt idx="105">
                  <c:v>36678</c:v>
                </c:pt>
                <c:pt idx="106">
                  <c:v>36679</c:v>
                </c:pt>
                <c:pt idx="107">
                  <c:v>36682</c:v>
                </c:pt>
                <c:pt idx="108">
                  <c:v>36683</c:v>
                </c:pt>
                <c:pt idx="109">
                  <c:v>36684</c:v>
                </c:pt>
                <c:pt idx="110">
                  <c:v>36685</c:v>
                </c:pt>
                <c:pt idx="111">
                  <c:v>36686</c:v>
                </c:pt>
                <c:pt idx="112">
                  <c:v>36689</c:v>
                </c:pt>
                <c:pt idx="113">
                  <c:v>36690</c:v>
                </c:pt>
                <c:pt idx="114">
                  <c:v>36691</c:v>
                </c:pt>
                <c:pt idx="115">
                  <c:v>36692</c:v>
                </c:pt>
                <c:pt idx="116">
                  <c:v>36693</c:v>
                </c:pt>
                <c:pt idx="117">
                  <c:v>36696</c:v>
                </c:pt>
                <c:pt idx="118">
                  <c:v>36697</c:v>
                </c:pt>
                <c:pt idx="119">
                  <c:v>36698</c:v>
                </c:pt>
                <c:pt idx="120">
                  <c:v>36699</c:v>
                </c:pt>
                <c:pt idx="121">
                  <c:v>36700</c:v>
                </c:pt>
                <c:pt idx="122">
                  <c:v>36703</c:v>
                </c:pt>
                <c:pt idx="123">
                  <c:v>36704</c:v>
                </c:pt>
                <c:pt idx="124">
                  <c:v>36705</c:v>
                </c:pt>
                <c:pt idx="125">
                  <c:v>36706</c:v>
                </c:pt>
                <c:pt idx="126">
                  <c:v>36707</c:v>
                </c:pt>
                <c:pt idx="127">
                  <c:v>36710</c:v>
                </c:pt>
                <c:pt idx="128">
                  <c:v>36712</c:v>
                </c:pt>
                <c:pt idx="129">
                  <c:v>36713</c:v>
                </c:pt>
                <c:pt idx="130">
                  <c:v>36714</c:v>
                </c:pt>
                <c:pt idx="131">
                  <c:v>36717</c:v>
                </c:pt>
                <c:pt idx="132">
                  <c:v>36718</c:v>
                </c:pt>
                <c:pt idx="133">
                  <c:v>36719</c:v>
                </c:pt>
                <c:pt idx="134">
                  <c:v>36720</c:v>
                </c:pt>
                <c:pt idx="135">
                  <c:v>36721</c:v>
                </c:pt>
                <c:pt idx="136">
                  <c:v>36724</c:v>
                </c:pt>
                <c:pt idx="137">
                  <c:v>36725</c:v>
                </c:pt>
                <c:pt idx="138">
                  <c:v>36726</c:v>
                </c:pt>
                <c:pt idx="139">
                  <c:v>36727</c:v>
                </c:pt>
                <c:pt idx="140">
                  <c:v>36728</c:v>
                </c:pt>
                <c:pt idx="141">
                  <c:v>36731</c:v>
                </c:pt>
                <c:pt idx="142">
                  <c:v>36732</c:v>
                </c:pt>
                <c:pt idx="143">
                  <c:v>36733</c:v>
                </c:pt>
                <c:pt idx="144">
                  <c:v>36734</c:v>
                </c:pt>
                <c:pt idx="145">
                  <c:v>36735</c:v>
                </c:pt>
                <c:pt idx="146">
                  <c:v>36738</c:v>
                </c:pt>
                <c:pt idx="147">
                  <c:v>36739</c:v>
                </c:pt>
                <c:pt idx="148">
                  <c:v>36740</c:v>
                </c:pt>
                <c:pt idx="149">
                  <c:v>36741</c:v>
                </c:pt>
                <c:pt idx="150">
                  <c:v>36742</c:v>
                </c:pt>
                <c:pt idx="151">
                  <c:v>36745</c:v>
                </c:pt>
                <c:pt idx="152">
                  <c:v>36746</c:v>
                </c:pt>
                <c:pt idx="153">
                  <c:v>36747</c:v>
                </c:pt>
                <c:pt idx="154">
                  <c:v>36748</c:v>
                </c:pt>
                <c:pt idx="155">
                  <c:v>36749</c:v>
                </c:pt>
                <c:pt idx="156">
                  <c:v>36752</c:v>
                </c:pt>
                <c:pt idx="157">
                  <c:v>36753</c:v>
                </c:pt>
                <c:pt idx="158">
                  <c:v>36754</c:v>
                </c:pt>
                <c:pt idx="159">
                  <c:v>36755</c:v>
                </c:pt>
                <c:pt idx="160">
                  <c:v>36756</c:v>
                </c:pt>
                <c:pt idx="161">
                  <c:v>36759</c:v>
                </c:pt>
                <c:pt idx="162">
                  <c:v>36760</c:v>
                </c:pt>
                <c:pt idx="163">
                  <c:v>36761</c:v>
                </c:pt>
                <c:pt idx="164">
                  <c:v>36762</c:v>
                </c:pt>
                <c:pt idx="165">
                  <c:v>36763</c:v>
                </c:pt>
                <c:pt idx="166">
                  <c:v>36766</c:v>
                </c:pt>
                <c:pt idx="167">
                  <c:v>36767</c:v>
                </c:pt>
                <c:pt idx="168">
                  <c:v>36768</c:v>
                </c:pt>
                <c:pt idx="169">
                  <c:v>36769</c:v>
                </c:pt>
                <c:pt idx="170">
                  <c:v>36770</c:v>
                </c:pt>
                <c:pt idx="171">
                  <c:v>36774</c:v>
                </c:pt>
                <c:pt idx="172">
                  <c:v>36775</c:v>
                </c:pt>
                <c:pt idx="173">
                  <c:v>36776</c:v>
                </c:pt>
                <c:pt idx="174">
                  <c:v>36777</c:v>
                </c:pt>
                <c:pt idx="175">
                  <c:v>36780</c:v>
                </c:pt>
                <c:pt idx="176">
                  <c:v>36781</c:v>
                </c:pt>
                <c:pt idx="177">
                  <c:v>36782</c:v>
                </c:pt>
                <c:pt idx="178">
                  <c:v>36783</c:v>
                </c:pt>
                <c:pt idx="179">
                  <c:v>36784</c:v>
                </c:pt>
                <c:pt idx="180">
                  <c:v>36787</c:v>
                </c:pt>
                <c:pt idx="181">
                  <c:v>36788</c:v>
                </c:pt>
                <c:pt idx="182">
                  <c:v>36789</c:v>
                </c:pt>
                <c:pt idx="183">
                  <c:v>36790</c:v>
                </c:pt>
                <c:pt idx="184">
                  <c:v>36791</c:v>
                </c:pt>
                <c:pt idx="185">
                  <c:v>36794</c:v>
                </c:pt>
                <c:pt idx="186">
                  <c:v>36795</c:v>
                </c:pt>
                <c:pt idx="187">
                  <c:v>36796</c:v>
                </c:pt>
                <c:pt idx="188">
                  <c:v>36797</c:v>
                </c:pt>
                <c:pt idx="189">
                  <c:v>36798</c:v>
                </c:pt>
                <c:pt idx="190">
                  <c:v>36801</c:v>
                </c:pt>
                <c:pt idx="191">
                  <c:v>36802</c:v>
                </c:pt>
                <c:pt idx="192">
                  <c:v>36803</c:v>
                </c:pt>
                <c:pt idx="193">
                  <c:v>36804</c:v>
                </c:pt>
                <c:pt idx="194">
                  <c:v>36805</c:v>
                </c:pt>
                <c:pt idx="195">
                  <c:v>36808</c:v>
                </c:pt>
                <c:pt idx="196">
                  <c:v>36809</c:v>
                </c:pt>
                <c:pt idx="197">
                  <c:v>36810</c:v>
                </c:pt>
                <c:pt idx="198">
                  <c:v>36811</c:v>
                </c:pt>
                <c:pt idx="199">
                  <c:v>36812</c:v>
                </c:pt>
                <c:pt idx="200">
                  <c:v>36815</c:v>
                </c:pt>
                <c:pt idx="201">
                  <c:v>36816</c:v>
                </c:pt>
                <c:pt idx="202">
                  <c:v>36817</c:v>
                </c:pt>
                <c:pt idx="203">
                  <c:v>36818</c:v>
                </c:pt>
                <c:pt idx="204">
                  <c:v>36819</c:v>
                </c:pt>
                <c:pt idx="205">
                  <c:v>36822</c:v>
                </c:pt>
                <c:pt idx="206">
                  <c:v>36823</c:v>
                </c:pt>
                <c:pt idx="207">
                  <c:v>36824</c:v>
                </c:pt>
                <c:pt idx="208">
                  <c:v>36825</c:v>
                </c:pt>
                <c:pt idx="209">
                  <c:v>36826</c:v>
                </c:pt>
                <c:pt idx="210">
                  <c:v>36829</c:v>
                </c:pt>
                <c:pt idx="211">
                  <c:v>36830</c:v>
                </c:pt>
                <c:pt idx="212">
                  <c:v>36831</c:v>
                </c:pt>
                <c:pt idx="213">
                  <c:v>36832</c:v>
                </c:pt>
                <c:pt idx="214">
                  <c:v>36833</c:v>
                </c:pt>
                <c:pt idx="215">
                  <c:v>36836</c:v>
                </c:pt>
                <c:pt idx="216">
                  <c:v>36837</c:v>
                </c:pt>
                <c:pt idx="217">
                  <c:v>36838</c:v>
                </c:pt>
                <c:pt idx="218">
                  <c:v>36839</c:v>
                </c:pt>
                <c:pt idx="219">
                  <c:v>36840</c:v>
                </c:pt>
                <c:pt idx="220">
                  <c:v>36843</c:v>
                </c:pt>
                <c:pt idx="221">
                  <c:v>36844</c:v>
                </c:pt>
                <c:pt idx="222">
                  <c:v>36845</c:v>
                </c:pt>
                <c:pt idx="223">
                  <c:v>36846</c:v>
                </c:pt>
                <c:pt idx="224">
                  <c:v>36847</c:v>
                </c:pt>
                <c:pt idx="225">
                  <c:v>36850</c:v>
                </c:pt>
                <c:pt idx="226">
                  <c:v>36851</c:v>
                </c:pt>
                <c:pt idx="227">
                  <c:v>36852</c:v>
                </c:pt>
                <c:pt idx="228">
                  <c:v>36854</c:v>
                </c:pt>
                <c:pt idx="229">
                  <c:v>36857</c:v>
                </c:pt>
                <c:pt idx="230">
                  <c:v>36858</c:v>
                </c:pt>
                <c:pt idx="231">
                  <c:v>36859</c:v>
                </c:pt>
                <c:pt idx="232">
                  <c:v>36860</c:v>
                </c:pt>
                <c:pt idx="233">
                  <c:v>36861</c:v>
                </c:pt>
                <c:pt idx="234">
                  <c:v>36864</c:v>
                </c:pt>
                <c:pt idx="235">
                  <c:v>36865</c:v>
                </c:pt>
                <c:pt idx="236">
                  <c:v>36866</c:v>
                </c:pt>
                <c:pt idx="237">
                  <c:v>36867</c:v>
                </c:pt>
                <c:pt idx="238">
                  <c:v>36868</c:v>
                </c:pt>
                <c:pt idx="239">
                  <c:v>36871</c:v>
                </c:pt>
                <c:pt idx="240">
                  <c:v>36872</c:v>
                </c:pt>
                <c:pt idx="241">
                  <c:v>36873</c:v>
                </c:pt>
                <c:pt idx="242">
                  <c:v>36874</c:v>
                </c:pt>
                <c:pt idx="243">
                  <c:v>36875</c:v>
                </c:pt>
                <c:pt idx="244">
                  <c:v>36878</c:v>
                </c:pt>
                <c:pt idx="245">
                  <c:v>36879</c:v>
                </c:pt>
                <c:pt idx="246">
                  <c:v>36880</c:v>
                </c:pt>
                <c:pt idx="247">
                  <c:v>36881</c:v>
                </c:pt>
                <c:pt idx="248">
                  <c:v>36882</c:v>
                </c:pt>
                <c:pt idx="249">
                  <c:v>36886</c:v>
                </c:pt>
                <c:pt idx="250">
                  <c:v>36887</c:v>
                </c:pt>
                <c:pt idx="251">
                  <c:v>36888</c:v>
                </c:pt>
                <c:pt idx="252">
                  <c:v>36889</c:v>
                </c:pt>
                <c:pt idx="253">
                  <c:v>36893</c:v>
                </c:pt>
                <c:pt idx="254">
                  <c:v>36894</c:v>
                </c:pt>
                <c:pt idx="255">
                  <c:v>36895</c:v>
                </c:pt>
                <c:pt idx="256">
                  <c:v>36896</c:v>
                </c:pt>
                <c:pt idx="257">
                  <c:v>36899</c:v>
                </c:pt>
                <c:pt idx="258">
                  <c:v>36900</c:v>
                </c:pt>
                <c:pt idx="259">
                  <c:v>36901</c:v>
                </c:pt>
                <c:pt idx="260">
                  <c:v>36902</c:v>
                </c:pt>
                <c:pt idx="261">
                  <c:v>36903</c:v>
                </c:pt>
                <c:pt idx="262">
                  <c:v>36907</c:v>
                </c:pt>
                <c:pt idx="263">
                  <c:v>36908</c:v>
                </c:pt>
                <c:pt idx="264">
                  <c:v>36909</c:v>
                </c:pt>
                <c:pt idx="265">
                  <c:v>36910</c:v>
                </c:pt>
                <c:pt idx="266">
                  <c:v>36913</c:v>
                </c:pt>
                <c:pt idx="267">
                  <c:v>36914</c:v>
                </c:pt>
                <c:pt idx="268">
                  <c:v>36915</c:v>
                </c:pt>
                <c:pt idx="269">
                  <c:v>36916</c:v>
                </c:pt>
                <c:pt idx="270">
                  <c:v>36917</c:v>
                </c:pt>
                <c:pt idx="271">
                  <c:v>36920</c:v>
                </c:pt>
                <c:pt idx="272">
                  <c:v>36921</c:v>
                </c:pt>
                <c:pt idx="273">
                  <c:v>36922</c:v>
                </c:pt>
                <c:pt idx="274">
                  <c:v>36923</c:v>
                </c:pt>
                <c:pt idx="275">
                  <c:v>36924</c:v>
                </c:pt>
                <c:pt idx="276">
                  <c:v>36927</c:v>
                </c:pt>
                <c:pt idx="277">
                  <c:v>36928</c:v>
                </c:pt>
                <c:pt idx="278">
                  <c:v>36929</c:v>
                </c:pt>
                <c:pt idx="279">
                  <c:v>36930</c:v>
                </c:pt>
                <c:pt idx="280">
                  <c:v>36931</c:v>
                </c:pt>
                <c:pt idx="281">
                  <c:v>36934</c:v>
                </c:pt>
                <c:pt idx="282">
                  <c:v>36935</c:v>
                </c:pt>
                <c:pt idx="283">
                  <c:v>36936</c:v>
                </c:pt>
                <c:pt idx="284">
                  <c:v>36937</c:v>
                </c:pt>
                <c:pt idx="285">
                  <c:v>36938</c:v>
                </c:pt>
                <c:pt idx="286">
                  <c:v>36942</c:v>
                </c:pt>
                <c:pt idx="287">
                  <c:v>36943</c:v>
                </c:pt>
                <c:pt idx="288">
                  <c:v>36944</c:v>
                </c:pt>
                <c:pt idx="289">
                  <c:v>36945</c:v>
                </c:pt>
                <c:pt idx="290">
                  <c:v>36948</c:v>
                </c:pt>
                <c:pt idx="291">
                  <c:v>36949</c:v>
                </c:pt>
                <c:pt idx="292">
                  <c:v>36950</c:v>
                </c:pt>
                <c:pt idx="293">
                  <c:v>36951</c:v>
                </c:pt>
                <c:pt idx="294">
                  <c:v>36952</c:v>
                </c:pt>
                <c:pt idx="295">
                  <c:v>36955</c:v>
                </c:pt>
                <c:pt idx="296">
                  <c:v>36956</c:v>
                </c:pt>
                <c:pt idx="297">
                  <c:v>36957</c:v>
                </c:pt>
                <c:pt idx="298">
                  <c:v>36958</c:v>
                </c:pt>
                <c:pt idx="299">
                  <c:v>36959</c:v>
                </c:pt>
                <c:pt idx="300">
                  <c:v>36962</c:v>
                </c:pt>
                <c:pt idx="301">
                  <c:v>36963</c:v>
                </c:pt>
                <c:pt idx="302">
                  <c:v>36964</c:v>
                </c:pt>
                <c:pt idx="303">
                  <c:v>36965</c:v>
                </c:pt>
                <c:pt idx="304">
                  <c:v>36966</c:v>
                </c:pt>
                <c:pt idx="305">
                  <c:v>36969</c:v>
                </c:pt>
                <c:pt idx="306">
                  <c:v>36970</c:v>
                </c:pt>
                <c:pt idx="307">
                  <c:v>36971</c:v>
                </c:pt>
                <c:pt idx="308">
                  <c:v>36972</c:v>
                </c:pt>
                <c:pt idx="309">
                  <c:v>36973</c:v>
                </c:pt>
                <c:pt idx="310">
                  <c:v>36976</c:v>
                </c:pt>
                <c:pt idx="311">
                  <c:v>36977</c:v>
                </c:pt>
                <c:pt idx="312">
                  <c:v>36978</c:v>
                </c:pt>
                <c:pt idx="313">
                  <c:v>36979</c:v>
                </c:pt>
                <c:pt idx="314">
                  <c:v>36980</c:v>
                </c:pt>
                <c:pt idx="315">
                  <c:v>36983</c:v>
                </c:pt>
                <c:pt idx="316">
                  <c:v>36984</c:v>
                </c:pt>
                <c:pt idx="317">
                  <c:v>36985</c:v>
                </c:pt>
                <c:pt idx="318">
                  <c:v>36986</c:v>
                </c:pt>
                <c:pt idx="319">
                  <c:v>36987</c:v>
                </c:pt>
                <c:pt idx="320">
                  <c:v>36990</c:v>
                </c:pt>
                <c:pt idx="321">
                  <c:v>36991</c:v>
                </c:pt>
                <c:pt idx="322">
                  <c:v>36992</c:v>
                </c:pt>
                <c:pt idx="323">
                  <c:v>36993</c:v>
                </c:pt>
                <c:pt idx="324">
                  <c:v>36997</c:v>
                </c:pt>
                <c:pt idx="325">
                  <c:v>36998</c:v>
                </c:pt>
                <c:pt idx="326">
                  <c:v>36999</c:v>
                </c:pt>
                <c:pt idx="327">
                  <c:v>37000</c:v>
                </c:pt>
                <c:pt idx="328">
                  <c:v>37001</c:v>
                </c:pt>
                <c:pt idx="329">
                  <c:v>37004</c:v>
                </c:pt>
                <c:pt idx="330">
                  <c:v>37005</c:v>
                </c:pt>
                <c:pt idx="331">
                  <c:v>37006</c:v>
                </c:pt>
                <c:pt idx="332">
                  <c:v>37007</c:v>
                </c:pt>
                <c:pt idx="333">
                  <c:v>37008</c:v>
                </c:pt>
                <c:pt idx="334">
                  <c:v>37011</c:v>
                </c:pt>
                <c:pt idx="335">
                  <c:v>37012</c:v>
                </c:pt>
                <c:pt idx="336">
                  <c:v>37013</c:v>
                </c:pt>
                <c:pt idx="337">
                  <c:v>37014</c:v>
                </c:pt>
                <c:pt idx="338">
                  <c:v>37015</c:v>
                </c:pt>
                <c:pt idx="339">
                  <c:v>37018</c:v>
                </c:pt>
                <c:pt idx="340">
                  <c:v>37019</c:v>
                </c:pt>
                <c:pt idx="341">
                  <c:v>37020</c:v>
                </c:pt>
                <c:pt idx="342">
                  <c:v>37021</c:v>
                </c:pt>
                <c:pt idx="343">
                  <c:v>37022</c:v>
                </c:pt>
                <c:pt idx="344">
                  <c:v>37025</c:v>
                </c:pt>
                <c:pt idx="345">
                  <c:v>37026</c:v>
                </c:pt>
                <c:pt idx="346">
                  <c:v>37027</c:v>
                </c:pt>
                <c:pt idx="347">
                  <c:v>37028</c:v>
                </c:pt>
                <c:pt idx="348">
                  <c:v>37029</c:v>
                </c:pt>
                <c:pt idx="349">
                  <c:v>37032</c:v>
                </c:pt>
                <c:pt idx="350">
                  <c:v>37033</c:v>
                </c:pt>
                <c:pt idx="351">
                  <c:v>37034</c:v>
                </c:pt>
                <c:pt idx="352">
                  <c:v>37035</c:v>
                </c:pt>
                <c:pt idx="353">
                  <c:v>37036</c:v>
                </c:pt>
                <c:pt idx="354">
                  <c:v>37040</c:v>
                </c:pt>
                <c:pt idx="355">
                  <c:v>37041</c:v>
                </c:pt>
                <c:pt idx="356">
                  <c:v>37042</c:v>
                </c:pt>
                <c:pt idx="357">
                  <c:v>37043</c:v>
                </c:pt>
                <c:pt idx="358">
                  <c:v>37046</c:v>
                </c:pt>
                <c:pt idx="359">
                  <c:v>37047</c:v>
                </c:pt>
                <c:pt idx="360">
                  <c:v>37048</c:v>
                </c:pt>
                <c:pt idx="361">
                  <c:v>37049</c:v>
                </c:pt>
                <c:pt idx="362">
                  <c:v>37050</c:v>
                </c:pt>
                <c:pt idx="363">
                  <c:v>37053</c:v>
                </c:pt>
                <c:pt idx="364">
                  <c:v>37054</c:v>
                </c:pt>
                <c:pt idx="365">
                  <c:v>37055</c:v>
                </c:pt>
                <c:pt idx="366">
                  <c:v>37056</c:v>
                </c:pt>
                <c:pt idx="367">
                  <c:v>37057</c:v>
                </c:pt>
                <c:pt idx="368">
                  <c:v>37060</c:v>
                </c:pt>
                <c:pt idx="369">
                  <c:v>37061</c:v>
                </c:pt>
                <c:pt idx="370">
                  <c:v>37062</c:v>
                </c:pt>
                <c:pt idx="371">
                  <c:v>37063</c:v>
                </c:pt>
                <c:pt idx="372">
                  <c:v>37064</c:v>
                </c:pt>
                <c:pt idx="373">
                  <c:v>37067</c:v>
                </c:pt>
                <c:pt idx="374">
                  <c:v>37068</c:v>
                </c:pt>
                <c:pt idx="375">
                  <c:v>37069</c:v>
                </c:pt>
                <c:pt idx="376">
                  <c:v>37070</c:v>
                </c:pt>
                <c:pt idx="377">
                  <c:v>37071</c:v>
                </c:pt>
                <c:pt idx="378">
                  <c:v>37074</c:v>
                </c:pt>
                <c:pt idx="379">
                  <c:v>37075</c:v>
                </c:pt>
                <c:pt idx="380">
                  <c:v>37077</c:v>
                </c:pt>
                <c:pt idx="381">
                  <c:v>37078</c:v>
                </c:pt>
                <c:pt idx="382">
                  <c:v>37081</c:v>
                </c:pt>
                <c:pt idx="383">
                  <c:v>37082</c:v>
                </c:pt>
                <c:pt idx="384">
                  <c:v>37083</c:v>
                </c:pt>
                <c:pt idx="385">
                  <c:v>37084</c:v>
                </c:pt>
                <c:pt idx="386">
                  <c:v>37085</c:v>
                </c:pt>
                <c:pt idx="387">
                  <c:v>37088</c:v>
                </c:pt>
                <c:pt idx="388">
                  <c:v>37089</c:v>
                </c:pt>
                <c:pt idx="389">
                  <c:v>37090</c:v>
                </c:pt>
                <c:pt idx="390">
                  <c:v>37091</c:v>
                </c:pt>
                <c:pt idx="391">
                  <c:v>37092</c:v>
                </c:pt>
                <c:pt idx="392">
                  <c:v>37095</c:v>
                </c:pt>
                <c:pt idx="393">
                  <c:v>37096</c:v>
                </c:pt>
                <c:pt idx="394">
                  <c:v>37097</c:v>
                </c:pt>
                <c:pt idx="395">
                  <c:v>37098</c:v>
                </c:pt>
                <c:pt idx="396">
                  <c:v>37099</c:v>
                </c:pt>
                <c:pt idx="397">
                  <c:v>37102</c:v>
                </c:pt>
                <c:pt idx="398">
                  <c:v>37103</c:v>
                </c:pt>
                <c:pt idx="399">
                  <c:v>37104</c:v>
                </c:pt>
                <c:pt idx="400">
                  <c:v>37105</c:v>
                </c:pt>
                <c:pt idx="401">
                  <c:v>37106</c:v>
                </c:pt>
                <c:pt idx="402">
                  <c:v>37109</c:v>
                </c:pt>
                <c:pt idx="403">
                  <c:v>37110</c:v>
                </c:pt>
                <c:pt idx="404">
                  <c:v>37111</c:v>
                </c:pt>
                <c:pt idx="405">
                  <c:v>37112</c:v>
                </c:pt>
                <c:pt idx="406">
                  <c:v>37113</c:v>
                </c:pt>
                <c:pt idx="407">
                  <c:v>37116</c:v>
                </c:pt>
                <c:pt idx="408">
                  <c:v>37117</c:v>
                </c:pt>
                <c:pt idx="409">
                  <c:v>37118</c:v>
                </c:pt>
                <c:pt idx="410">
                  <c:v>37119</c:v>
                </c:pt>
                <c:pt idx="411">
                  <c:v>37120</c:v>
                </c:pt>
                <c:pt idx="412">
                  <c:v>37123</c:v>
                </c:pt>
                <c:pt idx="413">
                  <c:v>37124</c:v>
                </c:pt>
                <c:pt idx="414">
                  <c:v>37125</c:v>
                </c:pt>
                <c:pt idx="415">
                  <c:v>37126</c:v>
                </c:pt>
                <c:pt idx="416">
                  <c:v>37127</c:v>
                </c:pt>
                <c:pt idx="417">
                  <c:v>37130</c:v>
                </c:pt>
                <c:pt idx="418">
                  <c:v>37131</c:v>
                </c:pt>
                <c:pt idx="419">
                  <c:v>37132</c:v>
                </c:pt>
                <c:pt idx="420">
                  <c:v>37133</c:v>
                </c:pt>
                <c:pt idx="421">
                  <c:v>37134</c:v>
                </c:pt>
                <c:pt idx="422">
                  <c:v>37138</c:v>
                </c:pt>
                <c:pt idx="423">
                  <c:v>37139</c:v>
                </c:pt>
                <c:pt idx="424">
                  <c:v>37140</c:v>
                </c:pt>
                <c:pt idx="425">
                  <c:v>37141</c:v>
                </c:pt>
                <c:pt idx="426">
                  <c:v>37144</c:v>
                </c:pt>
                <c:pt idx="427">
                  <c:v>37151</c:v>
                </c:pt>
                <c:pt idx="428">
                  <c:v>37152</c:v>
                </c:pt>
                <c:pt idx="429">
                  <c:v>37153</c:v>
                </c:pt>
                <c:pt idx="430">
                  <c:v>37154</c:v>
                </c:pt>
                <c:pt idx="431">
                  <c:v>37155</c:v>
                </c:pt>
                <c:pt idx="432">
                  <c:v>37158</c:v>
                </c:pt>
                <c:pt idx="433">
                  <c:v>37159</c:v>
                </c:pt>
                <c:pt idx="434">
                  <c:v>37160</c:v>
                </c:pt>
                <c:pt idx="435">
                  <c:v>37161</c:v>
                </c:pt>
                <c:pt idx="436">
                  <c:v>37162</c:v>
                </c:pt>
                <c:pt idx="437">
                  <c:v>37165</c:v>
                </c:pt>
                <c:pt idx="438">
                  <c:v>37166</c:v>
                </c:pt>
                <c:pt idx="439">
                  <c:v>37167</c:v>
                </c:pt>
                <c:pt idx="440">
                  <c:v>37168</c:v>
                </c:pt>
                <c:pt idx="441">
                  <c:v>37169</c:v>
                </c:pt>
                <c:pt idx="442">
                  <c:v>37172</c:v>
                </c:pt>
                <c:pt idx="443">
                  <c:v>37173</c:v>
                </c:pt>
                <c:pt idx="444">
                  <c:v>37174</c:v>
                </c:pt>
                <c:pt idx="445">
                  <c:v>37175</c:v>
                </c:pt>
                <c:pt idx="446">
                  <c:v>37176</c:v>
                </c:pt>
                <c:pt idx="447">
                  <c:v>37179</c:v>
                </c:pt>
                <c:pt idx="448">
                  <c:v>37180</c:v>
                </c:pt>
                <c:pt idx="449">
                  <c:v>37181</c:v>
                </c:pt>
                <c:pt idx="450">
                  <c:v>37182</c:v>
                </c:pt>
                <c:pt idx="451">
                  <c:v>37183</c:v>
                </c:pt>
                <c:pt idx="452">
                  <c:v>37186</c:v>
                </c:pt>
                <c:pt idx="453">
                  <c:v>37187</c:v>
                </c:pt>
                <c:pt idx="454">
                  <c:v>37188</c:v>
                </c:pt>
                <c:pt idx="455">
                  <c:v>37189</c:v>
                </c:pt>
                <c:pt idx="456">
                  <c:v>37190</c:v>
                </c:pt>
                <c:pt idx="457">
                  <c:v>37193</c:v>
                </c:pt>
                <c:pt idx="458">
                  <c:v>37194</c:v>
                </c:pt>
                <c:pt idx="459">
                  <c:v>37195</c:v>
                </c:pt>
                <c:pt idx="460">
                  <c:v>37196</c:v>
                </c:pt>
                <c:pt idx="461">
                  <c:v>37197</c:v>
                </c:pt>
                <c:pt idx="462">
                  <c:v>37200</c:v>
                </c:pt>
                <c:pt idx="463">
                  <c:v>37201</c:v>
                </c:pt>
                <c:pt idx="464">
                  <c:v>37202</c:v>
                </c:pt>
                <c:pt idx="465">
                  <c:v>37203</c:v>
                </c:pt>
                <c:pt idx="466">
                  <c:v>37204</c:v>
                </c:pt>
                <c:pt idx="467">
                  <c:v>37207</c:v>
                </c:pt>
                <c:pt idx="468">
                  <c:v>37208</c:v>
                </c:pt>
                <c:pt idx="469">
                  <c:v>37209</c:v>
                </c:pt>
                <c:pt idx="470">
                  <c:v>37210</c:v>
                </c:pt>
                <c:pt idx="471">
                  <c:v>37211</c:v>
                </c:pt>
                <c:pt idx="472">
                  <c:v>37214</c:v>
                </c:pt>
                <c:pt idx="473">
                  <c:v>37215</c:v>
                </c:pt>
                <c:pt idx="474">
                  <c:v>37216</c:v>
                </c:pt>
                <c:pt idx="475">
                  <c:v>37218</c:v>
                </c:pt>
                <c:pt idx="476">
                  <c:v>37221</c:v>
                </c:pt>
                <c:pt idx="477">
                  <c:v>37222</c:v>
                </c:pt>
                <c:pt idx="478">
                  <c:v>37223</c:v>
                </c:pt>
                <c:pt idx="479">
                  <c:v>37224</c:v>
                </c:pt>
                <c:pt idx="480">
                  <c:v>37225</c:v>
                </c:pt>
                <c:pt idx="481">
                  <c:v>37228</c:v>
                </c:pt>
                <c:pt idx="482">
                  <c:v>37229</c:v>
                </c:pt>
                <c:pt idx="483">
                  <c:v>37230</c:v>
                </c:pt>
                <c:pt idx="484">
                  <c:v>37231</c:v>
                </c:pt>
                <c:pt idx="485">
                  <c:v>37232</c:v>
                </c:pt>
                <c:pt idx="486">
                  <c:v>37235</c:v>
                </c:pt>
                <c:pt idx="487">
                  <c:v>37236</c:v>
                </c:pt>
                <c:pt idx="488">
                  <c:v>37237</c:v>
                </c:pt>
                <c:pt idx="489">
                  <c:v>37238</c:v>
                </c:pt>
                <c:pt idx="490">
                  <c:v>37239</c:v>
                </c:pt>
                <c:pt idx="491">
                  <c:v>37242</c:v>
                </c:pt>
                <c:pt idx="492">
                  <c:v>37243</c:v>
                </c:pt>
                <c:pt idx="493">
                  <c:v>37244</c:v>
                </c:pt>
                <c:pt idx="494">
                  <c:v>37245</c:v>
                </c:pt>
                <c:pt idx="495">
                  <c:v>37246</c:v>
                </c:pt>
                <c:pt idx="496">
                  <c:v>37249</c:v>
                </c:pt>
                <c:pt idx="497">
                  <c:v>37251</c:v>
                </c:pt>
                <c:pt idx="498">
                  <c:v>37252</c:v>
                </c:pt>
                <c:pt idx="499">
                  <c:v>37253</c:v>
                </c:pt>
                <c:pt idx="500">
                  <c:v>37256</c:v>
                </c:pt>
                <c:pt idx="501">
                  <c:v>37258</c:v>
                </c:pt>
                <c:pt idx="502">
                  <c:v>37259</c:v>
                </c:pt>
                <c:pt idx="503">
                  <c:v>37260</c:v>
                </c:pt>
                <c:pt idx="504">
                  <c:v>37263</c:v>
                </c:pt>
                <c:pt idx="505">
                  <c:v>37264</c:v>
                </c:pt>
                <c:pt idx="506">
                  <c:v>37265</c:v>
                </c:pt>
                <c:pt idx="507">
                  <c:v>37266</c:v>
                </c:pt>
                <c:pt idx="508">
                  <c:v>37267</c:v>
                </c:pt>
                <c:pt idx="509">
                  <c:v>37270</c:v>
                </c:pt>
                <c:pt idx="510">
                  <c:v>37271</c:v>
                </c:pt>
                <c:pt idx="511">
                  <c:v>37272</c:v>
                </c:pt>
                <c:pt idx="512">
                  <c:v>37273</c:v>
                </c:pt>
                <c:pt idx="513">
                  <c:v>37274</c:v>
                </c:pt>
                <c:pt idx="514">
                  <c:v>37278</c:v>
                </c:pt>
                <c:pt idx="515">
                  <c:v>37279</c:v>
                </c:pt>
                <c:pt idx="516">
                  <c:v>37280</c:v>
                </c:pt>
                <c:pt idx="517">
                  <c:v>37281</c:v>
                </c:pt>
                <c:pt idx="518">
                  <c:v>37284</c:v>
                </c:pt>
                <c:pt idx="519">
                  <c:v>37285</c:v>
                </c:pt>
                <c:pt idx="520">
                  <c:v>37286</c:v>
                </c:pt>
                <c:pt idx="521">
                  <c:v>37287</c:v>
                </c:pt>
                <c:pt idx="522">
                  <c:v>37288</c:v>
                </c:pt>
                <c:pt idx="523">
                  <c:v>37291</c:v>
                </c:pt>
                <c:pt idx="524">
                  <c:v>37292</c:v>
                </c:pt>
                <c:pt idx="525">
                  <c:v>37293</c:v>
                </c:pt>
                <c:pt idx="526">
                  <c:v>37294</c:v>
                </c:pt>
                <c:pt idx="527">
                  <c:v>37295</c:v>
                </c:pt>
                <c:pt idx="528">
                  <c:v>37298</c:v>
                </c:pt>
                <c:pt idx="529">
                  <c:v>37299</c:v>
                </c:pt>
                <c:pt idx="530">
                  <c:v>37300</c:v>
                </c:pt>
                <c:pt idx="531">
                  <c:v>37301</c:v>
                </c:pt>
                <c:pt idx="532">
                  <c:v>37302</c:v>
                </c:pt>
                <c:pt idx="533">
                  <c:v>37306</c:v>
                </c:pt>
                <c:pt idx="534">
                  <c:v>37307</c:v>
                </c:pt>
                <c:pt idx="535">
                  <c:v>37308</c:v>
                </c:pt>
                <c:pt idx="536">
                  <c:v>37309</c:v>
                </c:pt>
                <c:pt idx="537">
                  <c:v>37312</c:v>
                </c:pt>
                <c:pt idx="538">
                  <c:v>37313</c:v>
                </c:pt>
                <c:pt idx="539">
                  <c:v>37314</c:v>
                </c:pt>
                <c:pt idx="540">
                  <c:v>37315</c:v>
                </c:pt>
                <c:pt idx="541">
                  <c:v>37316</c:v>
                </c:pt>
                <c:pt idx="542">
                  <c:v>37319</c:v>
                </c:pt>
                <c:pt idx="543">
                  <c:v>37320</c:v>
                </c:pt>
                <c:pt idx="544">
                  <c:v>37321</c:v>
                </c:pt>
                <c:pt idx="545">
                  <c:v>37322</c:v>
                </c:pt>
                <c:pt idx="546">
                  <c:v>37323</c:v>
                </c:pt>
                <c:pt idx="547">
                  <c:v>37326</c:v>
                </c:pt>
                <c:pt idx="548">
                  <c:v>37327</c:v>
                </c:pt>
                <c:pt idx="549">
                  <c:v>37328</c:v>
                </c:pt>
                <c:pt idx="550">
                  <c:v>37329</c:v>
                </c:pt>
                <c:pt idx="551">
                  <c:v>37330</c:v>
                </c:pt>
                <c:pt idx="552">
                  <c:v>37333</c:v>
                </c:pt>
                <c:pt idx="553">
                  <c:v>37334</c:v>
                </c:pt>
                <c:pt idx="554">
                  <c:v>37335</c:v>
                </c:pt>
                <c:pt idx="555">
                  <c:v>37336</c:v>
                </c:pt>
                <c:pt idx="556">
                  <c:v>37337</c:v>
                </c:pt>
                <c:pt idx="557">
                  <c:v>37340</c:v>
                </c:pt>
                <c:pt idx="558">
                  <c:v>37341</c:v>
                </c:pt>
                <c:pt idx="559">
                  <c:v>37342</c:v>
                </c:pt>
                <c:pt idx="560">
                  <c:v>37343</c:v>
                </c:pt>
                <c:pt idx="561">
                  <c:v>37347</c:v>
                </c:pt>
                <c:pt idx="562">
                  <c:v>37348</c:v>
                </c:pt>
                <c:pt idx="563">
                  <c:v>37349</c:v>
                </c:pt>
                <c:pt idx="564">
                  <c:v>37350</c:v>
                </c:pt>
                <c:pt idx="565">
                  <c:v>37351</c:v>
                </c:pt>
                <c:pt idx="566">
                  <c:v>37354</c:v>
                </c:pt>
                <c:pt idx="567">
                  <c:v>37355</c:v>
                </c:pt>
                <c:pt idx="568">
                  <c:v>37356</c:v>
                </c:pt>
                <c:pt idx="569">
                  <c:v>37357</c:v>
                </c:pt>
                <c:pt idx="570">
                  <c:v>37358</c:v>
                </c:pt>
                <c:pt idx="571">
                  <c:v>37361</c:v>
                </c:pt>
                <c:pt idx="572">
                  <c:v>37362</c:v>
                </c:pt>
                <c:pt idx="573">
                  <c:v>37363</c:v>
                </c:pt>
                <c:pt idx="574">
                  <c:v>37364</c:v>
                </c:pt>
                <c:pt idx="575">
                  <c:v>37365</c:v>
                </c:pt>
                <c:pt idx="576">
                  <c:v>37368</c:v>
                </c:pt>
                <c:pt idx="577">
                  <c:v>37369</c:v>
                </c:pt>
                <c:pt idx="578">
                  <c:v>37370</c:v>
                </c:pt>
                <c:pt idx="579">
                  <c:v>37371</c:v>
                </c:pt>
                <c:pt idx="580">
                  <c:v>37372</c:v>
                </c:pt>
                <c:pt idx="581">
                  <c:v>37375</c:v>
                </c:pt>
                <c:pt idx="582">
                  <c:v>37376</c:v>
                </c:pt>
                <c:pt idx="583">
                  <c:v>37377</c:v>
                </c:pt>
                <c:pt idx="584">
                  <c:v>37378</c:v>
                </c:pt>
                <c:pt idx="585">
                  <c:v>37379</c:v>
                </c:pt>
                <c:pt idx="586">
                  <c:v>37382</c:v>
                </c:pt>
                <c:pt idx="587">
                  <c:v>37383</c:v>
                </c:pt>
                <c:pt idx="588">
                  <c:v>37384</c:v>
                </c:pt>
                <c:pt idx="589">
                  <c:v>37385</c:v>
                </c:pt>
                <c:pt idx="590">
                  <c:v>37386</c:v>
                </c:pt>
                <c:pt idx="591">
                  <c:v>37389</c:v>
                </c:pt>
                <c:pt idx="592">
                  <c:v>37390</c:v>
                </c:pt>
                <c:pt idx="593">
                  <c:v>37391</c:v>
                </c:pt>
                <c:pt idx="594">
                  <c:v>37392</c:v>
                </c:pt>
                <c:pt idx="595">
                  <c:v>37393</c:v>
                </c:pt>
                <c:pt idx="596">
                  <c:v>37396</c:v>
                </c:pt>
                <c:pt idx="597">
                  <c:v>37397</c:v>
                </c:pt>
                <c:pt idx="598">
                  <c:v>37398</c:v>
                </c:pt>
                <c:pt idx="599">
                  <c:v>37399</c:v>
                </c:pt>
                <c:pt idx="600">
                  <c:v>37400</c:v>
                </c:pt>
                <c:pt idx="601">
                  <c:v>37404</c:v>
                </c:pt>
                <c:pt idx="602">
                  <c:v>37405</c:v>
                </c:pt>
                <c:pt idx="603">
                  <c:v>37406</c:v>
                </c:pt>
                <c:pt idx="604">
                  <c:v>37407</c:v>
                </c:pt>
                <c:pt idx="605">
                  <c:v>37410</c:v>
                </c:pt>
                <c:pt idx="606">
                  <c:v>37411</c:v>
                </c:pt>
                <c:pt idx="607">
                  <c:v>37412</c:v>
                </c:pt>
                <c:pt idx="608">
                  <c:v>37413</c:v>
                </c:pt>
                <c:pt idx="609">
                  <c:v>37414</c:v>
                </c:pt>
                <c:pt idx="610">
                  <c:v>37417</c:v>
                </c:pt>
                <c:pt idx="611">
                  <c:v>37418</c:v>
                </c:pt>
                <c:pt idx="612">
                  <c:v>37419</c:v>
                </c:pt>
                <c:pt idx="613">
                  <c:v>37420</c:v>
                </c:pt>
                <c:pt idx="614">
                  <c:v>37421</c:v>
                </c:pt>
                <c:pt idx="615">
                  <c:v>37424</c:v>
                </c:pt>
                <c:pt idx="616">
                  <c:v>37425</c:v>
                </c:pt>
                <c:pt idx="617">
                  <c:v>37426</c:v>
                </c:pt>
                <c:pt idx="618">
                  <c:v>37427</c:v>
                </c:pt>
                <c:pt idx="619">
                  <c:v>37428</c:v>
                </c:pt>
                <c:pt idx="620">
                  <c:v>37431</c:v>
                </c:pt>
                <c:pt idx="621">
                  <c:v>37432</c:v>
                </c:pt>
                <c:pt idx="622">
                  <c:v>37433</c:v>
                </c:pt>
                <c:pt idx="623">
                  <c:v>37434</c:v>
                </c:pt>
                <c:pt idx="624">
                  <c:v>37435</c:v>
                </c:pt>
                <c:pt idx="625">
                  <c:v>37438</c:v>
                </c:pt>
                <c:pt idx="626">
                  <c:v>37439</c:v>
                </c:pt>
                <c:pt idx="627">
                  <c:v>37440</c:v>
                </c:pt>
                <c:pt idx="628">
                  <c:v>37442</c:v>
                </c:pt>
                <c:pt idx="629">
                  <c:v>37445</c:v>
                </c:pt>
                <c:pt idx="630">
                  <c:v>37446</c:v>
                </c:pt>
                <c:pt idx="631">
                  <c:v>37447</c:v>
                </c:pt>
                <c:pt idx="632">
                  <c:v>37448</c:v>
                </c:pt>
                <c:pt idx="633">
                  <c:v>37449</c:v>
                </c:pt>
                <c:pt idx="634">
                  <c:v>37452</c:v>
                </c:pt>
                <c:pt idx="635">
                  <c:v>37453</c:v>
                </c:pt>
                <c:pt idx="636">
                  <c:v>37454</c:v>
                </c:pt>
                <c:pt idx="637">
                  <c:v>37455</c:v>
                </c:pt>
                <c:pt idx="638">
                  <c:v>37456</c:v>
                </c:pt>
                <c:pt idx="639">
                  <c:v>37459</c:v>
                </c:pt>
                <c:pt idx="640">
                  <c:v>37460</c:v>
                </c:pt>
                <c:pt idx="641">
                  <c:v>37461</c:v>
                </c:pt>
                <c:pt idx="642">
                  <c:v>37462</c:v>
                </c:pt>
                <c:pt idx="643">
                  <c:v>37463</c:v>
                </c:pt>
                <c:pt idx="644">
                  <c:v>37466</c:v>
                </c:pt>
                <c:pt idx="645">
                  <c:v>37467</c:v>
                </c:pt>
                <c:pt idx="646">
                  <c:v>37468</c:v>
                </c:pt>
                <c:pt idx="647">
                  <c:v>37469</c:v>
                </c:pt>
                <c:pt idx="648">
                  <c:v>37470</c:v>
                </c:pt>
                <c:pt idx="649">
                  <c:v>37473</c:v>
                </c:pt>
                <c:pt idx="650">
                  <c:v>37474</c:v>
                </c:pt>
                <c:pt idx="651">
                  <c:v>37475</c:v>
                </c:pt>
                <c:pt idx="652">
                  <c:v>37476</c:v>
                </c:pt>
                <c:pt idx="653">
                  <c:v>37477</c:v>
                </c:pt>
                <c:pt idx="654">
                  <c:v>37480</c:v>
                </c:pt>
                <c:pt idx="655">
                  <c:v>37481</c:v>
                </c:pt>
                <c:pt idx="656">
                  <c:v>37482</c:v>
                </c:pt>
                <c:pt idx="657">
                  <c:v>37483</c:v>
                </c:pt>
                <c:pt idx="658">
                  <c:v>37484</c:v>
                </c:pt>
                <c:pt idx="659">
                  <c:v>37487</c:v>
                </c:pt>
                <c:pt idx="660">
                  <c:v>37488</c:v>
                </c:pt>
                <c:pt idx="661">
                  <c:v>37489</c:v>
                </c:pt>
                <c:pt idx="662">
                  <c:v>37490</c:v>
                </c:pt>
                <c:pt idx="663">
                  <c:v>37491</c:v>
                </c:pt>
                <c:pt idx="664">
                  <c:v>37494</c:v>
                </c:pt>
                <c:pt idx="665">
                  <c:v>37495</c:v>
                </c:pt>
                <c:pt idx="666">
                  <c:v>37496</c:v>
                </c:pt>
                <c:pt idx="667">
                  <c:v>37497</c:v>
                </c:pt>
                <c:pt idx="668">
                  <c:v>37498</c:v>
                </c:pt>
                <c:pt idx="669">
                  <c:v>37502</c:v>
                </c:pt>
                <c:pt idx="670">
                  <c:v>37503</c:v>
                </c:pt>
                <c:pt idx="671">
                  <c:v>37504</c:v>
                </c:pt>
                <c:pt idx="672">
                  <c:v>37505</c:v>
                </c:pt>
                <c:pt idx="673">
                  <c:v>37508</c:v>
                </c:pt>
                <c:pt idx="674">
                  <c:v>37509</c:v>
                </c:pt>
                <c:pt idx="675">
                  <c:v>37510</c:v>
                </c:pt>
                <c:pt idx="676">
                  <c:v>37511</c:v>
                </c:pt>
                <c:pt idx="677">
                  <c:v>37512</c:v>
                </c:pt>
                <c:pt idx="678">
                  <c:v>37515</c:v>
                </c:pt>
                <c:pt idx="679">
                  <c:v>37516</c:v>
                </c:pt>
                <c:pt idx="680">
                  <c:v>37517</c:v>
                </c:pt>
                <c:pt idx="681">
                  <c:v>37518</c:v>
                </c:pt>
                <c:pt idx="682">
                  <c:v>37519</c:v>
                </c:pt>
                <c:pt idx="683">
                  <c:v>37522</c:v>
                </c:pt>
                <c:pt idx="684">
                  <c:v>37523</c:v>
                </c:pt>
                <c:pt idx="685">
                  <c:v>37524</c:v>
                </c:pt>
                <c:pt idx="686">
                  <c:v>37525</c:v>
                </c:pt>
                <c:pt idx="687">
                  <c:v>37526</c:v>
                </c:pt>
                <c:pt idx="688">
                  <c:v>37529</c:v>
                </c:pt>
                <c:pt idx="689">
                  <c:v>37530</c:v>
                </c:pt>
                <c:pt idx="690">
                  <c:v>37531</c:v>
                </c:pt>
                <c:pt idx="691">
                  <c:v>37532</c:v>
                </c:pt>
                <c:pt idx="692">
                  <c:v>37533</c:v>
                </c:pt>
                <c:pt idx="693">
                  <c:v>37536</c:v>
                </c:pt>
                <c:pt idx="694">
                  <c:v>37537</c:v>
                </c:pt>
                <c:pt idx="695">
                  <c:v>37538</c:v>
                </c:pt>
                <c:pt idx="696">
                  <c:v>37539</c:v>
                </c:pt>
                <c:pt idx="697">
                  <c:v>37540</c:v>
                </c:pt>
                <c:pt idx="698">
                  <c:v>37543</c:v>
                </c:pt>
                <c:pt idx="699">
                  <c:v>37544</c:v>
                </c:pt>
                <c:pt idx="700">
                  <c:v>37545</c:v>
                </c:pt>
                <c:pt idx="701">
                  <c:v>37546</c:v>
                </c:pt>
                <c:pt idx="702">
                  <c:v>37547</c:v>
                </c:pt>
                <c:pt idx="703">
                  <c:v>37550</c:v>
                </c:pt>
                <c:pt idx="704">
                  <c:v>37551</c:v>
                </c:pt>
                <c:pt idx="705">
                  <c:v>37552</c:v>
                </c:pt>
                <c:pt idx="706">
                  <c:v>37553</c:v>
                </c:pt>
                <c:pt idx="707">
                  <c:v>37554</c:v>
                </c:pt>
                <c:pt idx="708">
                  <c:v>37557</c:v>
                </c:pt>
                <c:pt idx="709">
                  <c:v>37558</c:v>
                </c:pt>
                <c:pt idx="710">
                  <c:v>37559</c:v>
                </c:pt>
                <c:pt idx="711">
                  <c:v>37560</c:v>
                </c:pt>
                <c:pt idx="712">
                  <c:v>37561</c:v>
                </c:pt>
                <c:pt idx="713">
                  <c:v>37564</c:v>
                </c:pt>
                <c:pt idx="714">
                  <c:v>37565</c:v>
                </c:pt>
                <c:pt idx="715">
                  <c:v>37566</c:v>
                </c:pt>
                <c:pt idx="716">
                  <c:v>37567</c:v>
                </c:pt>
                <c:pt idx="717">
                  <c:v>37568</c:v>
                </c:pt>
                <c:pt idx="718">
                  <c:v>37571</c:v>
                </c:pt>
                <c:pt idx="719">
                  <c:v>37572</c:v>
                </c:pt>
                <c:pt idx="720">
                  <c:v>37573</c:v>
                </c:pt>
                <c:pt idx="721">
                  <c:v>37574</c:v>
                </c:pt>
                <c:pt idx="722">
                  <c:v>37575</c:v>
                </c:pt>
                <c:pt idx="723">
                  <c:v>37578</c:v>
                </c:pt>
                <c:pt idx="724">
                  <c:v>37579</c:v>
                </c:pt>
                <c:pt idx="725">
                  <c:v>37580</c:v>
                </c:pt>
                <c:pt idx="726">
                  <c:v>37581</c:v>
                </c:pt>
                <c:pt idx="727">
                  <c:v>37582</c:v>
                </c:pt>
                <c:pt idx="728">
                  <c:v>37585</c:v>
                </c:pt>
                <c:pt idx="729">
                  <c:v>37586</c:v>
                </c:pt>
                <c:pt idx="730">
                  <c:v>37587</c:v>
                </c:pt>
                <c:pt idx="731">
                  <c:v>37589</c:v>
                </c:pt>
                <c:pt idx="732">
                  <c:v>37592</c:v>
                </c:pt>
                <c:pt idx="733">
                  <c:v>37593</c:v>
                </c:pt>
                <c:pt idx="734">
                  <c:v>37594</c:v>
                </c:pt>
                <c:pt idx="735">
                  <c:v>37595</c:v>
                </c:pt>
                <c:pt idx="736">
                  <c:v>37596</c:v>
                </c:pt>
                <c:pt idx="737">
                  <c:v>37599</c:v>
                </c:pt>
                <c:pt idx="738">
                  <c:v>37600</c:v>
                </c:pt>
                <c:pt idx="739">
                  <c:v>37601</c:v>
                </c:pt>
                <c:pt idx="740">
                  <c:v>37602</c:v>
                </c:pt>
                <c:pt idx="741">
                  <c:v>37603</c:v>
                </c:pt>
                <c:pt idx="742">
                  <c:v>37606</c:v>
                </c:pt>
                <c:pt idx="743">
                  <c:v>37607</c:v>
                </c:pt>
                <c:pt idx="744">
                  <c:v>37608</c:v>
                </c:pt>
                <c:pt idx="745">
                  <c:v>37609</c:v>
                </c:pt>
                <c:pt idx="746">
                  <c:v>37610</c:v>
                </c:pt>
                <c:pt idx="747">
                  <c:v>37613</c:v>
                </c:pt>
                <c:pt idx="748">
                  <c:v>37614</c:v>
                </c:pt>
                <c:pt idx="749">
                  <c:v>37616</c:v>
                </c:pt>
                <c:pt idx="750">
                  <c:v>37617</c:v>
                </c:pt>
                <c:pt idx="751">
                  <c:v>37620</c:v>
                </c:pt>
                <c:pt idx="752">
                  <c:v>37621</c:v>
                </c:pt>
                <c:pt idx="753">
                  <c:v>37623</c:v>
                </c:pt>
                <c:pt idx="754">
                  <c:v>37624</c:v>
                </c:pt>
                <c:pt idx="755">
                  <c:v>37627</c:v>
                </c:pt>
                <c:pt idx="756">
                  <c:v>37628</c:v>
                </c:pt>
                <c:pt idx="757">
                  <c:v>37629</c:v>
                </c:pt>
                <c:pt idx="758">
                  <c:v>37630</c:v>
                </c:pt>
                <c:pt idx="759">
                  <c:v>37631</c:v>
                </c:pt>
                <c:pt idx="760">
                  <c:v>37634</c:v>
                </c:pt>
                <c:pt idx="761">
                  <c:v>37635</c:v>
                </c:pt>
                <c:pt idx="762">
                  <c:v>37636</c:v>
                </c:pt>
                <c:pt idx="763">
                  <c:v>37637</c:v>
                </c:pt>
                <c:pt idx="764">
                  <c:v>37638</c:v>
                </c:pt>
                <c:pt idx="765">
                  <c:v>37642</c:v>
                </c:pt>
                <c:pt idx="766">
                  <c:v>37643</c:v>
                </c:pt>
                <c:pt idx="767">
                  <c:v>37644</c:v>
                </c:pt>
                <c:pt idx="768">
                  <c:v>37645</c:v>
                </c:pt>
                <c:pt idx="769">
                  <c:v>37648</c:v>
                </c:pt>
                <c:pt idx="770">
                  <c:v>37649</c:v>
                </c:pt>
                <c:pt idx="771">
                  <c:v>37650</c:v>
                </c:pt>
                <c:pt idx="772">
                  <c:v>37651</c:v>
                </c:pt>
                <c:pt idx="773">
                  <c:v>37652</c:v>
                </c:pt>
                <c:pt idx="774">
                  <c:v>37655</c:v>
                </c:pt>
                <c:pt idx="775">
                  <c:v>37656</c:v>
                </c:pt>
                <c:pt idx="776">
                  <c:v>37657</c:v>
                </c:pt>
                <c:pt idx="777">
                  <c:v>37658</c:v>
                </c:pt>
                <c:pt idx="778">
                  <c:v>37659</c:v>
                </c:pt>
                <c:pt idx="779">
                  <c:v>37662</c:v>
                </c:pt>
                <c:pt idx="780">
                  <c:v>37663</c:v>
                </c:pt>
                <c:pt idx="781">
                  <c:v>37664</c:v>
                </c:pt>
                <c:pt idx="782">
                  <c:v>37665</c:v>
                </c:pt>
                <c:pt idx="783">
                  <c:v>37666</c:v>
                </c:pt>
                <c:pt idx="784">
                  <c:v>37670</c:v>
                </c:pt>
                <c:pt idx="785">
                  <c:v>37671</c:v>
                </c:pt>
                <c:pt idx="786">
                  <c:v>37672</c:v>
                </c:pt>
                <c:pt idx="787">
                  <c:v>37673</c:v>
                </c:pt>
                <c:pt idx="788">
                  <c:v>37676</c:v>
                </c:pt>
                <c:pt idx="789">
                  <c:v>37677</c:v>
                </c:pt>
                <c:pt idx="790">
                  <c:v>37678</c:v>
                </c:pt>
                <c:pt idx="791">
                  <c:v>37679</c:v>
                </c:pt>
                <c:pt idx="792">
                  <c:v>37680</c:v>
                </c:pt>
                <c:pt idx="793">
                  <c:v>37683</c:v>
                </c:pt>
                <c:pt idx="794">
                  <c:v>37684</c:v>
                </c:pt>
                <c:pt idx="795">
                  <c:v>37685</c:v>
                </c:pt>
                <c:pt idx="796">
                  <c:v>37686</c:v>
                </c:pt>
                <c:pt idx="797">
                  <c:v>37687</c:v>
                </c:pt>
                <c:pt idx="798">
                  <c:v>37690</c:v>
                </c:pt>
                <c:pt idx="799">
                  <c:v>37691</c:v>
                </c:pt>
                <c:pt idx="800">
                  <c:v>37692</c:v>
                </c:pt>
                <c:pt idx="801">
                  <c:v>37693</c:v>
                </c:pt>
                <c:pt idx="802">
                  <c:v>37694</c:v>
                </c:pt>
                <c:pt idx="803">
                  <c:v>37697</c:v>
                </c:pt>
                <c:pt idx="804">
                  <c:v>37698</c:v>
                </c:pt>
                <c:pt idx="805">
                  <c:v>37699</c:v>
                </c:pt>
                <c:pt idx="806">
                  <c:v>37700</c:v>
                </c:pt>
                <c:pt idx="807">
                  <c:v>37701</c:v>
                </c:pt>
                <c:pt idx="808">
                  <c:v>37704</c:v>
                </c:pt>
                <c:pt idx="809">
                  <c:v>37705</c:v>
                </c:pt>
                <c:pt idx="810">
                  <c:v>37706</c:v>
                </c:pt>
                <c:pt idx="811">
                  <c:v>37707</c:v>
                </c:pt>
                <c:pt idx="812">
                  <c:v>37708</c:v>
                </c:pt>
                <c:pt idx="813">
                  <c:v>37711</c:v>
                </c:pt>
                <c:pt idx="814">
                  <c:v>37712</c:v>
                </c:pt>
                <c:pt idx="815">
                  <c:v>37713</c:v>
                </c:pt>
                <c:pt idx="816">
                  <c:v>37714</c:v>
                </c:pt>
                <c:pt idx="817">
                  <c:v>37715</c:v>
                </c:pt>
                <c:pt idx="818">
                  <c:v>37718</c:v>
                </c:pt>
                <c:pt idx="819">
                  <c:v>37719</c:v>
                </c:pt>
                <c:pt idx="820">
                  <c:v>37720</c:v>
                </c:pt>
                <c:pt idx="821">
                  <c:v>37721</c:v>
                </c:pt>
                <c:pt idx="822">
                  <c:v>37722</c:v>
                </c:pt>
                <c:pt idx="823">
                  <c:v>37725</c:v>
                </c:pt>
                <c:pt idx="824">
                  <c:v>37726</c:v>
                </c:pt>
                <c:pt idx="825">
                  <c:v>37727</c:v>
                </c:pt>
                <c:pt idx="826">
                  <c:v>37728</c:v>
                </c:pt>
                <c:pt idx="827">
                  <c:v>37732</c:v>
                </c:pt>
                <c:pt idx="828">
                  <c:v>37733</c:v>
                </c:pt>
                <c:pt idx="829">
                  <c:v>37734</c:v>
                </c:pt>
                <c:pt idx="830">
                  <c:v>37735</c:v>
                </c:pt>
                <c:pt idx="831">
                  <c:v>37736</c:v>
                </c:pt>
                <c:pt idx="832">
                  <c:v>37739</c:v>
                </c:pt>
                <c:pt idx="833">
                  <c:v>37740</c:v>
                </c:pt>
                <c:pt idx="834">
                  <c:v>37741</c:v>
                </c:pt>
                <c:pt idx="835">
                  <c:v>37742</c:v>
                </c:pt>
                <c:pt idx="836">
                  <c:v>37743</c:v>
                </c:pt>
                <c:pt idx="837">
                  <c:v>37746</c:v>
                </c:pt>
                <c:pt idx="838">
                  <c:v>37747</c:v>
                </c:pt>
                <c:pt idx="839">
                  <c:v>37748</c:v>
                </c:pt>
                <c:pt idx="840">
                  <c:v>37749</c:v>
                </c:pt>
                <c:pt idx="841">
                  <c:v>37750</c:v>
                </c:pt>
                <c:pt idx="842">
                  <c:v>37753</c:v>
                </c:pt>
                <c:pt idx="843">
                  <c:v>37754</c:v>
                </c:pt>
                <c:pt idx="844">
                  <c:v>37755</c:v>
                </c:pt>
                <c:pt idx="845">
                  <c:v>37756</c:v>
                </c:pt>
                <c:pt idx="846">
                  <c:v>37757</c:v>
                </c:pt>
                <c:pt idx="847">
                  <c:v>37760</c:v>
                </c:pt>
                <c:pt idx="848">
                  <c:v>37761</c:v>
                </c:pt>
                <c:pt idx="849">
                  <c:v>37762</c:v>
                </c:pt>
                <c:pt idx="850">
                  <c:v>37763</c:v>
                </c:pt>
                <c:pt idx="851">
                  <c:v>37764</c:v>
                </c:pt>
                <c:pt idx="852">
                  <c:v>37768</c:v>
                </c:pt>
                <c:pt idx="853">
                  <c:v>37769</c:v>
                </c:pt>
                <c:pt idx="854">
                  <c:v>37770</c:v>
                </c:pt>
                <c:pt idx="855">
                  <c:v>37771</c:v>
                </c:pt>
                <c:pt idx="856">
                  <c:v>37774</c:v>
                </c:pt>
                <c:pt idx="857">
                  <c:v>37775</c:v>
                </c:pt>
                <c:pt idx="858">
                  <c:v>37776</c:v>
                </c:pt>
                <c:pt idx="859">
                  <c:v>37777</c:v>
                </c:pt>
                <c:pt idx="860">
                  <c:v>37778</c:v>
                </c:pt>
                <c:pt idx="861">
                  <c:v>37781</c:v>
                </c:pt>
                <c:pt idx="862">
                  <c:v>37782</c:v>
                </c:pt>
                <c:pt idx="863">
                  <c:v>37783</c:v>
                </c:pt>
                <c:pt idx="864">
                  <c:v>37784</c:v>
                </c:pt>
                <c:pt idx="865">
                  <c:v>37785</c:v>
                </c:pt>
                <c:pt idx="866">
                  <c:v>37788</c:v>
                </c:pt>
                <c:pt idx="867">
                  <c:v>37789</c:v>
                </c:pt>
                <c:pt idx="868">
                  <c:v>37790</c:v>
                </c:pt>
                <c:pt idx="869">
                  <c:v>37791</c:v>
                </c:pt>
                <c:pt idx="870">
                  <c:v>37792</c:v>
                </c:pt>
                <c:pt idx="871">
                  <c:v>37795</c:v>
                </c:pt>
                <c:pt idx="872">
                  <c:v>37796</c:v>
                </c:pt>
                <c:pt idx="873">
                  <c:v>37797</c:v>
                </c:pt>
                <c:pt idx="874">
                  <c:v>37798</c:v>
                </c:pt>
                <c:pt idx="875">
                  <c:v>37799</c:v>
                </c:pt>
                <c:pt idx="876">
                  <c:v>37802</c:v>
                </c:pt>
                <c:pt idx="877">
                  <c:v>37803</c:v>
                </c:pt>
                <c:pt idx="878">
                  <c:v>37804</c:v>
                </c:pt>
                <c:pt idx="879">
                  <c:v>37805</c:v>
                </c:pt>
                <c:pt idx="880">
                  <c:v>37809</c:v>
                </c:pt>
                <c:pt idx="881">
                  <c:v>37810</c:v>
                </c:pt>
                <c:pt idx="882">
                  <c:v>37811</c:v>
                </c:pt>
                <c:pt idx="883">
                  <c:v>37812</c:v>
                </c:pt>
                <c:pt idx="884">
                  <c:v>37813</c:v>
                </c:pt>
                <c:pt idx="885">
                  <c:v>37816</c:v>
                </c:pt>
                <c:pt idx="886">
                  <c:v>37817</c:v>
                </c:pt>
                <c:pt idx="887">
                  <c:v>37818</c:v>
                </c:pt>
                <c:pt idx="888">
                  <c:v>37819</c:v>
                </c:pt>
                <c:pt idx="889">
                  <c:v>37820</c:v>
                </c:pt>
                <c:pt idx="890">
                  <c:v>37823</c:v>
                </c:pt>
                <c:pt idx="891">
                  <c:v>37824</c:v>
                </c:pt>
                <c:pt idx="892">
                  <c:v>37825</c:v>
                </c:pt>
                <c:pt idx="893">
                  <c:v>37826</c:v>
                </c:pt>
                <c:pt idx="894">
                  <c:v>37827</c:v>
                </c:pt>
                <c:pt idx="895">
                  <c:v>37830</c:v>
                </c:pt>
                <c:pt idx="896">
                  <c:v>37831</c:v>
                </c:pt>
                <c:pt idx="897">
                  <c:v>37832</c:v>
                </c:pt>
                <c:pt idx="898">
                  <c:v>37833</c:v>
                </c:pt>
                <c:pt idx="899">
                  <c:v>37834</c:v>
                </c:pt>
                <c:pt idx="900">
                  <c:v>37837</c:v>
                </c:pt>
                <c:pt idx="901">
                  <c:v>37838</c:v>
                </c:pt>
                <c:pt idx="902">
                  <c:v>37839</c:v>
                </c:pt>
                <c:pt idx="903">
                  <c:v>37840</c:v>
                </c:pt>
                <c:pt idx="904">
                  <c:v>37841</c:v>
                </c:pt>
                <c:pt idx="905">
                  <c:v>37844</c:v>
                </c:pt>
                <c:pt idx="906">
                  <c:v>37845</c:v>
                </c:pt>
                <c:pt idx="907">
                  <c:v>37846</c:v>
                </c:pt>
                <c:pt idx="908">
                  <c:v>37847</c:v>
                </c:pt>
                <c:pt idx="909">
                  <c:v>37848</c:v>
                </c:pt>
                <c:pt idx="910">
                  <c:v>37851</c:v>
                </c:pt>
                <c:pt idx="911">
                  <c:v>37852</c:v>
                </c:pt>
                <c:pt idx="912">
                  <c:v>37853</c:v>
                </c:pt>
                <c:pt idx="913">
                  <c:v>37854</c:v>
                </c:pt>
                <c:pt idx="914">
                  <c:v>37855</c:v>
                </c:pt>
                <c:pt idx="915">
                  <c:v>37858</c:v>
                </c:pt>
                <c:pt idx="916">
                  <c:v>37859</c:v>
                </c:pt>
                <c:pt idx="917">
                  <c:v>37860</c:v>
                </c:pt>
                <c:pt idx="918">
                  <c:v>37861</c:v>
                </c:pt>
                <c:pt idx="919">
                  <c:v>37862</c:v>
                </c:pt>
                <c:pt idx="920">
                  <c:v>37866</c:v>
                </c:pt>
                <c:pt idx="921">
                  <c:v>37867</c:v>
                </c:pt>
                <c:pt idx="922">
                  <c:v>37868</c:v>
                </c:pt>
                <c:pt idx="923">
                  <c:v>37869</c:v>
                </c:pt>
                <c:pt idx="924">
                  <c:v>37872</c:v>
                </c:pt>
                <c:pt idx="925">
                  <c:v>37873</c:v>
                </c:pt>
                <c:pt idx="926">
                  <c:v>37874</c:v>
                </c:pt>
                <c:pt idx="927">
                  <c:v>37875</c:v>
                </c:pt>
                <c:pt idx="928">
                  <c:v>37876</c:v>
                </c:pt>
                <c:pt idx="929">
                  <c:v>37879</c:v>
                </c:pt>
                <c:pt idx="930">
                  <c:v>37880</c:v>
                </c:pt>
                <c:pt idx="931">
                  <c:v>37881</c:v>
                </c:pt>
                <c:pt idx="932">
                  <c:v>37882</c:v>
                </c:pt>
                <c:pt idx="933">
                  <c:v>37883</c:v>
                </c:pt>
                <c:pt idx="934">
                  <c:v>37886</c:v>
                </c:pt>
                <c:pt idx="935">
                  <c:v>37887</c:v>
                </c:pt>
                <c:pt idx="936">
                  <c:v>37888</c:v>
                </c:pt>
                <c:pt idx="937">
                  <c:v>37889</c:v>
                </c:pt>
                <c:pt idx="938">
                  <c:v>37890</c:v>
                </c:pt>
                <c:pt idx="939">
                  <c:v>37893</c:v>
                </c:pt>
                <c:pt idx="940">
                  <c:v>37894</c:v>
                </c:pt>
                <c:pt idx="941">
                  <c:v>37895</c:v>
                </c:pt>
                <c:pt idx="942">
                  <c:v>37896</c:v>
                </c:pt>
                <c:pt idx="943">
                  <c:v>37897</c:v>
                </c:pt>
                <c:pt idx="944">
                  <c:v>37900</c:v>
                </c:pt>
                <c:pt idx="945">
                  <c:v>37901</c:v>
                </c:pt>
                <c:pt idx="946">
                  <c:v>37902</c:v>
                </c:pt>
                <c:pt idx="947">
                  <c:v>37903</c:v>
                </c:pt>
                <c:pt idx="948">
                  <c:v>37904</c:v>
                </c:pt>
                <c:pt idx="949">
                  <c:v>37907</c:v>
                </c:pt>
                <c:pt idx="950">
                  <c:v>37908</c:v>
                </c:pt>
                <c:pt idx="951">
                  <c:v>37909</c:v>
                </c:pt>
                <c:pt idx="952">
                  <c:v>37910</c:v>
                </c:pt>
                <c:pt idx="953">
                  <c:v>37911</c:v>
                </c:pt>
                <c:pt idx="954">
                  <c:v>37914</c:v>
                </c:pt>
                <c:pt idx="955">
                  <c:v>37915</c:v>
                </c:pt>
                <c:pt idx="956">
                  <c:v>37916</c:v>
                </c:pt>
                <c:pt idx="957">
                  <c:v>37917</c:v>
                </c:pt>
                <c:pt idx="958">
                  <c:v>37918</c:v>
                </c:pt>
                <c:pt idx="959">
                  <c:v>37921</c:v>
                </c:pt>
                <c:pt idx="960">
                  <c:v>37922</c:v>
                </c:pt>
                <c:pt idx="961">
                  <c:v>37923</c:v>
                </c:pt>
                <c:pt idx="962">
                  <c:v>37924</c:v>
                </c:pt>
                <c:pt idx="963">
                  <c:v>37925</c:v>
                </c:pt>
                <c:pt idx="964">
                  <c:v>37928</c:v>
                </c:pt>
                <c:pt idx="965">
                  <c:v>37929</c:v>
                </c:pt>
                <c:pt idx="966">
                  <c:v>37930</c:v>
                </c:pt>
                <c:pt idx="967">
                  <c:v>37931</c:v>
                </c:pt>
                <c:pt idx="968">
                  <c:v>37932</c:v>
                </c:pt>
                <c:pt idx="969">
                  <c:v>37935</c:v>
                </c:pt>
                <c:pt idx="970">
                  <c:v>37936</c:v>
                </c:pt>
                <c:pt idx="971">
                  <c:v>37937</c:v>
                </c:pt>
                <c:pt idx="972">
                  <c:v>37938</c:v>
                </c:pt>
                <c:pt idx="973">
                  <c:v>37939</c:v>
                </c:pt>
                <c:pt idx="974">
                  <c:v>37942</c:v>
                </c:pt>
                <c:pt idx="975">
                  <c:v>37943</c:v>
                </c:pt>
                <c:pt idx="976">
                  <c:v>37944</c:v>
                </c:pt>
                <c:pt idx="977">
                  <c:v>37945</c:v>
                </c:pt>
                <c:pt idx="978">
                  <c:v>37946</c:v>
                </c:pt>
                <c:pt idx="979">
                  <c:v>37949</c:v>
                </c:pt>
                <c:pt idx="980">
                  <c:v>37950</c:v>
                </c:pt>
                <c:pt idx="981">
                  <c:v>37951</c:v>
                </c:pt>
                <c:pt idx="982">
                  <c:v>37953</c:v>
                </c:pt>
                <c:pt idx="983">
                  <c:v>37956</c:v>
                </c:pt>
                <c:pt idx="984">
                  <c:v>37957</c:v>
                </c:pt>
                <c:pt idx="985">
                  <c:v>37958</c:v>
                </c:pt>
                <c:pt idx="986">
                  <c:v>37959</c:v>
                </c:pt>
                <c:pt idx="987">
                  <c:v>37960</c:v>
                </c:pt>
                <c:pt idx="988">
                  <c:v>37963</c:v>
                </c:pt>
                <c:pt idx="989">
                  <c:v>37964</c:v>
                </c:pt>
                <c:pt idx="990">
                  <c:v>37965</c:v>
                </c:pt>
                <c:pt idx="991">
                  <c:v>37966</c:v>
                </c:pt>
                <c:pt idx="992">
                  <c:v>37967</c:v>
                </c:pt>
                <c:pt idx="993">
                  <c:v>37970</c:v>
                </c:pt>
                <c:pt idx="994">
                  <c:v>37971</c:v>
                </c:pt>
                <c:pt idx="995">
                  <c:v>37972</c:v>
                </c:pt>
                <c:pt idx="996">
                  <c:v>37973</c:v>
                </c:pt>
                <c:pt idx="997">
                  <c:v>37974</c:v>
                </c:pt>
                <c:pt idx="998">
                  <c:v>37977</c:v>
                </c:pt>
                <c:pt idx="999">
                  <c:v>37978</c:v>
                </c:pt>
                <c:pt idx="1000">
                  <c:v>37979</c:v>
                </c:pt>
                <c:pt idx="1001">
                  <c:v>37981</c:v>
                </c:pt>
                <c:pt idx="1002">
                  <c:v>37984</c:v>
                </c:pt>
                <c:pt idx="1003">
                  <c:v>37985</c:v>
                </c:pt>
                <c:pt idx="1004">
                  <c:v>37986</c:v>
                </c:pt>
                <c:pt idx="1005">
                  <c:v>37988</c:v>
                </c:pt>
                <c:pt idx="1006">
                  <c:v>37991</c:v>
                </c:pt>
                <c:pt idx="1007">
                  <c:v>37992</c:v>
                </c:pt>
                <c:pt idx="1008">
                  <c:v>37993</c:v>
                </c:pt>
                <c:pt idx="1009">
                  <c:v>37994</c:v>
                </c:pt>
                <c:pt idx="1010">
                  <c:v>37995</c:v>
                </c:pt>
                <c:pt idx="1011">
                  <c:v>37998</c:v>
                </c:pt>
                <c:pt idx="1012">
                  <c:v>37999</c:v>
                </c:pt>
                <c:pt idx="1013">
                  <c:v>38000</c:v>
                </c:pt>
                <c:pt idx="1014">
                  <c:v>38001</c:v>
                </c:pt>
                <c:pt idx="1015">
                  <c:v>38002</c:v>
                </c:pt>
                <c:pt idx="1016">
                  <c:v>38006</c:v>
                </c:pt>
                <c:pt idx="1017">
                  <c:v>38007</c:v>
                </c:pt>
                <c:pt idx="1018">
                  <c:v>38008</c:v>
                </c:pt>
                <c:pt idx="1019">
                  <c:v>38009</c:v>
                </c:pt>
                <c:pt idx="1020">
                  <c:v>38012</c:v>
                </c:pt>
                <c:pt idx="1021">
                  <c:v>38013</c:v>
                </c:pt>
                <c:pt idx="1022">
                  <c:v>38014</c:v>
                </c:pt>
                <c:pt idx="1023">
                  <c:v>38015</c:v>
                </c:pt>
                <c:pt idx="1024">
                  <c:v>38016</c:v>
                </c:pt>
                <c:pt idx="1025">
                  <c:v>38019</c:v>
                </c:pt>
                <c:pt idx="1026">
                  <c:v>38020</c:v>
                </c:pt>
                <c:pt idx="1027">
                  <c:v>38021</c:v>
                </c:pt>
                <c:pt idx="1028">
                  <c:v>38022</c:v>
                </c:pt>
                <c:pt idx="1029">
                  <c:v>38023</c:v>
                </c:pt>
                <c:pt idx="1030">
                  <c:v>38026</c:v>
                </c:pt>
                <c:pt idx="1031">
                  <c:v>38027</c:v>
                </c:pt>
                <c:pt idx="1032">
                  <c:v>38028</c:v>
                </c:pt>
                <c:pt idx="1033">
                  <c:v>38029</c:v>
                </c:pt>
                <c:pt idx="1034">
                  <c:v>38030</c:v>
                </c:pt>
                <c:pt idx="1035">
                  <c:v>38034</c:v>
                </c:pt>
                <c:pt idx="1036">
                  <c:v>38035</c:v>
                </c:pt>
                <c:pt idx="1037">
                  <c:v>38036</c:v>
                </c:pt>
                <c:pt idx="1038">
                  <c:v>38037</c:v>
                </c:pt>
                <c:pt idx="1039">
                  <c:v>38040</c:v>
                </c:pt>
                <c:pt idx="1040">
                  <c:v>38041</c:v>
                </c:pt>
                <c:pt idx="1041">
                  <c:v>38042</c:v>
                </c:pt>
                <c:pt idx="1042">
                  <c:v>38043</c:v>
                </c:pt>
                <c:pt idx="1043">
                  <c:v>38044</c:v>
                </c:pt>
                <c:pt idx="1044">
                  <c:v>38047</c:v>
                </c:pt>
                <c:pt idx="1045">
                  <c:v>38048</c:v>
                </c:pt>
                <c:pt idx="1046">
                  <c:v>38049</c:v>
                </c:pt>
                <c:pt idx="1047">
                  <c:v>38050</c:v>
                </c:pt>
                <c:pt idx="1048">
                  <c:v>38051</c:v>
                </c:pt>
                <c:pt idx="1049">
                  <c:v>38054</c:v>
                </c:pt>
                <c:pt idx="1050">
                  <c:v>38055</c:v>
                </c:pt>
                <c:pt idx="1051">
                  <c:v>38056</c:v>
                </c:pt>
                <c:pt idx="1052">
                  <c:v>38057</c:v>
                </c:pt>
                <c:pt idx="1053">
                  <c:v>38058</c:v>
                </c:pt>
                <c:pt idx="1054">
                  <c:v>38061</c:v>
                </c:pt>
                <c:pt idx="1055">
                  <c:v>38062</c:v>
                </c:pt>
                <c:pt idx="1056">
                  <c:v>38063</c:v>
                </c:pt>
                <c:pt idx="1057">
                  <c:v>38064</c:v>
                </c:pt>
                <c:pt idx="1058">
                  <c:v>38065</c:v>
                </c:pt>
                <c:pt idx="1059">
                  <c:v>38068</c:v>
                </c:pt>
                <c:pt idx="1060">
                  <c:v>38069</c:v>
                </c:pt>
                <c:pt idx="1061">
                  <c:v>38070</c:v>
                </c:pt>
                <c:pt idx="1062">
                  <c:v>38071</c:v>
                </c:pt>
                <c:pt idx="1063">
                  <c:v>38072</c:v>
                </c:pt>
                <c:pt idx="1064">
                  <c:v>38075</c:v>
                </c:pt>
                <c:pt idx="1065">
                  <c:v>38076</c:v>
                </c:pt>
                <c:pt idx="1066">
                  <c:v>38077</c:v>
                </c:pt>
                <c:pt idx="1067">
                  <c:v>38078</c:v>
                </c:pt>
                <c:pt idx="1068">
                  <c:v>38079</c:v>
                </c:pt>
                <c:pt idx="1069">
                  <c:v>38082</c:v>
                </c:pt>
                <c:pt idx="1070">
                  <c:v>38083</c:v>
                </c:pt>
                <c:pt idx="1071">
                  <c:v>38084</c:v>
                </c:pt>
                <c:pt idx="1072">
                  <c:v>38085</c:v>
                </c:pt>
                <c:pt idx="1073">
                  <c:v>38089</c:v>
                </c:pt>
                <c:pt idx="1074">
                  <c:v>38090</c:v>
                </c:pt>
                <c:pt idx="1075">
                  <c:v>38091</c:v>
                </c:pt>
                <c:pt idx="1076">
                  <c:v>38092</c:v>
                </c:pt>
                <c:pt idx="1077">
                  <c:v>38093</c:v>
                </c:pt>
                <c:pt idx="1078">
                  <c:v>38096</c:v>
                </c:pt>
                <c:pt idx="1079">
                  <c:v>38097</c:v>
                </c:pt>
                <c:pt idx="1080">
                  <c:v>38098</c:v>
                </c:pt>
                <c:pt idx="1081">
                  <c:v>38099</c:v>
                </c:pt>
                <c:pt idx="1082">
                  <c:v>38100</c:v>
                </c:pt>
                <c:pt idx="1083">
                  <c:v>38103</c:v>
                </c:pt>
                <c:pt idx="1084">
                  <c:v>38104</c:v>
                </c:pt>
                <c:pt idx="1085">
                  <c:v>38105</c:v>
                </c:pt>
                <c:pt idx="1086">
                  <c:v>38106</c:v>
                </c:pt>
                <c:pt idx="1087">
                  <c:v>38107</c:v>
                </c:pt>
                <c:pt idx="1088">
                  <c:v>38110</c:v>
                </c:pt>
                <c:pt idx="1089">
                  <c:v>38111</c:v>
                </c:pt>
                <c:pt idx="1090">
                  <c:v>38112</c:v>
                </c:pt>
                <c:pt idx="1091">
                  <c:v>38113</c:v>
                </c:pt>
                <c:pt idx="1092">
                  <c:v>38114</c:v>
                </c:pt>
                <c:pt idx="1093">
                  <c:v>38117</c:v>
                </c:pt>
                <c:pt idx="1094">
                  <c:v>38118</c:v>
                </c:pt>
                <c:pt idx="1095">
                  <c:v>38119</c:v>
                </c:pt>
                <c:pt idx="1096">
                  <c:v>38120</c:v>
                </c:pt>
                <c:pt idx="1097">
                  <c:v>38121</c:v>
                </c:pt>
                <c:pt idx="1098">
                  <c:v>38124</c:v>
                </c:pt>
                <c:pt idx="1099">
                  <c:v>38125</c:v>
                </c:pt>
                <c:pt idx="1100">
                  <c:v>38126</c:v>
                </c:pt>
                <c:pt idx="1101">
                  <c:v>38127</c:v>
                </c:pt>
                <c:pt idx="1102">
                  <c:v>38128</c:v>
                </c:pt>
                <c:pt idx="1103">
                  <c:v>38131</c:v>
                </c:pt>
                <c:pt idx="1104">
                  <c:v>38132</c:v>
                </c:pt>
                <c:pt idx="1105">
                  <c:v>38133</c:v>
                </c:pt>
                <c:pt idx="1106">
                  <c:v>38134</c:v>
                </c:pt>
                <c:pt idx="1107">
                  <c:v>38135</c:v>
                </c:pt>
                <c:pt idx="1108">
                  <c:v>38139</c:v>
                </c:pt>
                <c:pt idx="1109">
                  <c:v>38140</c:v>
                </c:pt>
                <c:pt idx="1110">
                  <c:v>38141</c:v>
                </c:pt>
                <c:pt idx="1111">
                  <c:v>38142</c:v>
                </c:pt>
                <c:pt idx="1112">
                  <c:v>38145</c:v>
                </c:pt>
                <c:pt idx="1113">
                  <c:v>38146</c:v>
                </c:pt>
                <c:pt idx="1114">
                  <c:v>38147</c:v>
                </c:pt>
                <c:pt idx="1115">
                  <c:v>38148</c:v>
                </c:pt>
                <c:pt idx="1116">
                  <c:v>38152</c:v>
                </c:pt>
                <c:pt idx="1117">
                  <c:v>38153</c:v>
                </c:pt>
                <c:pt idx="1118">
                  <c:v>38154</c:v>
                </c:pt>
                <c:pt idx="1119">
                  <c:v>38155</c:v>
                </c:pt>
                <c:pt idx="1120">
                  <c:v>38156</c:v>
                </c:pt>
                <c:pt idx="1121">
                  <c:v>38159</c:v>
                </c:pt>
                <c:pt idx="1122">
                  <c:v>38160</c:v>
                </c:pt>
                <c:pt idx="1123">
                  <c:v>38161</c:v>
                </c:pt>
                <c:pt idx="1124">
                  <c:v>38162</c:v>
                </c:pt>
                <c:pt idx="1125">
                  <c:v>38163</c:v>
                </c:pt>
                <c:pt idx="1126">
                  <c:v>38166</c:v>
                </c:pt>
                <c:pt idx="1127">
                  <c:v>38167</c:v>
                </c:pt>
                <c:pt idx="1128">
                  <c:v>38168</c:v>
                </c:pt>
                <c:pt idx="1129">
                  <c:v>38169</c:v>
                </c:pt>
                <c:pt idx="1130">
                  <c:v>38170</c:v>
                </c:pt>
                <c:pt idx="1131">
                  <c:v>38174</c:v>
                </c:pt>
                <c:pt idx="1132">
                  <c:v>38175</c:v>
                </c:pt>
                <c:pt idx="1133">
                  <c:v>38176</c:v>
                </c:pt>
                <c:pt idx="1134">
                  <c:v>38177</c:v>
                </c:pt>
                <c:pt idx="1135">
                  <c:v>38180</c:v>
                </c:pt>
                <c:pt idx="1136">
                  <c:v>38181</c:v>
                </c:pt>
                <c:pt idx="1137">
                  <c:v>38182</c:v>
                </c:pt>
                <c:pt idx="1138">
                  <c:v>38183</c:v>
                </c:pt>
                <c:pt idx="1139">
                  <c:v>38184</c:v>
                </c:pt>
                <c:pt idx="1140">
                  <c:v>38187</c:v>
                </c:pt>
                <c:pt idx="1141">
                  <c:v>38188</c:v>
                </c:pt>
                <c:pt idx="1142">
                  <c:v>38189</c:v>
                </c:pt>
                <c:pt idx="1143">
                  <c:v>38190</c:v>
                </c:pt>
                <c:pt idx="1144">
                  <c:v>38191</c:v>
                </c:pt>
                <c:pt idx="1145">
                  <c:v>38194</c:v>
                </c:pt>
                <c:pt idx="1146">
                  <c:v>38195</c:v>
                </c:pt>
                <c:pt idx="1147">
                  <c:v>38196</c:v>
                </c:pt>
                <c:pt idx="1148">
                  <c:v>38197</c:v>
                </c:pt>
                <c:pt idx="1149">
                  <c:v>38198</c:v>
                </c:pt>
                <c:pt idx="1150">
                  <c:v>38201</c:v>
                </c:pt>
                <c:pt idx="1151">
                  <c:v>38202</c:v>
                </c:pt>
                <c:pt idx="1152">
                  <c:v>38203</c:v>
                </c:pt>
                <c:pt idx="1153">
                  <c:v>38204</c:v>
                </c:pt>
                <c:pt idx="1154">
                  <c:v>38205</c:v>
                </c:pt>
                <c:pt idx="1155">
                  <c:v>38208</c:v>
                </c:pt>
                <c:pt idx="1156">
                  <c:v>38209</c:v>
                </c:pt>
                <c:pt idx="1157">
                  <c:v>38210</c:v>
                </c:pt>
                <c:pt idx="1158">
                  <c:v>38211</c:v>
                </c:pt>
                <c:pt idx="1159">
                  <c:v>38212</c:v>
                </c:pt>
                <c:pt idx="1160">
                  <c:v>38215</c:v>
                </c:pt>
                <c:pt idx="1161">
                  <c:v>38216</c:v>
                </c:pt>
                <c:pt idx="1162">
                  <c:v>38217</c:v>
                </c:pt>
                <c:pt idx="1163">
                  <c:v>38218</c:v>
                </c:pt>
                <c:pt idx="1164">
                  <c:v>38219</c:v>
                </c:pt>
                <c:pt idx="1165">
                  <c:v>38222</c:v>
                </c:pt>
                <c:pt idx="1166">
                  <c:v>38223</c:v>
                </c:pt>
                <c:pt idx="1167">
                  <c:v>38224</c:v>
                </c:pt>
                <c:pt idx="1168">
                  <c:v>38225</c:v>
                </c:pt>
                <c:pt idx="1169">
                  <c:v>38226</c:v>
                </c:pt>
                <c:pt idx="1170">
                  <c:v>38229</c:v>
                </c:pt>
                <c:pt idx="1171">
                  <c:v>38230</c:v>
                </c:pt>
                <c:pt idx="1172">
                  <c:v>38231</c:v>
                </c:pt>
                <c:pt idx="1173">
                  <c:v>38232</c:v>
                </c:pt>
                <c:pt idx="1174">
                  <c:v>38233</c:v>
                </c:pt>
                <c:pt idx="1175">
                  <c:v>38237</c:v>
                </c:pt>
                <c:pt idx="1176">
                  <c:v>38238</c:v>
                </c:pt>
                <c:pt idx="1177">
                  <c:v>38239</c:v>
                </c:pt>
                <c:pt idx="1178">
                  <c:v>38240</c:v>
                </c:pt>
                <c:pt idx="1179">
                  <c:v>38243</c:v>
                </c:pt>
                <c:pt idx="1180">
                  <c:v>38244</c:v>
                </c:pt>
                <c:pt idx="1181">
                  <c:v>38245</c:v>
                </c:pt>
                <c:pt idx="1182">
                  <c:v>38246</c:v>
                </c:pt>
                <c:pt idx="1183">
                  <c:v>38247</c:v>
                </c:pt>
                <c:pt idx="1184">
                  <c:v>38250</c:v>
                </c:pt>
                <c:pt idx="1185">
                  <c:v>38251</c:v>
                </c:pt>
                <c:pt idx="1186">
                  <c:v>38252</c:v>
                </c:pt>
                <c:pt idx="1187">
                  <c:v>38253</c:v>
                </c:pt>
                <c:pt idx="1188">
                  <c:v>38254</c:v>
                </c:pt>
                <c:pt idx="1189">
                  <c:v>38257</c:v>
                </c:pt>
                <c:pt idx="1190">
                  <c:v>38258</c:v>
                </c:pt>
                <c:pt idx="1191">
                  <c:v>38259</c:v>
                </c:pt>
                <c:pt idx="1192">
                  <c:v>38260</c:v>
                </c:pt>
                <c:pt idx="1193">
                  <c:v>38261</c:v>
                </c:pt>
                <c:pt idx="1194">
                  <c:v>38264</c:v>
                </c:pt>
                <c:pt idx="1195">
                  <c:v>38265</c:v>
                </c:pt>
                <c:pt idx="1196">
                  <c:v>38266</c:v>
                </c:pt>
                <c:pt idx="1197">
                  <c:v>38267</c:v>
                </c:pt>
                <c:pt idx="1198">
                  <c:v>38268</c:v>
                </c:pt>
                <c:pt idx="1199">
                  <c:v>38271</c:v>
                </c:pt>
                <c:pt idx="1200">
                  <c:v>38272</c:v>
                </c:pt>
                <c:pt idx="1201">
                  <c:v>38273</c:v>
                </c:pt>
                <c:pt idx="1202">
                  <c:v>38274</c:v>
                </c:pt>
                <c:pt idx="1203">
                  <c:v>38275</c:v>
                </c:pt>
                <c:pt idx="1204">
                  <c:v>38278</c:v>
                </c:pt>
                <c:pt idx="1205">
                  <c:v>38279</c:v>
                </c:pt>
                <c:pt idx="1206">
                  <c:v>38280</c:v>
                </c:pt>
                <c:pt idx="1207">
                  <c:v>38281</c:v>
                </c:pt>
                <c:pt idx="1208">
                  <c:v>38282</c:v>
                </c:pt>
                <c:pt idx="1209">
                  <c:v>38285</c:v>
                </c:pt>
                <c:pt idx="1210">
                  <c:v>38286</c:v>
                </c:pt>
                <c:pt idx="1211">
                  <c:v>38287</c:v>
                </c:pt>
                <c:pt idx="1212">
                  <c:v>38288</c:v>
                </c:pt>
                <c:pt idx="1213">
                  <c:v>38289</c:v>
                </c:pt>
                <c:pt idx="1214">
                  <c:v>38292</c:v>
                </c:pt>
                <c:pt idx="1215">
                  <c:v>38293</c:v>
                </c:pt>
                <c:pt idx="1216">
                  <c:v>38294</c:v>
                </c:pt>
                <c:pt idx="1217">
                  <c:v>38295</c:v>
                </c:pt>
                <c:pt idx="1218">
                  <c:v>38296</c:v>
                </c:pt>
                <c:pt idx="1219">
                  <c:v>38299</c:v>
                </c:pt>
                <c:pt idx="1220">
                  <c:v>38300</c:v>
                </c:pt>
                <c:pt idx="1221">
                  <c:v>38301</c:v>
                </c:pt>
                <c:pt idx="1222">
                  <c:v>38302</c:v>
                </c:pt>
                <c:pt idx="1223">
                  <c:v>38303</c:v>
                </c:pt>
                <c:pt idx="1224">
                  <c:v>38306</c:v>
                </c:pt>
                <c:pt idx="1225">
                  <c:v>38307</c:v>
                </c:pt>
                <c:pt idx="1226">
                  <c:v>38308</c:v>
                </c:pt>
                <c:pt idx="1227">
                  <c:v>38309</c:v>
                </c:pt>
                <c:pt idx="1228">
                  <c:v>38310</c:v>
                </c:pt>
                <c:pt idx="1229">
                  <c:v>38313</c:v>
                </c:pt>
                <c:pt idx="1230">
                  <c:v>38314</c:v>
                </c:pt>
                <c:pt idx="1231">
                  <c:v>38315</c:v>
                </c:pt>
                <c:pt idx="1232">
                  <c:v>38317</c:v>
                </c:pt>
                <c:pt idx="1233">
                  <c:v>38320</c:v>
                </c:pt>
                <c:pt idx="1234">
                  <c:v>38321</c:v>
                </c:pt>
                <c:pt idx="1235">
                  <c:v>38322</c:v>
                </c:pt>
                <c:pt idx="1236">
                  <c:v>38323</c:v>
                </c:pt>
                <c:pt idx="1237">
                  <c:v>38324</c:v>
                </c:pt>
                <c:pt idx="1238">
                  <c:v>38327</c:v>
                </c:pt>
                <c:pt idx="1239">
                  <c:v>38328</c:v>
                </c:pt>
                <c:pt idx="1240">
                  <c:v>38329</c:v>
                </c:pt>
                <c:pt idx="1241">
                  <c:v>38330</c:v>
                </c:pt>
                <c:pt idx="1242">
                  <c:v>38331</c:v>
                </c:pt>
                <c:pt idx="1243">
                  <c:v>38334</c:v>
                </c:pt>
                <c:pt idx="1244">
                  <c:v>38335</c:v>
                </c:pt>
                <c:pt idx="1245">
                  <c:v>38336</c:v>
                </c:pt>
                <c:pt idx="1246">
                  <c:v>38337</c:v>
                </c:pt>
                <c:pt idx="1247">
                  <c:v>38338</c:v>
                </c:pt>
                <c:pt idx="1248">
                  <c:v>38341</c:v>
                </c:pt>
                <c:pt idx="1249">
                  <c:v>38342</c:v>
                </c:pt>
                <c:pt idx="1250">
                  <c:v>38343</c:v>
                </c:pt>
                <c:pt idx="1251">
                  <c:v>38344</c:v>
                </c:pt>
                <c:pt idx="1252">
                  <c:v>38348</c:v>
                </c:pt>
                <c:pt idx="1253">
                  <c:v>38349</c:v>
                </c:pt>
                <c:pt idx="1254">
                  <c:v>38350</c:v>
                </c:pt>
                <c:pt idx="1255">
                  <c:v>38351</c:v>
                </c:pt>
                <c:pt idx="1256">
                  <c:v>38352</c:v>
                </c:pt>
                <c:pt idx="1257">
                  <c:v>38355</c:v>
                </c:pt>
                <c:pt idx="1258">
                  <c:v>38356</c:v>
                </c:pt>
                <c:pt idx="1259">
                  <c:v>38357</c:v>
                </c:pt>
                <c:pt idx="1260">
                  <c:v>38358</c:v>
                </c:pt>
                <c:pt idx="1261">
                  <c:v>38359</c:v>
                </c:pt>
                <c:pt idx="1262">
                  <c:v>38362</c:v>
                </c:pt>
                <c:pt idx="1263">
                  <c:v>38363</c:v>
                </c:pt>
                <c:pt idx="1264">
                  <c:v>38364</c:v>
                </c:pt>
                <c:pt idx="1265">
                  <c:v>38365</c:v>
                </c:pt>
                <c:pt idx="1266">
                  <c:v>38366</c:v>
                </c:pt>
                <c:pt idx="1267">
                  <c:v>38370</c:v>
                </c:pt>
                <c:pt idx="1268">
                  <c:v>38371</c:v>
                </c:pt>
                <c:pt idx="1269">
                  <c:v>38372</c:v>
                </c:pt>
                <c:pt idx="1270">
                  <c:v>38373</c:v>
                </c:pt>
                <c:pt idx="1271">
                  <c:v>38376</c:v>
                </c:pt>
                <c:pt idx="1272">
                  <c:v>38377</c:v>
                </c:pt>
                <c:pt idx="1273">
                  <c:v>38378</c:v>
                </c:pt>
                <c:pt idx="1274">
                  <c:v>38379</c:v>
                </c:pt>
                <c:pt idx="1275">
                  <c:v>38380</c:v>
                </c:pt>
                <c:pt idx="1276">
                  <c:v>38383</c:v>
                </c:pt>
                <c:pt idx="1277">
                  <c:v>38384</c:v>
                </c:pt>
                <c:pt idx="1278">
                  <c:v>38385</c:v>
                </c:pt>
                <c:pt idx="1279">
                  <c:v>38386</c:v>
                </c:pt>
                <c:pt idx="1280">
                  <c:v>38387</c:v>
                </c:pt>
                <c:pt idx="1281">
                  <c:v>38390</c:v>
                </c:pt>
                <c:pt idx="1282">
                  <c:v>38391</c:v>
                </c:pt>
                <c:pt idx="1283">
                  <c:v>38392</c:v>
                </c:pt>
                <c:pt idx="1284">
                  <c:v>38393</c:v>
                </c:pt>
                <c:pt idx="1285">
                  <c:v>38394</c:v>
                </c:pt>
                <c:pt idx="1286">
                  <c:v>38397</c:v>
                </c:pt>
                <c:pt idx="1287">
                  <c:v>38398</c:v>
                </c:pt>
                <c:pt idx="1288">
                  <c:v>38399</c:v>
                </c:pt>
                <c:pt idx="1289">
                  <c:v>38400</c:v>
                </c:pt>
                <c:pt idx="1290">
                  <c:v>38401</c:v>
                </c:pt>
                <c:pt idx="1291">
                  <c:v>38405</c:v>
                </c:pt>
                <c:pt idx="1292">
                  <c:v>38406</c:v>
                </c:pt>
                <c:pt idx="1293">
                  <c:v>38407</c:v>
                </c:pt>
                <c:pt idx="1294">
                  <c:v>38408</c:v>
                </c:pt>
                <c:pt idx="1295">
                  <c:v>38411</c:v>
                </c:pt>
                <c:pt idx="1296">
                  <c:v>38412</c:v>
                </c:pt>
                <c:pt idx="1297">
                  <c:v>38413</c:v>
                </c:pt>
                <c:pt idx="1298">
                  <c:v>38414</c:v>
                </c:pt>
                <c:pt idx="1299">
                  <c:v>38415</c:v>
                </c:pt>
                <c:pt idx="1300">
                  <c:v>38418</c:v>
                </c:pt>
                <c:pt idx="1301">
                  <c:v>38419</c:v>
                </c:pt>
                <c:pt idx="1302">
                  <c:v>38420</c:v>
                </c:pt>
                <c:pt idx="1303">
                  <c:v>38421</c:v>
                </c:pt>
                <c:pt idx="1304">
                  <c:v>38422</c:v>
                </c:pt>
                <c:pt idx="1305">
                  <c:v>38425</c:v>
                </c:pt>
                <c:pt idx="1306">
                  <c:v>38426</c:v>
                </c:pt>
                <c:pt idx="1307">
                  <c:v>38427</c:v>
                </c:pt>
                <c:pt idx="1308">
                  <c:v>38428</c:v>
                </c:pt>
                <c:pt idx="1309">
                  <c:v>38429</c:v>
                </c:pt>
                <c:pt idx="1310">
                  <c:v>38432</c:v>
                </c:pt>
                <c:pt idx="1311">
                  <c:v>38433</c:v>
                </c:pt>
                <c:pt idx="1312">
                  <c:v>38434</c:v>
                </c:pt>
                <c:pt idx="1313">
                  <c:v>38435</c:v>
                </c:pt>
                <c:pt idx="1314">
                  <c:v>38439</c:v>
                </c:pt>
                <c:pt idx="1315">
                  <c:v>38440</c:v>
                </c:pt>
                <c:pt idx="1316">
                  <c:v>38441</c:v>
                </c:pt>
                <c:pt idx="1317">
                  <c:v>38442</c:v>
                </c:pt>
                <c:pt idx="1318">
                  <c:v>38443</c:v>
                </c:pt>
                <c:pt idx="1319">
                  <c:v>38446</c:v>
                </c:pt>
                <c:pt idx="1320">
                  <c:v>38447</c:v>
                </c:pt>
                <c:pt idx="1321">
                  <c:v>38448</c:v>
                </c:pt>
                <c:pt idx="1322">
                  <c:v>38449</c:v>
                </c:pt>
                <c:pt idx="1323">
                  <c:v>38450</c:v>
                </c:pt>
                <c:pt idx="1324">
                  <c:v>38453</c:v>
                </c:pt>
                <c:pt idx="1325">
                  <c:v>38454</c:v>
                </c:pt>
                <c:pt idx="1326">
                  <c:v>38455</c:v>
                </c:pt>
                <c:pt idx="1327">
                  <c:v>38456</c:v>
                </c:pt>
                <c:pt idx="1328">
                  <c:v>38457</c:v>
                </c:pt>
                <c:pt idx="1329">
                  <c:v>38460</c:v>
                </c:pt>
                <c:pt idx="1330">
                  <c:v>38461</c:v>
                </c:pt>
                <c:pt idx="1331">
                  <c:v>38462</c:v>
                </c:pt>
                <c:pt idx="1332">
                  <c:v>38463</c:v>
                </c:pt>
                <c:pt idx="1333">
                  <c:v>38464</c:v>
                </c:pt>
                <c:pt idx="1334">
                  <c:v>38467</c:v>
                </c:pt>
                <c:pt idx="1335">
                  <c:v>38468</c:v>
                </c:pt>
                <c:pt idx="1336">
                  <c:v>38469</c:v>
                </c:pt>
                <c:pt idx="1337">
                  <c:v>38470</c:v>
                </c:pt>
                <c:pt idx="1338">
                  <c:v>38471</c:v>
                </c:pt>
                <c:pt idx="1339">
                  <c:v>38474</c:v>
                </c:pt>
                <c:pt idx="1340">
                  <c:v>38475</c:v>
                </c:pt>
                <c:pt idx="1341">
                  <c:v>38476</c:v>
                </c:pt>
                <c:pt idx="1342">
                  <c:v>38477</c:v>
                </c:pt>
                <c:pt idx="1343">
                  <c:v>38478</c:v>
                </c:pt>
                <c:pt idx="1344">
                  <c:v>38481</c:v>
                </c:pt>
                <c:pt idx="1345">
                  <c:v>38482</c:v>
                </c:pt>
                <c:pt idx="1346">
                  <c:v>38483</c:v>
                </c:pt>
                <c:pt idx="1347">
                  <c:v>38484</c:v>
                </c:pt>
                <c:pt idx="1348">
                  <c:v>38485</c:v>
                </c:pt>
                <c:pt idx="1349">
                  <c:v>38488</c:v>
                </c:pt>
                <c:pt idx="1350">
                  <c:v>38489</c:v>
                </c:pt>
                <c:pt idx="1351">
                  <c:v>38490</c:v>
                </c:pt>
                <c:pt idx="1352">
                  <c:v>38491</c:v>
                </c:pt>
                <c:pt idx="1353">
                  <c:v>38492</c:v>
                </c:pt>
                <c:pt idx="1354">
                  <c:v>38495</c:v>
                </c:pt>
                <c:pt idx="1355">
                  <c:v>38496</c:v>
                </c:pt>
                <c:pt idx="1356">
                  <c:v>38497</c:v>
                </c:pt>
                <c:pt idx="1357">
                  <c:v>38498</c:v>
                </c:pt>
                <c:pt idx="1358">
                  <c:v>38499</c:v>
                </c:pt>
                <c:pt idx="1359">
                  <c:v>38503</c:v>
                </c:pt>
                <c:pt idx="1360">
                  <c:v>38504</c:v>
                </c:pt>
                <c:pt idx="1361">
                  <c:v>38505</c:v>
                </c:pt>
                <c:pt idx="1362">
                  <c:v>38506</c:v>
                </c:pt>
                <c:pt idx="1363">
                  <c:v>38509</c:v>
                </c:pt>
                <c:pt idx="1364">
                  <c:v>38510</c:v>
                </c:pt>
                <c:pt idx="1365">
                  <c:v>38511</c:v>
                </c:pt>
                <c:pt idx="1366">
                  <c:v>38512</c:v>
                </c:pt>
                <c:pt idx="1367">
                  <c:v>38513</c:v>
                </c:pt>
                <c:pt idx="1368">
                  <c:v>38516</c:v>
                </c:pt>
                <c:pt idx="1369">
                  <c:v>38517</c:v>
                </c:pt>
                <c:pt idx="1370">
                  <c:v>38518</c:v>
                </c:pt>
                <c:pt idx="1371">
                  <c:v>38519</c:v>
                </c:pt>
                <c:pt idx="1372">
                  <c:v>38520</c:v>
                </c:pt>
                <c:pt idx="1373">
                  <c:v>38523</c:v>
                </c:pt>
                <c:pt idx="1374">
                  <c:v>38524</c:v>
                </c:pt>
                <c:pt idx="1375">
                  <c:v>38525</c:v>
                </c:pt>
                <c:pt idx="1376">
                  <c:v>38526</c:v>
                </c:pt>
                <c:pt idx="1377">
                  <c:v>38527</c:v>
                </c:pt>
                <c:pt idx="1378">
                  <c:v>38530</c:v>
                </c:pt>
                <c:pt idx="1379">
                  <c:v>38531</c:v>
                </c:pt>
                <c:pt idx="1380">
                  <c:v>38532</c:v>
                </c:pt>
                <c:pt idx="1381">
                  <c:v>38533</c:v>
                </c:pt>
                <c:pt idx="1382">
                  <c:v>38534</c:v>
                </c:pt>
                <c:pt idx="1383">
                  <c:v>38538</c:v>
                </c:pt>
                <c:pt idx="1384">
                  <c:v>38539</c:v>
                </c:pt>
                <c:pt idx="1385">
                  <c:v>38540</c:v>
                </c:pt>
                <c:pt idx="1386">
                  <c:v>38541</c:v>
                </c:pt>
                <c:pt idx="1387">
                  <c:v>38544</c:v>
                </c:pt>
                <c:pt idx="1388">
                  <c:v>38545</c:v>
                </c:pt>
                <c:pt idx="1389">
                  <c:v>38546</c:v>
                </c:pt>
                <c:pt idx="1390">
                  <c:v>38547</c:v>
                </c:pt>
                <c:pt idx="1391">
                  <c:v>38548</c:v>
                </c:pt>
                <c:pt idx="1392">
                  <c:v>38551</c:v>
                </c:pt>
                <c:pt idx="1393">
                  <c:v>38552</c:v>
                </c:pt>
                <c:pt idx="1394">
                  <c:v>38553</c:v>
                </c:pt>
                <c:pt idx="1395">
                  <c:v>38554</c:v>
                </c:pt>
                <c:pt idx="1396">
                  <c:v>38555</c:v>
                </c:pt>
                <c:pt idx="1397">
                  <c:v>38558</c:v>
                </c:pt>
                <c:pt idx="1398">
                  <c:v>38559</c:v>
                </c:pt>
                <c:pt idx="1399">
                  <c:v>38560</c:v>
                </c:pt>
                <c:pt idx="1400">
                  <c:v>38561</c:v>
                </c:pt>
                <c:pt idx="1401">
                  <c:v>38562</c:v>
                </c:pt>
                <c:pt idx="1402">
                  <c:v>38565</c:v>
                </c:pt>
                <c:pt idx="1403">
                  <c:v>38566</c:v>
                </c:pt>
                <c:pt idx="1404">
                  <c:v>38567</c:v>
                </c:pt>
                <c:pt idx="1405">
                  <c:v>38568</c:v>
                </c:pt>
                <c:pt idx="1406">
                  <c:v>38569</c:v>
                </c:pt>
                <c:pt idx="1407">
                  <c:v>38572</c:v>
                </c:pt>
                <c:pt idx="1408">
                  <c:v>38573</c:v>
                </c:pt>
                <c:pt idx="1409">
                  <c:v>38574</c:v>
                </c:pt>
                <c:pt idx="1410">
                  <c:v>38575</c:v>
                </c:pt>
                <c:pt idx="1411">
                  <c:v>38576</c:v>
                </c:pt>
                <c:pt idx="1412">
                  <c:v>38579</c:v>
                </c:pt>
                <c:pt idx="1413">
                  <c:v>38580</c:v>
                </c:pt>
                <c:pt idx="1414">
                  <c:v>38581</c:v>
                </c:pt>
                <c:pt idx="1415">
                  <c:v>38582</c:v>
                </c:pt>
                <c:pt idx="1416">
                  <c:v>38583</c:v>
                </c:pt>
                <c:pt idx="1417">
                  <c:v>38586</c:v>
                </c:pt>
                <c:pt idx="1418">
                  <c:v>38587</c:v>
                </c:pt>
                <c:pt idx="1419">
                  <c:v>38588</c:v>
                </c:pt>
                <c:pt idx="1420">
                  <c:v>38589</c:v>
                </c:pt>
                <c:pt idx="1421">
                  <c:v>38590</c:v>
                </c:pt>
                <c:pt idx="1422">
                  <c:v>38593</c:v>
                </c:pt>
                <c:pt idx="1423">
                  <c:v>38594</c:v>
                </c:pt>
                <c:pt idx="1424">
                  <c:v>38595</c:v>
                </c:pt>
                <c:pt idx="1425">
                  <c:v>38596</c:v>
                </c:pt>
                <c:pt idx="1426">
                  <c:v>38597</c:v>
                </c:pt>
                <c:pt idx="1427">
                  <c:v>38601</c:v>
                </c:pt>
                <c:pt idx="1428">
                  <c:v>38602</c:v>
                </c:pt>
                <c:pt idx="1429">
                  <c:v>38603</c:v>
                </c:pt>
                <c:pt idx="1430">
                  <c:v>38604</c:v>
                </c:pt>
                <c:pt idx="1431">
                  <c:v>38607</c:v>
                </c:pt>
                <c:pt idx="1432">
                  <c:v>38608</c:v>
                </c:pt>
                <c:pt idx="1433">
                  <c:v>38609</c:v>
                </c:pt>
                <c:pt idx="1434">
                  <c:v>38610</c:v>
                </c:pt>
                <c:pt idx="1435">
                  <c:v>38611</c:v>
                </c:pt>
                <c:pt idx="1436">
                  <c:v>38614</c:v>
                </c:pt>
                <c:pt idx="1437">
                  <c:v>38615</c:v>
                </c:pt>
                <c:pt idx="1438">
                  <c:v>38616</c:v>
                </c:pt>
                <c:pt idx="1439">
                  <c:v>38617</c:v>
                </c:pt>
                <c:pt idx="1440">
                  <c:v>38618</c:v>
                </c:pt>
                <c:pt idx="1441">
                  <c:v>38621</c:v>
                </c:pt>
                <c:pt idx="1442">
                  <c:v>38622</c:v>
                </c:pt>
                <c:pt idx="1443">
                  <c:v>38623</c:v>
                </c:pt>
                <c:pt idx="1444">
                  <c:v>38624</c:v>
                </c:pt>
                <c:pt idx="1445">
                  <c:v>38625</c:v>
                </c:pt>
                <c:pt idx="1446">
                  <c:v>38628</c:v>
                </c:pt>
                <c:pt idx="1447">
                  <c:v>38629</c:v>
                </c:pt>
                <c:pt idx="1448">
                  <c:v>38630</c:v>
                </c:pt>
                <c:pt idx="1449">
                  <c:v>38631</c:v>
                </c:pt>
                <c:pt idx="1450">
                  <c:v>38632</c:v>
                </c:pt>
                <c:pt idx="1451">
                  <c:v>38635</c:v>
                </c:pt>
                <c:pt idx="1452">
                  <c:v>38636</c:v>
                </c:pt>
                <c:pt idx="1453">
                  <c:v>38637</c:v>
                </c:pt>
                <c:pt idx="1454">
                  <c:v>38638</c:v>
                </c:pt>
                <c:pt idx="1455">
                  <c:v>38639</c:v>
                </c:pt>
                <c:pt idx="1456">
                  <c:v>38642</c:v>
                </c:pt>
                <c:pt idx="1457">
                  <c:v>38643</c:v>
                </c:pt>
                <c:pt idx="1458">
                  <c:v>38644</c:v>
                </c:pt>
                <c:pt idx="1459">
                  <c:v>38645</c:v>
                </c:pt>
                <c:pt idx="1460">
                  <c:v>38646</c:v>
                </c:pt>
                <c:pt idx="1461">
                  <c:v>38649</c:v>
                </c:pt>
                <c:pt idx="1462">
                  <c:v>38650</c:v>
                </c:pt>
                <c:pt idx="1463">
                  <c:v>38651</c:v>
                </c:pt>
                <c:pt idx="1464">
                  <c:v>38652</c:v>
                </c:pt>
                <c:pt idx="1465">
                  <c:v>38653</c:v>
                </c:pt>
                <c:pt idx="1466">
                  <c:v>38656</c:v>
                </c:pt>
                <c:pt idx="1467">
                  <c:v>38657</c:v>
                </c:pt>
                <c:pt idx="1468">
                  <c:v>38658</c:v>
                </c:pt>
                <c:pt idx="1469">
                  <c:v>38659</c:v>
                </c:pt>
                <c:pt idx="1470">
                  <c:v>38660</c:v>
                </c:pt>
                <c:pt idx="1471">
                  <c:v>38663</c:v>
                </c:pt>
                <c:pt idx="1472">
                  <c:v>38664</c:v>
                </c:pt>
                <c:pt idx="1473">
                  <c:v>38665</c:v>
                </c:pt>
                <c:pt idx="1474">
                  <c:v>38666</c:v>
                </c:pt>
                <c:pt idx="1475">
                  <c:v>38667</c:v>
                </c:pt>
                <c:pt idx="1476">
                  <c:v>38670</c:v>
                </c:pt>
                <c:pt idx="1477">
                  <c:v>38671</c:v>
                </c:pt>
                <c:pt idx="1478">
                  <c:v>38672</c:v>
                </c:pt>
                <c:pt idx="1479">
                  <c:v>38673</c:v>
                </c:pt>
                <c:pt idx="1480">
                  <c:v>38674</c:v>
                </c:pt>
                <c:pt idx="1481">
                  <c:v>38677</c:v>
                </c:pt>
                <c:pt idx="1482">
                  <c:v>38678</c:v>
                </c:pt>
                <c:pt idx="1483">
                  <c:v>38679</c:v>
                </c:pt>
                <c:pt idx="1484">
                  <c:v>38681</c:v>
                </c:pt>
                <c:pt idx="1485">
                  <c:v>38684</c:v>
                </c:pt>
                <c:pt idx="1486">
                  <c:v>38685</c:v>
                </c:pt>
                <c:pt idx="1487">
                  <c:v>38686</c:v>
                </c:pt>
                <c:pt idx="1488">
                  <c:v>38687</c:v>
                </c:pt>
                <c:pt idx="1489">
                  <c:v>38688</c:v>
                </c:pt>
                <c:pt idx="1490">
                  <c:v>38691</c:v>
                </c:pt>
                <c:pt idx="1491">
                  <c:v>38692</c:v>
                </c:pt>
                <c:pt idx="1492">
                  <c:v>38693</c:v>
                </c:pt>
                <c:pt idx="1493">
                  <c:v>38694</c:v>
                </c:pt>
                <c:pt idx="1494">
                  <c:v>38695</c:v>
                </c:pt>
                <c:pt idx="1495">
                  <c:v>38698</c:v>
                </c:pt>
                <c:pt idx="1496">
                  <c:v>38699</c:v>
                </c:pt>
                <c:pt idx="1497">
                  <c:v>38700</c:v>
                </c:pt>
                <c:pt idx="1498">
                  <c:v>38701</c:v>
                </c:pt>
                <c:pt idx="1499">
                  <c:v>38702</c:v>
                </c:pt>
                <c:pt idx="1500">
                  <c:v>38705</c:v>
                </c:pt>
                <c:pt idx="1501">
                  <c:v>38706</c:v>
                </c:pt>
                <c:pt idx="1502">
                  <c:v>38707</c:v>
                </c:pt>
                <c:pt idx="1503">
                  <c:v>38708</c:v>
                </c:pt>
                <c:pt idx="1504">
                  <c:v>38709</c:v>
                </c:pt>
                <c:pt idx="1505">
                  <c:v>38713</c:v>
                </c:pt>
                <c:pt idx="1506">
                  <c:v>38714</c:v>
                </c:pt>
                <c:pt idx="1507">
                  <c:v>38715</c:v>
                </c:pt>
                <c:pt idx="1508">
                  <c:v>38716</c:v>
                </c:pt>
                <c:pt idx="1509">
                  <c:v>38720</c:v>
                </c:pt>
                <c:pt idx="1510">
                  <c:v>38721</c:v>
                </c:pt>
                <c:pt idx="1511">
                  <c:v>38722</c:v>
                </c:pt>
                <c:pt idx="1512">
                  <c:v>38723</c:v>
                </c:pt>
                <c:pt idx="1513">
                  <c:v>38726</c:v>
                </c:pt>
                <c:pt idx="1514">
                  <c:v>38727</c:v>
                </c:pt>
                <c:pt idx="1515">
                  <c:v>38728</c:v>
                </c:pt>
                <c:pt idx="1516">
                  <c:v>38729</c:v>
                </c:pt>
                <c:pt idx="1517">
                  <c:v>38730</c:v>
                </c:pt>
                <c:pt idx="1518">
                  <c:v>38734</c:v>
                </c:pt>
                <c:pt idx="1519">
                  <c:v>38735</c:v>
                </c:pt>
                <c:pt idx="1520">
                  <c:v>38736</c:v>
                </c:pt>
                <c:pt idx="1521">
                  <c:v>38737</c:v>
                </c:pt>
                <c:pt idx="1522">
                  <c:v>38740</c:v>
                </c:pt>
                <c:pt idx="1523">
                  <c:v>38741</c:v>
                </c:pt>
                <c:pt idx="1524">
                  <c:v>38742</c:v>
                </c:pt>
                <c:pt idx="1525">
                  <c:v>38743</c:v>
                </c:pt>
                <c:pt idx="1526">
                  <c:v>38744</c:v>
                </c:pt>
                <c:pt idx="1527">
                  <c:v>38747</c:v>
                </c:pt>
                <c:pt idx="1528">
                  <c:v>38748</c:v>
                </c:pt>
                <c:pt idx="1529">
                  <c:v>38749</c:v>
                </c:pt>
                <c:pt idx="1530">
                  <c:v>38750</c:v>
                </c:pt>
                <c:pt idx="1531">
                  <c:v>38751</c:v>
                </c:pt>
                <c:pt idx="1532">
                  <c:v>38754</c:v>
                </c:pt>
                <c:pt idx="1533">
                  <c:v>38755</c:v>
                </c:pt>
                <c:pt idx="1534">
                  <c:v>38756</c:v>
                </c:pt>
                <c:pt idx="1535">
                  <c:v>38757</c:v>
                </c:pt>
                <c:pt idx="1536">
                  <c:v>38758</c:v>
                </c:pt>
                <c:pt idx="1537">
                  <c:v>38761</c:v>
                </c:pt>
                <c:pt idx="1538">
                  <c:v>38762</c:v>
                </c:pt>
                <c:pt idx="1539">
                  <c:v>38763</c:v>
                </c:pt>
                <c:pt idx="1540">
                  <c:v>38764</c:v>
                </c:pt>
                <c:pt idx="1541">
                  <c:v>38765</c:v>
                </c:pt>
                <c:pt idx="1542">
                  <c:v>38769</c:v>
                </c:pt>
                <c:pt idx="1543">
                  <c:v>38770</c:v>
                </c:pt>
                <c:pt idx="1544">
                  <c:v>38771</c:v>
                </c:pt>
                <c:pt idx="1545">
                  <c:v>38772</c:v>
                </c:pt>
                <c:pt idx="1546">
                  <c:v>38775</c:v>
                </c:pt>
                <c:pt idx="1547">
                  <c:v>38776</c:v>
                </c:pt>
                <c:pt idx="1548">
                  <c:v>38777</c:v>
                </c:pt>
                <c:pt idx="1549">
                  <c:v>38778</c:v>
                </c:pt>
                <c:pt idx="1550">
                  <c:v>38779</c:v>
                </c:pt>
                <c:pt idx="1551">
                  <c:v>38782</c:v>
                </c:pt>
                <c:pt idx="1552">
                  <c:v>38783</c:v>
                </c:pt>
                <c:pt idx="1553">
                  <c:v>38784</c:v>
                </c:pt>
                <c:pt idx="1554">
                  <c:v>38785</c:v>
                </c:pt>
                <c:pt idx="1555">
                  <c:v>38786</c:v>
                </c:pt>
                <c:pt idx="1556">
                  <c:v>38789</c:v>
                </c:pt>
                <c:pt idx="1557">
                  <c:v>38790</c:v>
                </c:pt>
                <c:pt idx="1558">
                  <c:v>38791</c:v>
                </c:pt>
                <c:pt idx="1559">
                  <c:v>38792</c:v>
                </c:pt>
                <c:pt idx="1560">
                  <c:v>38793</c:v>
                </c:pt>
                <c:pt idx="1561">
                  <c:v>38796</c:v>
                </c:pt>
                <c:pt idx="1562">
                  <c:v>38797</c:v>
                </c:pt>
                <c:pt idx="1563">
                  <c:v>38798</c:v>
                </c:pt>
                <c:pt idx="1564">
                  <c:v>38799</c:v>
                </c:pt>
                <c:pt idx="1565">
                  <c:v>38800</c:v>
                </c:pt>
                <c:pt idx="1566">
                  <c:v>38803</c:v>
                </c:pt>
                <c:pt idx="1567">
                  <c:v>38804</c:v>
                </c:pt>
                <c:pt idx="1568">
                  <c:v>38805</c:v>
                </c:pt>
                <c:pt idx="1569">
                  <c:v>38806</c:v>
                </c:pt>
                <c:pt idx="1570">
                  <c:v>38807</c:v>
                </c:pt>
                <c:pt idx="1571">
                  <c:v>38810</c:v>
                </c:pt>
                <c:pt idx="1572">
                  <c:v>38811</c:v>
                </c:pt>
                <c:pt idx="1573">
                  <c:v>38812</c:v>
                </c:pt>
                <c:pt idx="1574">
                  <c:v>38813</c:v>
                </c:pt>
                <c:pt idx="1575">
                  <c:v>38814</c:v>
                </c:pt>
                <c:pt idx="1576">
                  <c:v>38817</c:v>
                </c:pt>
                <c:pt idx="1577">
                  <c:v>38818</c:v>
                </c:pt>
                <c:pt idx="1578">
                  <c:v>38819</c:v>
                </c:pt>
                <c:pt idx="1579">
                  <c:v>38820</c:v>
                </c:pt>
                <c:pt idx="1580">
                  <c:v>38824</c:v>
                </c:pt>
                <c:pt idx="1581">
                  <c:v>38825</c:v>
                </c:pt>
                <c:pt idx="1582">
                  <c:v>38826</c:v>
                </c:pt>
                <c:pt idx="1583">
                  <c:v>38827</c:v>
                </c:pt>
                <c:pt idx="1584">
                  <c:v>38828</c:v>
                </c:pt>
                <c:pt idx="1585">
                  <c:v>38831</c:v>
                </c:pt>
                <c:pt idx="1586">
                  <c:v>38832</c:v>
                </c:pt>
                <c:pt idx="1587">
                  <c:v>38833</c:v>
                </c:pt>
                <c:pt idx="1588">
                  <c:v>38834</c:v>
                </c:pt>
                <c:pt idx="1589">
                  <c:v>38835</c:v>
                </c:pt>
                <c:pt idx="1590">
                  <c:v>38838</c:v>
                </c:pt>
                <c:pt idx="1591">
                  <c:v>38839</c:v>
                </c:pt>
                <c:pt idx="1592">
                  <c:v>38840</c:v>
                </c:pt>
                <c:pt idx="1593">
                  <c:v>38841</c:v>
                </c:pt>
                <c:pt idx="1594">
                  <c:v>38842</c:v>
                </c:pt>
                <c:pt idx="1595">
                  <c:v>38845</c:v>
                </c:pt>
                <c:pt idx="1596">
                  <c:v>38846</c:v>
                </c:pt>
                <c:pt idx="1597">
                  <c:v>38847</c:v>
                </c:pt>
                <c:pt idx="1598">
                  <c:v>38848</c:v>
                </c:pt>
                <c:pt idx="1599">
                  <c:v>38849</c:v>
                </c:pt>
                <c:pt idx="1600">
                  <c:v>38852</c:v>
                </c:pt>
                <c:pt idx="1601">
                  <c:v>38853</c:v>
                </c:pt>
                <c:pt idx="1602">
                  <c:v>38854</c:v>
                </c:pt>
                <c:pt idx="1603">
                  <c:v>38855</c:v>
                </c:pt>
                <c:pt idx="1604">
                  <c:v>38856</c:v>
                </c:pt>
                <c:pt idx="1605">
                  <c:v>38859</c:v>
                </c:pt>
                <c:pt idx="1606">
                  <c:v>38860</c:v>
                </c:pt>
                <c:pt idx="1607">
                  <c:v>38861</c:v>
                </c:pt>
                <c:pt idx="1608">
                  <c:v>38862</c:v>
                </c:pt>
                <c:pt idx="1609">
                  <c:v>38863</c:v>
                </c:pt>
                <c:pt idx="1610">
                  <c:v>38867</c:v>
                </c:pt>
                <c:pt idx="1611">
                  <c:v>38868</c:v>
                </c:pt>
                <c:pt idx="1612">
                  <c:v>38869</c:v>
                </c:pt>
                <c:pt idx="1613">
                  <c:v>38870</c:v>
                </c:pt>
                <c:pt idx="1614">
                  <c:v>38873</c:v>
                </c:pt>
                <c:pt idx="1615">
                  <c:v>38874</c:v>
                </c:pt>
                <c:pt idx="1616">
                  <c:v>38875</c:v>
                </c:pt>
                <c:pt idx="1617">
                  <c:v>38876</c:v>
                </c:pt>
                <c:pt idx="1618">
                  <c:v>38877</c:v>
                </c:pt>
                <c:pt idx="1619">
                  <c:v>38880</c:v>
                </c:pt>
                <c:pt idx="1620">
                  <c:v>38881</c:v>
                </c:pt>
                <c:pt idx="1621">
                  <c:v>38882</c:v>
                </c:pt>
                <c:pt idx="1622">
                  <c:v>38883</c:v>
                </c:pt>
                <c:pt idx="1623">
                  <c:v>38884</c:v>
                </c:pt>
                <c:pt idx="1624">
                  <c:v>38887</c:v>
                </c:pt>
                <c:pt idx="1625">
                  <c:v>38888</c:v>
                </c:pt>
                <c:pt idx="1626">
                  <c:v>38889</c:v>
                </c:pt>
                <c:pt idx="1627">
                  <c:v>38890</c:v>
                </c:pt>
                <c:pt idx="1628">
                  <c:v>38891</c:v>
                </c:pt>
                <c:pt idx="1629">
                  <c:v>38894</c:v>
                </c:pt>
                <c:pt idx="1630">
                  <c:v>38895</c:v>
                </c:pt>
                <c:pt idx="1631">
                  <c:v>38896</c:v>
                </c:pt>
                <c:pt idx="1632">
                  <c:v>38897</c:v>
                </c:pt>
                <c:pt idx="1633">
                  <c:v>38898</c:v>
                </c:pt>
                <c:pt idx="1634">
                  <c:v>38901</c:v>
                </c:pt>
                <c:pt idx="1635">
                  <c:v>38903</c:v>
                </c:pt>
                <c:pt idx="1636">
                  <c:v>38904</c:v>
                </c:pt>
                <c:pt idx="1637">
                  <c:v>38905</c:v>
                </c:pt>
                <c:pt idx="1638">
                  <c:v>38908</c:v>
                </c:pt>
                <c:pt idx="1639">
                  <c:v>38909</c:v>
                </c:pt>
                <c:pt idx="1640">
                  <c:v>38910</c:v>
                </c:pt>
                <c:pt idx="1641">
                  <c:v>38911</c:v>
                </c:pt>
                <c:pt idx="1642">
                  <c:v>38912</c:v>
                </c:pt>
                <c:pt idx="1643">
                  <c:v>38915</c:v>
                </c:pt>
                <c:pt idx="1644">
                  <c:v>38916</c:v>
                </c:pt>
                <c:pt idx="1645">
                  <c:v>38917</c:v>
                </c:pt>
                <c:pt idx="1646">
                  <c:v>38918</c:v>
                </c:pt>
                <c:pt idx="1647">
                  <c:v>38919</c:v>
                </c:pt>
                <c:pt idx="1648">
                  <c:v>38922</c:v>
                </c:pt>
                <c:pt idx="1649">
                  <c:v>38923</c:v>
                </c:pt>
                <c:pt idx="1650">
                  <c:v>38924</c:v>
                </c:pt>
                <c:pt idx="1651">
                  <c:v>38925</c:v>
                </c:pt>
                <c:pt idx="1652">
                  <c:v>38926</c:v>
                </c:pt>
                <c:pt idx="1653">
                  <c:v>38929</c:v>
                </c:pt>
                <c:pt idx="1654">
                  <c:v>38930</c:v>
                </c:pt>
                <c:pt idx="1655">
                  <c:v>38931</c:v>
                </c:pt>
                <c:pt idx="1656">
                  <c:v>38932</c:v>
                </c:pt>
                <c:pt idx="1657">
                  <c:v>38933</c:v>
                </c:pt>
                <c:pt idx="1658">
                  <c:v>38936</c:v>
                </c:pt>
                <c:pt idx="1659">
                  <c:v>38937</c:v>
                </c:pt>
                <c:pt idx="1660">
                  <c:v>38938</c:v>
                </c:pt>
                <c:pt idx="1661">
                  <c:v>38939</c:v>
                </c:pt>
                <c:pt idx="1662">
                  <c:v>38940</c:v>
                </c:pt>
                <c:pt idx="1663">
                  <c:v>38943</c:v>
                </c:pt>
                <c:pt idx="1664">
                  <c:v>38944</c:v>
                </c:pt>
                <c:pt idx="1665">
                  <c:v>38945</c:v>
                </c:pt>
                <c:pt idx="1666">
                  <c:v>38946</c:v>
                </c:pt>
                <c:pt idx="1667">
                  <c:v>38947</c:v>
                </c:pt>
                <c:pt idx="1668">
                  <c:v>38950</c:v>
                </c:pt>
                <c:pt idx="1669">
                  <c:v>38951</c:v>
                </c:pt>
                <c:pt idx="1670">
                  <c:v>38952</c:v>
                </c:pt>
                <c:pt idx="1671">
                  <c:v>38953</c:v>
                </c:pt>
                <c:pt idx="1672">
                  <c:v>38954</c:v>
                </c:pt>
                <c:pt idx="1673">
                  <c:v>38957</c:v>
                </c:pt>
                <c:pt idx="1674">
                  <c:v>38958</c:v>
                </c:pt>
                <c:pt idx="1675">
                  <c:v>38959</c:v>
                </c:pt>
                <c:pt idx="1676">
                  <c:v>38960</c:v>
                </c:pt>
                <c:pt idx="1677">
                  <c:v>38961</c:v>
                </c:pt>
                <c:pt idx="1678">
                  <c:v>38965</c:v>
                </c:pt>
                <c:pt idx="1679">
                  <c:v>38966</c:v>
                </c:pt>
                <c:pt idx="1680">
                  <c:v>38967</c:v>
                </c:pt>
                <c:pt idx="1681">
                  <c:v>38968</c:v>
                </c:pt>
                <c:pt idx="1682">
                  <c:v>38971</c:v>
                </c:pt>
                <c:pt idx="1683">
                  <c:v>38972</c:v>
                </c:pt>
                <c:pt idx="1684">
                  <c:v>38973</c:v>
                </c:pt>
                <c:pt idx="1685">
                  <c:v>38974</c:v>
                </c:pt>
                <c:pt idx="1686">
                  <c:v>38975</c:v>
                </c:pt>
                <c:pt idx="1687">
                  <c:v>38978</c:v>
                </c:pt>
                <c:pt idx="1688">
                  <c:v>38979</c:v>
                </c:pt>
                <c:pt idx="1689">
                  <c:v>38980</c:v>
                </c:pt>
                <c:pt idx="1690">
                  <c:v>38981</c:v>
                </c:pt>
                <c:pt idx="1691">
                  <c:v>38982</c:v>
                </c:pt>
                <c:pt idx="1692">
                  <c:v>38985</c:v>
                </c:pt>
                <c:pt idx="1693">
                  <c:v>38986</c:v>
                </c:pt>
                <c:pt idx="1694">
                  <c:v>38987</c:v>
                </c:pt>
                <c:pt idx="1695">
                  <c:v>38988</c:v>
                </c:pt>
                <c:pt idx="1696">
                  <c:v>38989</c:v>
                </c:pt>
                <c:pt idx="1697">
                  <c:v>38992</c:v>
                </c:pt>
                <c:pt idx="1698">
                  <c:v>38993</c:v>
                </c:pt>
                <c:pt idx="1699">
                  <c:v>38994</c:v>
                </c:pt>
                <c:pt idx="1700">
                  <c:v>38995</c:v>
                </c:pt>
                <c:pt idx="1701">
                  <c:v>38996</c:v>
                </c:pt>
                <c:pt idx="1702">
                  <c:v>38999</c:v>
                </c:pt>
                <c:pt idx="1703">
                  <c:v>39000</c:v>
                </c:pt>
                <c:pt idx="1704">
                  <c:v>39001</c:v>
                </c:pt>
                <c:pt idx="1705">
                  <c:v>39002</c:v>
                </c:pt>
                <c:pt idx="1706">
                  <c:v>39003</c:v>
                </c:pt>
                <c:pt idx="1707">
                  <c:v>39006</c:v>
                </c:pt>
                <c:pt idx="1708">
                  <c:v>39007</c:v>
                </c:pt>
                <c:pt idx="1709">
                  <c:v>39008</c:v>
                </c:pt>
                <c:pt idx="1710">
                  <c:v>39009</c:v>
                </c:pt>
                <c:pt idx="1711">
                  <c:v>39010</c:v>
                </c:pt>
                <c:pt idx="1712">
                  <c:v>39013</c:v>
                </c:pt>
                <c:pt idx="1713">
                  <c:v>39014</c:v>
                </c:pt>
                <c:pt idx="1714">
                  <c:v>39015</c:v>
                </c:pt>
                <c:pt idx="1715">
                  <c:v>39016</c:v>
                </c:pt>
                <c:pt idx="1716">
                  <c:v>39017</c:v>
                </c:pt>
                <c:pt idx="1717">
                  <c:v>39020</c:v>
                </c:pt>
                <c:pt idx="1718">
                  <c:v>39021</c:v>
                </c:pt>
                <c:pt idx="1719">
                  <c:v>39022</c:v>
                </c:pt>
                <c:pt idx="1720">
                  <c:v>39023</c:v>
                </c:pt>
                <c:pt idx="1721">
                  <c:v>39024</c:v>
                </c:pt>
                <c:pt idx="1722">
                  <c:v>39027</c:v>
                </c:pt>
                <c:pt idx="1723">
                  <c:v>39028</c:v>
                </c:pt>
                <c:pt idx="1724">
                  <c:v>39029</c:v>
                </c:pt>
                <c:pt idx="1725">
                  <c:v>39030</c:v>
                </c:pt>
                <c:pt idx="1726">
                  <c:v>39031</c:v>
                </c:pt>
                <c:pt idx="1727">
                  <c:v>39034</c:v>
                </c:pt>
                <c:pt idx="1728">
                  <c:v>39035</c:v>
                </c:pt>
                <c:pt idx="1729">
                  <c:v>39036</c:v>
                </c:pt>
                <c:pt idx="1730">
                  <c:v>39037</c:v>
                </c:pt>
                <c:pt idx="1731">
                  <c:v>39038</c:v>
                </c:pt>
                <c:pt idx="1732">
                  <c:v>39041</c:v>
                </c:pt>
                <c:pt idx="1733">
                  <c:v>39042</c:v>
                </c:pt>
                <c:pt idx="1734">
                  <c:v>39043</c:v>
                </c:pt>
                <c:pt idx="1735">
                  <c:v>39045</c:v>
                </c:pt>
                <c:pt idx="1736">
                  <c:v>39048</c:v>
                </c:pt>
                <c:pt idx="1737">
                  <c:v>39049</c:v>
                </c:pt>
                <c:pt idx="1738">
                  <c:v>39050</c:v>
                </c:pt>
                <c:pt idx="1739">
                  <c:v>39051</c:v>
                </c:pt>
                <c:pt idx="1740">
                  <c:v>39052</c:v>
                </c:pt>
                <c:pt idx="1741">
                  <c:v>39055</c:v>
                </c:pt>
                <c:pt idx="1742">
                  <c:v>39056</c:v>
                </c:pt>
                <c:pt idx="1743">
                  <c:v>39057</c:v>
                </c:pt>
                <c:pt idx="1744">
                  <c:v>39058</c:v>
                </c:pt>
                <c:pt idx="1745">
                  <c:v>39059</c:v>
                </c:pt>
                <c:pt idx="1746">
                  <c:v>39062</c:v>
                </c:pt>
                <c:pt idx="1747">
                  <c:v>39063</c:v>
                </c:pt>
                <c:pt idx="1748">
                  <c:v>39064</c:v>
                </c:pt>
                <c:pt idx="1749">
                  <c:v>39065</c:v>
                </c:pt>
                <c:pt idx="1750">
                  <c:v>39066</c:v>
                </c:pt>
                <c:pt idx="1751">
                  <c:v>39069</c:v>
                </c:pt>
                <c:pt idx="1752">
                  <c:v>39070</c:v>
                </c:pt>
                <c:pt idx="1753">
                  <c:v>39071</c:v>
                </c:pt>
                <c:pt idx="1754">
                  <c:v>39072</c:v>
                </c:pt>
                <c:pt idx="1755">
                  <c:v>39073</c:v>
                </c:pt>
                <c:pt idx="1756">
                  <c:v>39077</c:v>
                </c:pt>
                <c:pt idx="1757">
                  <c:v>39078</c:v>
                </c:pt>
                <c:pt idx="1758">
                  <c:v>39079</c:v>
                </c:pt>
                <c:pt idx="1759">
                  <c:v>39080</c:v>
                </c:pt>
                <c:pt idx="1760">
                  <c:v>39085</c:v>
                </c:pt>
                <c:pt idx="1761">
                  <c:v>39086</c:v>
                </c:pt>
                <c:pt idx="1762">
                  <c:v>39087</c:v>
                </c:pt>
                <c:pt idx="1763">
                  <c:v>39090</c:v>
                </c:pt>
                <c:pt idx="1764">
                  <c:v>39091</c:v>
                </c:pt>
                <c:pt idx="1765">
                  <c:v>39092</c:v>
                </c:pt>
                <c:pt idx="1766">
                  <c:v>39093</c:v>
                </c:pt>
                <c:pt idx="1767">
                  <c:v>39094</c:v>
                </c:pt>
                <c:pt idx="1768">
                  <c:v>39098</c:v>
                </c:pt>
                <c:pt idx="1769">
                  <c:v>39099</c:v>
                </c:pt>
                <c:pt idx="1770">
                  <c:v>39100</c:v>
                </c:pt>
                <c:pt idx="1771">
                  <c:v>39101</c:v>
                </c:pt>
                <c:pt idx="1772">
                  <c:v>39104</c:v>
                </c:pt>
                <c:pt idx="1773">
                  <c:v>39105</c:v>
                </c:pt>
                <c:pt idx="1774">
                  <c:v>39106</c:v>
                </c:pt>
                <c:pt idx="1775">
                  <c:v>39107</c:v>
                </c:pt>
                <c:pt idx="1776">
                  <c:v>39108</c:v>
                </c:pt>
                <c:pt idx="1777">
                  <c:v>39111</c:v>
                </c:pt>
                <c:pt idx="1778">
                  <c:v>39112</c:v>
                </c:pt>
                <c:pt idx="1779">
                  <c:v>39113</c:v>
                </c:pt>
                <c:pt idx="1780">
                  <c:v>39114</c:v>
                </c:pt>
                <c:pt idx="1781">
                  <c:v>39115</c:v>
                </c:pt>
                <c:pt idx="1782">
                  <c:v>39118</c:v>
                </c:pt>
                <c:pt idx="1783">
                  <c:v>39119</c:v>
                </c:pt>
                <c:pt idx="1784">
                  <c:v>39120</c:v>
                </c:pt>
                <c:pt idx="1785">
                  <c:v>39121</c:v>
                </c:pt>
                <c:pt idx="1786">
                  <c:v>39122</c:v>
                </c:pt>
                <c:pt idx="1787">
                  <c:v>39125</c:v>
                </c:pt>
                <c:pt idx="1788">
                  <c:v>39126</c:v>
                </c:pt>
                <c:pt idx="1789">
                  <c:v>39127</c:v>
                </c:pt>
                <c:pt idx="1790">
                  <c:v>39128</c:v>
                </c:pt>
                <c:pt idx="1791">
                  <c:v>39129</c:v>
                </c:pt>
                <c:pt idx="1792">
                  <c:v>39133</c:v>
                </c:pt>
                <c:pt idx="1793">
                  <c:v>39134</c:v>
                </c:pt>
                <c:pt idx="1794">
                  <c:v>39135</c:v>
                </c:pt>
                <c:pt idx="1795">
                  <c:v>39136</c:v>
                </c:pt>
                <c:pt idx="1796">
                  <c:v>39139</c:v>
                </c:pt>
                <c:pt idx="1797">
                  <c:v>39140</c:v>
                </c:pt>
                <c:pt idx="1798">
                  <c:v>39141</c:v>
                </c:pt>
                <c:pt idx="1799">
                  <c:v>39142</c:v>
                </c:pt>
                <c:pt idx="1800">
                  <c:v>39143</c:v>
                </c:pt>
                <c:pt idx="1801">
                  <c:v>39146</c:v>
                </c:pt>
                <c:pt idx="1802">
                  <c:v>39147</c:v>
                </c:pt>
                <c:pt idx="1803">
                  <c:v>39148</c:v>
                </c:pt>
                <c:pt idx="1804">
                  <c:v>39149</c:v>
                </c:pt>
                <c:pt idx="1805">
                  <c:v>39150</c:v>
                </c:pt>
                <c:pt idx="1806">
                  <c:v>39153</c:v>
                </c:pt>
                <c:pt idx="1807">
                  <c:v>39154</c:v>
                </c:pt>
                <c:pt idx="1808">
                  <c:v>39155</c:v>
                </c:pt>
                <c:pt idx="1809">
                  <c:v>39156</c:v>
                </c:pt>
                <c:pt idx="1810">
                  <c:v>39157</c:v>
                </c:pt>
                <c:pt idx="1811">
                  <c:v>39160</c:v>
                </c:pt>
                <c:pt idx="1812">
                  <c:v>39161</c:v>
                </c:pt>
                <c:pt idx="1813">
                  <c:v>39162</c:v>
                </c:pt>
                <c:pt idx="1814">
                  <c:v>39163</c:v>
                </c:pt>
                <c:pt idx="1815">
                  <c:v>39164</c:v>
                </c:pt>
                <c:pt idx="1816">
                  <c:v>39167</c:v>
                </c:pt>
                <c:pt idx="1817">
                  <c:v>39168</c:v>
                </c:pt>
                <c:pt idx="1818">
                  <c:v>39169</c:v>
                </c:pt>
                <c:pt idx="1819">
                  <c:v>39170</c:v>
                </c:pt>
                <c:pt idx="1820">
                  <c:v>39171</c:v>
                </c:pt>
                <c:pt idx="1821">
                  <c:v>39174</c:v>
                </c:pt>
                <c:pt idx="1822">
                  <c:v>39175</c:v>
                </c:pt>
                <c:pt idx="1823">
                  <c:v>39176</c:v>
                </c:pt>
                <c:pt idx="1824">
                  <c:v>39177</c:v>
                </c:pt>
                <c:pt idx="1825">
                  <c:v>39181</c:v>
                </c:pt>
                <c:pt idx="1826">
                  <c:v>39182</c:v>
                </c:pt>
                <c:pt idx="1827">
                  <c:v>39183</c:v>
                </c:pt>
                <c:pt idx="1828">
                  <c:v>39184</c:v>
                </c:pt>
                <c:pt idx="1829">
                  <c:v>39185</c:v>
                </c:pt>
                <c:pt idx="1830">
                  <c:v>39188</c:v>
                </c:pt>
                <c:pt idx="1831">
                  <c:v>39189</c:v>
                </c:pt>
                <c:pt idx="1832">
                  <c:v>39190</c:v>
                </c:pt>
                <c:pt idx="1833">
                  <c:v>39191</c:v>
                </c:pt>
                <c:pt idx="1834">
                  <c:v>39192</c:v>
                </c:pt>
                <c:pt idx="1835">
                  <c:v>39195</c:v>
                </c:pt>
                <c:pt idx="1836">
                  <c:v>39196</c:v>
                </c:pt>
                <c:pt idx="1837">
                  <c:v>39197</c:v>
                </c:pt>
                <c:pt idx="1838">
                  <c:v>39198</c:v>
                </c:pt>
                <c:pt idx="1839">
                  <c:v>39199</c:v>
                </c:pt>
                <c:pt idx="1840">
                  <c:v>39202</c:v>
                </c:pt>
                <c:pt idx="1841">
                  <c:v>39203</c:v>
                </c:pt>
                <c:pt idx="1842">
                  <c:v>39204</c:v>
                </c:pt>
                <c:pt idx="1843">
                  <c:v>39205</c:v>
                </c:pt>
                <c:pt idx="1844">
                  <c:v>39206</c:v>
                </c:pt>
                <c:pt idx="1845">
                  <c:v>39209</c:v>
                </c:pt>
                <c:pt idx="1846">
                  <c:v>39210</c:v>
                </c:pt>
                <c:pt idx="1847">
                  <c:v>39211</c:v>
                </c:pt>
                <c:pt idx="1848">
                  <c:v>39212</c:v>
                </c:pt>
                <c:pt idx="1849">
                  <c:v>39213</c:v>
                </c:pt>
                <c:pt idx="1850">
                  <c:v>39216</c:v>
                </c:pt>
                <c:pt idx="1851">
                  <c:v>39217</c:v>
                </c:pt>
                <c:pt idx="1852">
                  <c:v>39218</c:v>
                </c:pt>
                <c:pt idx="1853">
                  <c:v>39219</c:v>
                </c:pt>
                <c:pt idx="1854">
                  <c:v>39220</c:v>
                </c:pt>
                <c:pt idx="1855">
                  <c:v>39223</c:v>
                </c:pt>
                <c:pt idx="1856">
                  <c:v>39224</c:v>
                </c:pt>
                <c:pt idx="1857">
                  <c:v>39225</c:v>
                </c:pt>
                <c:pt idx="1858">
                  <c:v>39226</c:v>
                </c:pt>
                <c:pt idx="1859">
                  <c:v>39227</c:v>
                </c:pt>
                <c:pt idx="1860">
                  <c:v>39231</c:v>
                </c:pt>
                <c:pt idx="1861">
                  <c:v>39232</c:v>
                </c:pt>
                <c:pt idx="1862">
                  <c:v>39233</c:v>
                </c:pt>
                <c:pt idx="1863">
                  <c:v>39234</c:v>
                </c:pt>
                <c:pt idx="1864">
                  <c:v>39237</c:v>
                </c:pt>
                <c:pt idx="1865">
                  <c:v>39238</c:v>
                </c:pt>
                <c:pt idx="1866">
                  <c:v>39239</c:v>
                </c:pt>
                <c:pt idx="1867">
                  <c:v>39240</c:v>
                </c:pt>
                <c:pt idx="1868">
                  <c:v>39241</c:v>
                </c:pt>
                <c:pt idx="1869">
                  <c:v>39244</c:v>
                </c:pt>
                <c:pt idx="1870">
                  <c:v>39245</c:v>
                </c:pt>
                <c:pt idx="1871">
                  <c:v>39246</c:v>
                </c:pt>
                <c:pt idx="1872">
                  <c:v>39247</c:v>
                </c:pt>
                <c:pt idx="1873">
                  <c:v>39248</c:v>
                </c:pt>
                <c:pt idx="1874">
                  <c:v>39251</c:v>
                </c:pt>
                <c:pt idx="1875">
                  <c:v>39252</c:v>
                </c:pt>
                <c:pt idx="1876">
                  <c:v>39253</c:v>
                </c:pt>
                <c:pt idx="1877">
                  <c:v>39254</c:v>
                </c:pt>
                <c:pt idx="1878">
                  <c:v>39255</c:v>
                </c:pt>
                <c:pt idx="1879">
                  <c:v>39258</c:v>
                </c:pt>
                <c:pt idx="1880">
                  <c:v>39259</c:v>
                </c:pt>
                <c:pt idx="1881">
                  <c:v>39260</c:v>
                </c:pt>
                <c:pt idx="1882">
                  <c:v>39261</c:v>
                </c:pt>
                <c:pt idx="1883">
                  <c:v>39262</c:v>
                </c:pt>
                <c:pt idx="1884">
                  <c:v>39265</c:v>
                </c:pt>
                <c:pt idx="1885">
                  <c:v>39266</c:v>
                </c:pt>
                <c:pt idx="1886">
                  <c:v>39268</c:v>
                </c:pt>
                <c:pt idx="1887">
                  <c:v>39269</c:v>
                </c:pt>
                <c:pt idx="1888">
                  <c:v>39272</c:v>
                </c:pt>
                <c:pt idx="1889">
                  <c:v>39273</c:v>
                </c:pt>
                <c:pt idx="1890">
                  <c:v>39274</c:v>
                </c:pt>
                <c:pt idx="1891">
                  <c:v>39275</c:v>
                </c:pt>
                <c:pt idx="1892">
                  <c:v>39276</c:v>
                </c:pt>
                <c:pt idx="1893">
                  <c:v>39279</c:v>
                </c:pt>
                <c:pt idx="1894">
                  <c:v>39280</c:v>
                </c:pt>
                <c:pt idx="1895">
                  <c:v>39281</c:v>
                </c:pt>
                <c:pt idx="1896">
                  <c:v>39282</c:v>
                </c:pt>
                <c:pt idx="1897">
                  <c:v>39283</c:v>
                </c:pt>
                <c:pt idx="1898">
                  <c:v>39286</c:v>
                </c:pt>
                <c:pt idx="1899">
                  <c:v>39287</c:v>
                </c:pt>
                <c:pt idx="1900">
                  <c:v>39288</c:v>
                </c:pt>
                <c:pt idx="1901">
                  <c:v>39289</c:v>
                </c:pt>
                <c:pt idx="1902">
                  <c:v>39290</c:v>
                </c:pt>
                <c:pt idx="1903">
                  <c:v>39293</c:v>
                </c:pt>
                <c:pt idx="1904">
                  <c:v>39294</c:v>
                </c:pt>
                <c:pt idx="1905">
                  <c:v>39295</c:v>
                </c:pt>
                <c:pt idx="1906">
                  <c:v>39296</c:v>
                </c:pt>
                <c:pt idx="1907">
                  <c:v>39297</c:v>
                </c:pt>
                <c:pt idx="1908">
                  <c:v>39300</c:v>
                </c:pt>
                <c:pt idx="1909">
                  <c:v>39301</c:v>
                </c:pt>
                <c:pt idx="1910">
                  <c:v>39302</c:v>
                </c:pt>
                <c:pt idx="1911">
                  <c:v>39303</c:v>
                </c:pt>
                <c:pt idx="1912">
                  <c:v>39304</c:v>
                </c:pt>
                <c:pt idx="1913">
                  <c:v>39307</c:v>
                </c:pt>
                <c:pt idx="1914">
                  <c:v>39308</c:v>
                </c:pt>
                <c:pt idx="1915">
                  <c:v>39309</c:v>
                </c:pt>
                <c:pt idx="1916">
                  <c:v>39310</c:v>
                </c:pt>
                <c:pt idx="1917">
                  <c:v>39311</c:v>
                </c:pt>
                <c:pt idx="1918">
                  <c:v>39314</c:v>
                </c:pt>
                <c:pt idx="1919">
                  <c:v>39315</c:v>
                </c:pt>
                <c:pt idx="1920">
                  <c:v>39316</c:v>
                </c:pt>
                <c:pt idx="1921">
                  <c:v>39317</c:v>
                </c:pt>
                <c:pt idx="1922">
                  <c:v>39318</c:v>
                </c:pt>
                <c:pt idx="1923">
                  <c:v>39321</c:v>
                </c:pt>
                <c:pt idx="1924">
                  <c:v>39322</c:v>
                </c:pt>
                <c:pt idx="1925">
                  <c:v>39323</c:v>
                </c:pt>
                <c:pt idx="1926">
                  <c:v>39324</c:v>
                </c:pt>
                <c:pt idx="1927">
                  <c:v>39325</c:v>
                </c:pt>
                <c:pt idx="1928">
                  <c:v>39329</c:v>
                </c:pt>
                <c:pt idx="1929">
                  <c:v>39330</c:v>
                </c:pt>
                <c:pt idx="1930">
                  <c:v>39331</c:v>
                </c:pt>
                <c:pt idx="1931">
                  <c:v>39332</c:v>
                </c:pt>
                <c:pt idx="1932">
                  <c:v>39335</c:v>
                </c:pt>
                <c:pt idx="1933">
                  <c:v>39336</c:v>
                </c:pt>
                <c:pt idx="1934">
                  <c:v>39337</c:v>
                </c:pt>
                <c:pt idx="1935">
                  <c:v>39338</c:v>
                </c:pt>
                <c:pt idx="1936">
                  <c:v>39339</c:v>
                </c:pt>
                <c:pt idx="1937">
                  <c:v>39342</c:v>
                </c:pt>
                <c:pt idx="1938">
                  <c:v>39343</c:v>
                </c:pt>
                <c:pt idx="1939">
                  <c:v>39344</c:v>
                </c:pt>
                <c:pt idx="1940">
                  <c:v>39345</c:v>
                </c:pt>
                <c:pt idx="1941">
                  <c:v>39346</c:v>
                </c:pt>
                <c:pt idx="1942">
                  <c:v>39349</c:v>
                </c:pt>
                <c:pt idx="1943">
                  <c:v>39350</c:v>
                </c:pt>
                <c:pt idx="1944">
                  <c:v>39351</c:v>
                </c:pt>
                <c:pt idx="1945">
                  <c:v>39352</c:v>
                </c:pt>
                <c:pt idx="1946">
                  <c:v>39353</c:v>
                </c:pt>
                <c:pt idx="1947">
                  <c:v>39356</c:v>
                </c:pt>
                <c:pt idx="1948">
                  <c:v>39357</c:v>
                </c:pt>
                <c:pt idx="1949">
                  <c:v>39358</c:v>
                </c:pt>
                <c:pt idx="1950">
                  <c:v>39359</c:v>
                </c:pt>
                <c:pt idx="1951">
                  <c:v>39360</c:v>
                </c:pt>
                <c:pt idx="1952">
                  <c:v>39363</c:v>
                </c:pt>
                <c:pt idx="1953">
                  <c:v>39364</c:v>
                </c:pt>
                <c:pt idx="1954">
                  <c:v>39365</c:v>
                </c:pt>
                <c:pt idx="1955">
                  <c:v>39366</c:v>
                </c:pt>
                <c:pt idx="1956">
                  <c:v>39367</c:v>
                </c:pt>
                <c:pt idx="1957">
                  <c:v>39370</c:v>
                </c:pt>
                <c:pt idx="1958">
                  <c:v>39371</c:v>
                </c:pt>
                <c:pt idx="1959">
                  <c:v>39372</c:v>
                </c:pt>
                <c:pt idx="1960">
                  <c:v>39373</c:v>
                </c:pt>
                <c:pt idx="1961">
                  <c:v>39374</c:v>
                </c:pt>
                <c:pt idx="1962">
                  <c:v>39377</c:v>
                </c:pt>
                <c:pt idx="1963">
                  <c:v>39378</c:v>
                </c:pt>
                <c:pt idx="1964">
                  <c:v>39379</c:v>
                </c:pt>
                <c:pt idx="1965">
                  <c:v>39380</c:v>
                </c:pt>
                <c:pt idx="1966">
                  <c:v>39381</c:v>
                </c:pt>
                <c:pt idx="1967">
                  <c:v>39384</c:v>
                </c:pt>
                <c:pt idx="1968">
                  <c:v>39385</c:v>
                </c:pt>
                <c:pt idx="1969">
                  <c:v>39386</c:v>
                </c:pt>
                <c:pt idx="1970">
                  <c:v>39387</c:v>
                </c:pt>
                <c:pt idx="1971">
                  <c:v>39388</c:v>
                </c:pt>
                <c:pt idx="1972">
                  <c:v>39391</c:v>
                </c:pt>
                <c:pt idx="1973">
                  <c:v>39392</c:v>
                </c:pt>
                <c:pt idx="1974">
                  <c:v>39393</c:v>
                </c:pt>
                <c:pt idx="1975">
                  <c:v>39394</c:v>
                </c:pt>
                <c:pt idx="1976">
                  <c:v>39395</c:v>
                </c:pt>
                <c:pt idx="1977">
                  <c:v>39398</c:v>
                </c:pt>
                <c:pt idx="1978">
                  <c:v>39399</c:v>
                </c:pt>
                <c:pt idx="1979">
                  <c:v>39400</c:v>
                </c:pt>
                <c:pt idx="1980">
                  <c:v>39401</c:v>
                </c:pt>
                <c:pt idx="1981">
                  <c:v>39402</c:v>
                </c:pt>
                <c:pt idx="1982">
                  <c:v>39405</c:v>
                </c:pt>
                <c:pt idx="1983">
                  <c:v>39406</c:v>
                </c:pt>
                <c:pt idx="1984">
                  <c:v>39407</c:v>
                </c:pt>
                <c:pt idx="1985">
                  <c:v>39409</c:v>
                </c:pt>
                <c:pt idx="1986">
                  <c:v>39412</c:v>
                </c:pt>
                <c:pt idx="1987">
                  <c:v>39413</c:v>
                </c:pt>
                <c:pt idx="1988">
                  <c:v>39414</c:v>
                </c:pt>
                <c:pt idx="1989">
                  <c:v>39415</c:v>
                </c:pt>
                <c:pt idx="1990">
                  <c:v>39416</c:v>
                </c:pt>
                <c:pt idx="1991">
                  <c:v>39419</c:v>
                </c:pt>
                <c:pt idx="1992">
                  <c:v>39420</c:v>
                </c:pt>
                <c:pt idx="1993">
                  <c:v>39421</c:v>
                </c:pt>
                <c:pt idx="1994">
                  <c:v>39422</c:v>
                </c:pt>
                <c:pt idx="1995">
                  <c:v>39423</c:v>
                </c:pt>
                <c:pt idx="1996">
                  <c:v>39426</c:v>
                </c:pt>
                <c:pt idx="1997">
                  <c:v>39427</c:v>
                </c:pt>
                <c:pt idx="1998">
                  <c:v>39428</c:v>
                </c:pt>
                <c:pt idx="1999">
                  <c:v>39429</c:v>
                </c:pt>
                <c:pt idx="2000">
                  <c:v>39430</c:v>
                </c:pt>
                <c:pt idx="2001">
                  <c:v>39433</c:v>
                </c:pt>
                <c:pt idx="2002">
                  <c:v>39434</c:v>
                </c:pt>
                <c:pt idx="2003">
                  <c:v>39435</c:v>
                </c:pt>
                <c:pt idx="2004">
                  <c:v>39436</c:v>
                </c:pt>
                <c:pt idx="2005">
                  <c:v>39437</c:v>
                </c:pt>
                <c:pt idx="2006">
                  <c:v>39440</c:v>
                </c:pt>
                <c:pt idx="2007">
                  <c:v>39442</c:v>
                </c:pt>
                <c:pt idx="2008">
                  <c:v>39443</c:v>
                </c:pt>
                <c:pt idx="2009">
                  <c:v>39444</c:v>
                </c:pt>
                <c:pt idx="2010">
                  <c:v>39447</c:v>
                </c:pt>
                <c:pt idx="2011">
                  <c:v>39449</c:v>
                </c:pt>
                <c:pt idx="2012">
                  <c:v>39450</c:v>
                </c:pt>
                <c:pt idx="2013">
                  <c:v>39451</c:v>
                </c:pt>
                <c:pt idx="2014">
                  <c:v>39454</c:v>
                </c:pt>
                <c:pt idx="2015">
                  <c:v>39455</c:v>
                </c:pt>
                <c:pt idx="2016">
                  <c:v>39456</c:v>
                </c:pt>
                <c:pt idx="2017">
                  <c:v>39457</c:v>
                </c:pt>
                <c:pt idx="2018">
                  <c:v>39458</c:v>
                </c:pt>
                <c:pt idx="2019">
                  <c:v>39461</c:v>
                </c:pt>
                <c:pt idx="2020">
                  <c:v>39462</c:v>
                </c:pt>
                <c:pt idx="2021">
                  <c:v>39463</c:v>
                </c:pt>
                <c:pt idx="2022">
                  <c:v>39464</c:v>
                </c:pt>
                <c:pt idx="2023">
                  <c:v>39465</c:v>
                </c:pt>
                <c:pt idx="2024">
                  <c:v>39469</c:v>
                </c:pt>
                <c:pt idx="2025">
                  <c:v>39470</c:v>
                </c:pt>
                <c:pt idx="2026">
                  <c:v>39471</c:v>
                </c:pt>
                <c:pt idx="2027">
                  <c:v>39472</c:v>
                </c:pt>
                <c:pt idx="2028">
                  <c:v>39475</c:v>
                </c:pt>
                <c:pt idx="2029">
                  <c:v>39476</c:v>
                </c:pt>
                <c:pt idx="2030">
                  <c:v>39477</c:v>
                </c:pt>
                <c:pt idx="2031">
                  <c:v>39478</c:v>
                </c:pt>
                <c:pt idx="2032">
                  <c:v>39479</c:v>
                </c:pt>
                <c:pt idx="2033">
                  <c:v>39482</c:v>
                </c:pt>
                <c:pt idx="2034">
                  <c:v>39483</c:v>
                </c:pt>
                <c:pt idx="2035">
                  <c:v>39484</c:v>
                </c:pt>
                <c:pt idx="2036">
                  <c:v>39485</c:v>
                </c:pt>
                <c:pt idx="2037">
                  <c:v>39486</c:v>
                </c:pt>
                <c:pt idx="2038">
                  <c:v>39489</c:v>
                </c:pt>
                <c:pt idx="2039">
                  <c:v>39490</c:v>
                </c:pt>
                <c:pt idx="2040">
                  <c:v>39491</c:v>
                </c:pt>
                <c:pt idx="2041">
                  <c:v>39492</c:v>
                </c:pt>
                <c:pt idx="2042">
                  <c:v>39493</c:v>
                </c:pt>
                <c:pt idx="2043">
                  <c:v>39497</c:v>
                </c:pt>
                <c:pt idx="2044">
                  <c:v>39498</c:v>
                </c:pt>
                <c:pt idx="2045">
                  <c:v>39499</c:v>
                </c:pt>
                <c:pt idx="2046">
                  <c:v>39500</c:v>
                </c:pt>
                <c:pt idx="2047">
                  <c:v>39503</c:v>
                </c:pt>
                <c:pt idx="2048">
                  <c:v>39504</c:v>
                </c:pt>
                <c:pt idx="2049">
                  <c:v>39505</c:v>
                </c:pt>
                <c:pt idx="2050">
                  <c:v>39506</c:v>
                </c:pt>
                <c:pt idx="2051">
                  <c:v>39507</c:v>
                </c:pt>
                <c:pt idx="2052">
                  <c:v>39510</c:v>
                </c:pt>
                <c:pt idx="2053">
                  <c:v>39511</c:v>
                </c:pt>
                <c:pt idx="2054">
                  <c:v>39512</c:v>
                </c:pt>
                <c:pt idx="2055">
                  <c:v>39513</c:v>
                </c:pt>
                <c:pt idx="2056">
                  <c:v>39514</c:v>
                </c:pt>
                <c:pt idx="2057">
                  <c:v>39517</c:v>
                </c:pt>
                <c:pt idx="2058">
                  <c:v>39518</c:v>
                </c:pt>
                <c:pt idx="2059">
                  <c:v>39519</c:v>
                </c:pt>
                <c:pt idx="2060">
                  <c:v>39520</c:v>
                </c:pt>
                <c:pt idx="2061">
                  <c:v>39521</c:v>
                </c:pt>
                <c:pt idx="2062">
                  <c:v>39524</c:v>
                </c:pt>
                <c:pt idx="2063">
                  <c:v>39525</c:v>
                </c:pt>
                <c:pt idx="2064">
                  <c:v>39526</c:v>
                </c:pt>
                <c:pt idx="2065">
                  <c:v>39527</c:v>
                </c:pt>
                <c:pt idx="2066">
                  <c:v>39531</c:v>
                </c:pt>
                <c:pt idx="2067">
                  <c:v>39532</c:v>
                </c:pt>
                <c:pt idx="2068">
                  <c:v>39533</c:v>
                </c:pt>
                <c:pt idx="2069">
                  <c:v>39534</c:v>
                </c:pt>
                <c:pt idx="2070">
                  <c:v>39535</c:v>
                </c:pt>
                <c:pt idx="2071">
                  <c:v>39538</c:v>
                </c:pt>
                <c:pt idx="2072">
                  <c:v>39539</c:v>
                </c:pt>
                <c:pt idx="2073">
                  <c:v>39540</c:v>
                </c:pt>
                <c:pt idx="2074">
                  <c:v>39541</c:v>
                </c:pt>
                <c:pt idx="2075">
                  <c:v>39542</c:v>
                </c:pt>
                <c:pt idx="2076">
                  <c:v>39545</c:v>
                </c:pt>
                <c:pt idx="2077">
                  <c:v>39546</c:v>
                </c:pt>
                <c:pt idx="2078">
                  <c:v>39547</c:v>
                </c:pt>
                <c:pt idx="2079">
                  <c:v>39548</c:v>
                </c:pt>
                <c:pt idx="2080">
                  <c:v>39549</c:v>
                </c:pt>
                <c:pt idx="2081">
                  <c:v>39552</c:v>
                </c:pt>
                <c:pt idx="2082">
                  <c:v>39553</c:v>
                </c:pt>
                <c:pt idx="2083">
                  <c:v>39554</c:v>
                </c:pt>
                <c:pt idx="2084">
                  <c:v>39555</c:v>
                </c:pt>
                <c:pt idx="2085">
                  <c:v>39556</c:v>
                </c:pt>
                <c:pt idx="2086">
                  <c:v>39559</c:v>
                </c:pt>
                <c:pt idx="2087">
                  <c:v>39560</c:v>
                </c:pt>
                <c:pt idx="2088">
                  <c:v>39561</c:v>
                </c:pt>
                <c:pt idx="2089">
                  <c:v>39562</c:v>
                </c:pt>
                <c:pt idx="2090">
                  <c:v>39563</c:v>
                </c:pt>
                <c:pt idx="2091">
                  <c:v>39566</c:v>
                </c:pt>
                <c:pt idx="2092">
                  <c:v>39567</c:v>
                </c:pt>
                <c:pt idx="2093">
                  <c:v>39568</c:v>
                </c:pt>
                <c:pt idx="2094">
                  <c:v>39569</c:v>
                </c:pt>
                <c:pt idx="2095">
                  <c:v>39570</c:v>
                </c:pt>
                <c:pt idx="2096">
                  <c:v>39573</c:v>
                </c:pt>
                <c:pt idx="2097">
                  <c:v>39574</c:v>
                </c:pt>
                <c:pt idx="2098">
                  <c:v>39575</c:v>
                </c:pt>
                <c:pt idx="2099">
                  <c:v>39576</c:v>
                </c:pt>
                <c:pt idx="2100">
                  <c:v>39577</c:v>
                </c:pt>
                <c:pt idx="2101">
                  <c:v>39580</c:v>
                </c:pt>
                <c:pt idx="2102">
                  <c:v>39581</c:v>
                </c:pt>
                <c:pt idx="2103">
                  <c:v>39582</c:v>
                </c:pt>
                <c:pt idx="2104">
                  <c:v>39583</c:v>
                </c:pt>
                <c:pt idx="2105">
                  <c:v>39584</c:v>
                </c:pt>
                <c:pt idx="2106">
                  <c:v>39587</c:v>
                </c:pt>
                <c:pt idx="2107">
                  <c:v>39588</c:v>
                </c:pt>
                <c:pt idx="2108">
                  <c:v>39589</c:v>
                </c:pt>
                <c:pt idx="2109">
                  <c:v>39590</c:v>
                </c:pt>
                <c:pt idx="2110">
                  <c:v>39591</c:v>
                </c:pt>
                <c:pt idx="2111">
                  <c:v>39595</c:v>
                </c:pt>
                <c:pt idx="2112">
                  <c:v>39596</c:v>
                </c:pt>
                <c:pt idx="2113">
                  <c:v>39597</c:v>
                </c:pt>
                <c:pt idx="2114">
                  <c:v>39598</c:v>
                </c:pt>
                <c:pt idx="2115">
                  <c:v>39601</c:v>
                </c:pt>
                <c:pt idx="2116">
                  <c:v>39602</c:v>
                </c:pt>
                <c:pt idx="2117">
                  <c:v>39603</c:v>
                </c:pt>
                <c:pt idx="2118">
                  <c:v>39604</c:v>
                </c:pt>
                <c:pt idx="2119">
                  <c:v>39605</c:v>
                </c:pt>
                <c:pt idx="2120">
                  <c:v>39608</c:v>
                </c:pt>
                <c:pt idx="2121">
                  <c:v>39609</c:v>
                </c:pt>
                <c:pt idx="2122">
                  <c:v>39610</c:v>
                </c:pt>
                <c:pt idx="2123">
                  <c:v>39611</c:v>
                </c:pt>
                <c:pt idx="2124">
                  <c:v>39612</c:v>
                </c:pt>
                <c:pt idx="2125">
                  <c:v>39615</c:v>
                </c:pt>
                <c:pt idx="2126">
                  <c:v>39616</c:v>
                </c:pt>
                <c:pt idx="2127">
                  <c:v>39617</c:v>
                </c:pt>
                <c:pt idx="2128">
                  <c:v>39618</c:v>
                </c:pt>
                <c:pt idx="2129">
                  <c:v>39619</c:v>
                </c:pt>
                <c:pt idx="2130">
                  <c:v>39622</c:v>
                </c:pt>
                <c:pt idx="2131">
                  <c:v>39623</c:v>
                </c:pt>
                <c:pt idx="2132">
                  <c:v>39624</c:v>
                </c:pt>
                <c:pt idx="2133">
                  <c:v>39625</c:v>
                </c:pt>
                <c:pt idx="2134">
                  <c:v>39626</c:v>
                </c:pt>
                <c:pt idx="2135">
                  <c:v>39629</c:v>
                </c:pt>
                <c:pt idx="2136">
                  <c:v>39630</c:v>
                </c:pt>
                <c:pt idx="2137">
                  <c:v>39631</c:v>
                </c:pt>
                <c:pt idx="2138">
                  <c:v>39632</c:v>
                </c:pt>
                <c:pt idx="2139">
                  <c:v>39636</c:v>
                </c:pt>
                <c:pt idx="2140">
                  <c:v>39637</c:v>
                </c:pt>
                <c:pt idx="2141">
                  <c:v>39638</c:v>
                </c:pt>
                <c:pt idx="2142">
                  <c:v>39639</c:v>
                </c:pt>
                <c:pt idx="2143">
                  <c:v>39640</c:v>
                </c:pt>
                <c:pt idx="2144">
                  <c:v>39643</c:v>
                </c:pt>
                <c:pt idx="2145">
                  <c:v>39644</c:v>
                </c:pt>
                <c:pt idx="2146">
                  <c:v>39645</c:v>
                </c:pt>
                <c:pt idx="2147">
                  <c:v>39646</c:v>
                </c:pt>
                <c:pt idx="2148">
                  <c:v>39647</c:v>
                </c:pt>
                <c:pt idx="2149">
                  <c:v>39650</c:v>
                </c:pt>
                <c:pt idx="2150">
                  <c:v>39651</c:v>
                </c:pt>
                <c:pt idx="2151">
                  <c:v>39652</c:v>
                </c:pt>
                <c:pt idx="2152">
                  <c:v>39653</c:v>
                </c:pt>
                <c:pt idx="2153">
                  <c:v>39654</c:v>
                </c:pt>
                <c:pt idx="2154">
                  <c:v>39657</c:v>
                </c:pt>
                <c:pt idx="2155">
                  <c:v>39658</c:v>
                </c:pt>
                <c:pt idx="2156">
                  <c:v>39659</c:v>
                </c:pt>
                <c:pt idx="2157">
                  <c:v>39660</c:v>
                </c:pt>
                <c:pt idx="2158">
                  <c:v>39661</c:v>
                </c:pt>
                <c:pt idx="2159">
                  <c:v>39664</c:v>
                </c:pt>
                <c:pt idx="2160">
                  <c:v>39665</c:v>
                </c:pt>
                <c:pt idx="2161">
                  <c:v>39666</c:v>
                </c:pt>
                <c:pt idx="2162">
                  <c:v>39667</c:v>
                </c:pt>
                <c:pt idx="2163">
                  <c:v>39668</c:v>
                </c:pt>
                <c:pt idx="2164">
                  <c:v>39671</c:v>
                </c:pt>
                <c:pt idx="2165">
                  <c:v>39672</c:v>
                </c:pt>
                <c:pt idx="2166">
                  <c:v>39673</c:v>
                </c:pt>
                <c:pt idx="2167">
                  <c:v>39674</c:v>
                </c:pt>
                <c:pt idx="2168">
                  <c:v>39675</c:v>
                </c:pt>
                <c:pt idx="2169">
                  <c:v>39678</c:v>
                </c:pt>
                <c:pt idx="2170">
                  <c:v>39679</c:v>
                </c:pt>
                <c:pt idx="2171">
                  <c:v>39680</c:v>
                </c:pt>
                <c:pt idx="2172">
                  <c:v>39681</c:v>
                </c:pt>
                <c:pt idx="2173">
                  <c:v>39682</c:v>
                </c:pt>
                <c:pt idx="2174">
                  <c:v>39685</c:v>
                </c:pt>
                <c:pt idx="2175">
                  <c:v>39686</c:v>
                </c:pt>
                <c:pt idx="2176">
                  <c:v>39687</c:v>
                </c:pt>
                <c:pt idx="2177">
                  <c:v>39688</c:v>
                </c:pt>
                <c:pt idx="2178">
                  <c:v>39689</c:v>
                </c:pt>
                <c:pt idx="2179">
                  <c:v>39693</c:v>
                </c:pt>
                <c:pt idx="2180">
                  <c:v>39694</c:v>
                </c:pt>
                <c:pt idx="2181">
                  <c:v>39695</c:v>
                </c:pt>
                <c:pt idx="2182">
                  <c:v>39696</c:v>
                </c:pt>
                <c:pt idx="2183">
                  <c:v>39699</c:v>
                </c:pt>
                <c:pt idx="2184">
                  <c:v>39700</c:v>
                </c:pt>
                <c:pt idx="2185">
                  <c:v>39701</c:v>
                </c:pt>
                <c:pt idx="2186">
                  <c:v>39702</c:v>
                </c:pt>
                <c:pt idx="2187">
                  <c:v>39703</c:v>
                </c:pt>
                <c:pt idx="2188">
                  <c:v>39706</c:v>
                </c:pt>
                <c:pt idx="2189">
                  <c:v>39707</c:v>
                </c:pt>
                <c:pt idx="2190">
                  <c:v>39708</c:v>
                </c:pt>
                <c:pt idx="2191">
                  <c:v>39709</c:v>
                </c:pt>
                <c:pt idx="2192">
                  <c:v>39710</c:v>
                </c:pt>
                <c:pt idx="2193">
                  <c:v>39713</c:v>
                </c:pt>
                <c:pt idx="2194">
                  <c:v>39714</c:v>
                </c:pt>
                <c:pt idx="2195">
                  <c:v>39715</c:v>
                </c:pt>
                <c:pt idx="2196">
                  <c:v>39716</c:v>
                </c:pt>
                <c:pt idx="2197">
                  <c:v>39717</c:v>
                </c:pt>
                <c:pt idx="2198">
                  <c:v>39720</c:v>
                </c:pt>
                <c:pt idx="2199">
                  <c:v>39721</c:v>
                </c:pt>
                <c:pt idx="2200">
                  <c:v>39722</c:v>
                </c:pt>
                <c:pt idx="2201">
                  <c:v>39723</c:v>
                </c:pt>
                <c:pt idx="2202">
                  <c:v>39724</c:v>
                </c:pt>
                <c:pt idx="2203">
                  <c:v>39727</c:v>
                </c:pt>
                <c:pt idx="2204">
                  <c:v>39728</c:v>
                </c:pt>
                <c:pt idx="2205">
                  <c:v>39729</c:v>
                </c:pt>
                <c:pt idx="2206">
                  <c:v>39730</c:v>
                </c:pt>
                <c:pt idx="2207">
                  <c:v>39731</c:v>
                </c:pt>
                <c:pt idx="2208">
                  <c:v>39734</c:v>
                </c:pt>
                <c:pt idx="2209">
                  <c:v>39735</c:v>
                </c:pt>
                <c:pt idx="2210">
                  <c:v>39736</c:v>
                </c:pt>
                <c:pt idx="2211">
                  <c:v>39737</c:v>
                </c:pt>
                <c:pt idx="2212">
                  <c:v>39738</c:v>
                </c:pt>
                <c:pt idx="2213">
                  <c:v>39741</c:v>
                </c:pt>
                <c:pt idx="2214">
                  <c:v>39742</c:v>
                </c:pt>
                <c:pt idx="2215">
                  <c:v>39743</c:v>
                </c:pt>
                <c:pt idx="2216">
                  <c:v>39744</c:v>
                </c:pt>
                <c:pt idx="2217">
                  <c:v>39745</c:v>
                </c:pt>
                <c:pt idx="2218">
                  <c:v>39748</c:v>
                </c:pt>
                <c:pt idx="2219">
                  <c:v>39749</c:v>
                </c:pt>
                <c:pt idx="2220">
                  <c:v>39750</c:v>
                </c:pt>
                <c:pt idx="2221">
                  <c:v>39751</c:v>
                </c:pt>
                <c:pt idx="2222">
                  <c:v>39752</c:v>
                </c:pt>
                <c:pt idx="2223">
                  <c:v>39755</c:v>
                </c:pt>
                <c:pt idx="2224">
                  <c:v>39756</c:v>
                </c:pt>
                <c:pt idx="2225">
                  <c:v>39757</c:v>
                </c:pt>
                <c:pt idx="2226">
                  <c:v>39758</c:v>
                </c:pt>
                <c:pt idx="2227">
                  <c:v>39759</c:v>
                </c:pt>
                <c:pt idx="2228">
                  <c:v>39762</c:v>
                </c:pt>
                <c:pt idx="2229">
                  <c:v>39763</c:v>
                </c:pt>
                <c:pt idx="2230">
                  <c:v>39764</c:v>
                </c:pt>
                <c:pt idx="2231">
                  <c:v>39765</c:v>
                </c:pt>
                <c:pt idx="2232">
                  <c:v>39766</c:v>
                </c:pt>
                <c:pt idx="2233">
                  <c:v>39769</c:v>
                </c:pt>
                <c:pt idx="2234">
                  <c:v>39770</c:v>
                </c:pt>
                <c:pt idx="2235">
                  <c:v>39771</c:v>
                </c:pt>
                <c:pt idx="2236">
                  <c:v>39772</c:v>
                </c:pt>
                <c:pt idx="2237">
                  <c:v>39773</c:v>
                </c:pt>
                <c:pt idx="2238">
                  <c:v>39776</c:v>
                </c:pt>
                <c:pt idx="2239">
                  <c:v>39777</c:v>
                </c:pt>
                <c:pt idx="2240">
                  <c:v>39778</c:v>
                </c:pt>
                <c:pt idx="2241">
                  <c:v>39780</c:v>
                </c:pt>
                <c:pt idx="2242">
                  <c:v>39783</c:v>
                </c:pt>
                <c:pt idx="2243">
                  <c:v>39784</c:v>
                </c:pt>
                <c:pt idx="2244">
                  <c:v>39785</c:v>
                </c:pt>
                <c:pt idx="2245">
                  <c:v>39786</c:v>
                </c:pt>
                <c:pt idx="2246">
                  <c:v>39787</c:v>
                </c:pt>
                <c:pt idx="2247">
                  <c:v>39790</c:v>
                </c:pt>
                <c:pt idx="2248">
                  <c:v>39791</c:v>
                </c:pt>
                <c:pt idx="2249">
                  <c:v>39792</c:v>
                </c:pt>
                <c:pt idx="2250">
                  <c:v>39793</c:v>
                </c:pt>
                <c:pt idx="2251">
                  <c:v>39794</c:v>
                </c:pt>
                <c:pt idx="2252">
                  <c:v>39797</c:v>
                </c:pt>
                <c:pt idx="2253">
                  <c:v>39798</c:v>
                </c:pt>
                <c:pt idx="2254">
                  <c:v>39799</c:v>
                </c:pt>
                <c:pt idx="2255">
                  <c:v>39800</c:v>
                </c:pt>
                <c:pt idx="2256">
                  <c:v>39801</c:v>
                </c:pt>
                <c:pt idx="2257">
                  <c:v>39804</c:v>
                </c:pt>
                <c:pt idx="2258">
                  <c:v>39805</c:v>
                </c:pt>
                <c:pt idx="2259">
                  <c:v>39806</c:v>
                </c:pt>
                <c:pt idx="2260">
                  <c:v>39808</c:v>
                </c:pt>
                <c:pt idx="2261">
                  <c:v>39811</c:v>
                </c:pt>
                <c:pt idx="2262">
                  <c:v>39812</c:v>
                </c:pt>
                <c:pt idx="2263">
                  <c:v>39813</c:v>
                </c:pt>
                <c:pt idx="2264">
                  <c:v>39815</c:v>
                </c:pt>
                <c:pt idx="2265">
                  <c:v>39818</c:v>
                </c:pt>
                <c:pt idx="2266">
                  <c:v>39819</c:v>
                </c:pt>
                <c:pt idx="2267">
                  <c:v>39820</c:v>
                </c:pt>
                <c:pt idx="2268">
                  <c:v>39821</c:v>
                </c:pt>
                <c:pt idx="2269">
                  <c:v>39822</c:v>
                </c:pt>
                <c:pt idx="2270">
                  <c:v>39825</c:v>
                </c:pt>
                <c:pt idx="2271">
                  <c:v>39826</c:v>
                </c:pt>
                <c:pt idx="2272">
                  <c:v>39827</c:v>
                </c:pt>
                <c:pt idx="2273">
                  <c:v>39828</c:v>
                </c:pt>
                <c:pt idx="2274">
                  <c:v>39829</c:v>
                </c:pt>
                <c:pt idx="2275">
                  <c:v>39833</c:v>
                </c:pt>
                <c:pt idx="2276">
                  <c:v>39834</c:v>
                </c:pt>
                <c:pt idx="2277">
                  <c:v>39835</c:v>
                </c:pt>
                <c:pt idx="2278">
                  <c:v>39836</c:v>
                </c:pt>
                <c:pt idx="2279">
                  <c:v>39839</c:v>
                </c:pt>
                <c:pt idx="2280">
                  <c:v>39840</c:v>
                </c:pt>
                <c:pt idx="2281">
                  <c:v>39841</c:v>
                </c:pt>
                <c:pt idx="2282">
                  <c:v>39842</c:v>
                </c:pt>
              </c:numCache>
            </c:numRef>
          </c:cat>
          <c:val>
            <c:numRef>
              <c:f>StatBacktest!$D$3:$D$2285</c:f>
              <c:numCache>
                <c:formatCode>General</c:formatCode>
                <c:ptCount val="2283"/>
                <c:pt idx="0">
                  <c:v>3.7254642455835429E-2</c:v>
                </c:pt>
                <c:pt idx="1">
                  <c:v>3.7348608556018043E-2</c:v>
                </c:pt>
                <c:pt idx="2">
                  <c:v>3.6394441182998782E-2</c:v>
                </c:pt>
                <c:pt idx="3">
                  <c:v>3.6490244608685829E-2</c:v>
                </c:pt>
                <c:pt idx="4">
                  <c:v>3.4474867607556317E-2</c:v>
                </c:pt>
                <c:pt idx="5">
                  <c:v>3.4372959158478045E-2</c:v>
                </c:pt>
                <c:pt idx="6">
                  <c:v>3.3909677232437485E-2</c:v>
                </c:pt>
                <c:pt idx="7">
                  <c:v>3.5765439086119247E-2</c:v>
                </c:pt>
                <c:pt idx="8">
                  <c:v>3.5115233698660236E-2</c:v>
                </c:pt>
                <c:pt idx="9">
                  <c:v>3.3058091357935131E-2</c:v>
                </c:pt>
                <c:pt idx="10">
                  <c:v>3.3133967803386039E-2</c:v>
                </c:pt>
                <c:pt idx="11">
                  <c:v>3.52534361158717E-2</c:v>
                </c:pt>
                <c:pt idx="12">
                  <c:v>3.5407740410692071E-2</c:v>
                </c:pt>
                <c:pt idx="13">
                  <c:v>3.5564359982137174E-2</c:v>
                </c:pt>
                <c:pt idx="14">
                  <c:v>3.549964866207652E-2</c:v>
                </c:pt>
                <c:pt idx="15">
                  <c:v>3.4558985686210623E-2</c:v>
                </c:pt>
                <c:pt idx="16">
                  <c:v>3.4310307145334042E-2</c:v>
                </c:pt>
                <c:pt idx="17">
                  <c:v>3.3918673523897942E-2</c:v>
                </c:pt>
                <c:pt idx="18">
                  <c:v>3.3286806017770433E-2</c:v>
                </c:pt>
                <c:pt idx="19">
                  <c:v>3.2575249567476545E-2</c:v>
                </c:pt>
                <c:pt idx="20">
                  <c:v>2.5113167602911247E-2</c:v>
                </c:pt>
                <c:pt idx="21">
                  <c:v>2.6419343440357523E-2</c:v>
                </c:pt>
                <c:pt idx="22">
                  <c:v>2.5268674996461151E-2</c:v>
                </c:pt>
                <c:pt idx="23">
                  <c:v>2.8706652730388367E-2</c:v>
                </c:pt>
                <c:pt idx="24">
                  <c:v>2.9300706718951592E-2</c:v>
                </c:pt>
                <c:pt idx="25">
                  <c:v>3.1963742940041499E-2</c:v>
                </c:pt>
                <c:pt idx="26">
                  <c:v>3.1963320446630028E-2</c:v>
                </c:pt>
                <c:pt idx="27">
                  <c:v>3.0474541135295241E-2</c:v>
                </c:pt>
                <c:pt idx="28">
                  <c:v>3.0408742774941905E-2</c:v>
                </c:pt>
                <c:pt idx="29">
                  <c:v>3.3478152944326579E-2</c:v>
                </c:pt>
                <c:pt idx="30">
                  <c:v>3.3445358569869708E-2</c:v>
                </c:pt>
                <c:pt idx="31">
                  <c:v>2.9882626212173427E-2</c:v>
                </c:pt>
                <c:pt idx="32">
                  <c:v>3.848982555799485E-2</c:v>
                </c:pt>
                <c:pt idx="33">
                  <c:v>3.879538318586611E-2</c:v>
                </c:pt>
                <c:pt idx="34">
                  <c:v>4.1165147028274757E-2</c:v>
                </c:pt>
                <c:pt idx="35">
                  <c:v>4.1426268581502251E-2</c:v>
                </c:pt>
                <c:pt idx="36">
                  <c:v>4.1346870698524475E-2</c:v>
                </c:pt>
                <c:pt idx="37">
                  <c:v>4.1338289447339034E-2</c:v>
                </c:pt>
                <c:pt idx="38">
                  <c:v>4.1468755604143002E-2</c:v>
                </c:pt>
                <c:pt idx="39">
                  <c:v>4.0969464057375539E-2</c:v>
                </c:pt>
                <c:pt idx="40">
                  <c:v>4.0944489836393934E-2</c:v>
                </c:pt>
                <c:pt idx="41">
                  <c:v>3.9951358091577079E-2</c:v>
                </c:pt>
                <c:pt idx="42">
                  <c:v>4.3914662346969308E-2</c:v>
                </c:pt>
                <c:pt idx="43">
                  <c:v>4.3553555156037864E-2</c:v>
                </c:pt>
                <c:pt idx="44">
                  <c:v>4.8217272724260116E-2</c:v>
                </c:pt>
                <c:pt idx="45">
                  <c:v>4.7333521793914181E-2</c:v>
                </c:pt>
                <c:pt idx="46">
                  <c:v>5.3069146306511224E-2</c:v>
                </c:pt>
                <c:pt idx="47">
                  <c:v>5.3030933753532981E-2</c:v>
                </c:pt>
                <c:pt idx="48">
                  <c:v>5.2752201796291961E-2</c:v>
                </c:pt>
                <c:pt idx="49">
                  <c:v>5.0675638328675804E-2</c:v>
                </c:pt>
                <c:pt idx="50">
                  <c:v>5.1368056568858886E-2</c:v>
                </c:pt>
                <c:pt idx="51">
                  <c:v>5.1782431882422195E-2</c:v>
                </c:pt>
                <c:pt idx="52">
                  <c:v>4.8521447657576183E-2</c:v>
                </c:pt>
                <c:pt idx="53">
                  <c:v>5.0572280256834565E-2</c:v>
                </c:pt>
                <c:pt idx="54">
                  <c:v>4.8679230622707299E-2</c:v>
                </c:pt>
                <c:pt idx="55">
                  <c:v>4.8288275398470366E-2</c:v>
                </c:pt>
                <c:pt idx="56">
                  <c:v>4.9420470363112763E-2</c:v>
                </c:pt>
                <c:pt idx="57">
                  <c:v>5.0990546895763739E-2</c:v>
                </c:pt>
                <c:pt idx="58">
                  <c:v>5.1072927899550466E-2</c:v>
                </c:pt>
                <c:pt idx="59">
                  <c:v>5.0655769516233622E-2</c:v>
                </c:pt>
                <c:pt idx="60">
                  <c:v>5.1022442615741757E-2</c:v>
                </c:pt>
                <c:pt idx="61">
                  <c:v>5.0713811375867904E-2</c:v>
                </c:pt>
                <c:pt idx="62">
                  <c:v>4.8620725876270462E-2</c:v>
                </c:pt>
                <c:pt idx="63">
                  <c:v>4.8459972791902277E-2</c:v>
                </c:pt>
                <c:pt idx="64">
                  <c:v>4.2830772590108132E-2</c:v>
                </c:pt>
                <c:pt idx="65">
                  <c:v>4.1169602559369058E-2</c:v>
                </c:pt>
                <c:pt idx="66">
                  <c:v>3.5626526632538583E-2</c:v>
                </c:pt>
                <c:pt idx="67">
                  <c:v>3.5609890214337379E-2</c:v>
                </c:pt>
                <c:pt idx="68">
                  <c:v>3.5602931716682606E-2</c:v>
                </c:pt>
                <c:pt idx="69">
                  <c:v>3.5217091839763341E-2</c:v>
                </c:pt>
                <c:pt idx="70">
                  <c:v>3.7544382308185568E-2</c:v>
                </c:pt>
                <c:pt idx="71">
                  <c:v>3.7226455554120241E-2</c:v>
                </c:pt>
                <c:pt idx="72">
                  <c:v>3.3462431995768364E-2</c:v>
                </c:pt>
                <c:pt idx="73">
                  <c:v>3.0592308510288491E-2</c:v>
                </c:pt>
                <c:pt idx="74">
                  <c:v>3.109511257310307E-2</c:v>
                </c:pt>
                <c:pt idx="75">
                  <c:v>3.181035986574441E-2</c:v>
                </c:pt>
                <c:pt idx="76">
                  <c:v>3.0559128083716039E-2</c:v>
                </c:pt>
                <c:pt idx="77">
                  <c:v>2.8264312107885249E-2</c:v>
                </c:pt>
                <c:pt idx="78">
                  <c:v>2.8100341964492261E-2</c:v>
                </c:pt>
                <c:pt idx="79">
                  <c:v>2.7198076326467802E-2</c:v>
                </c:pt>
                <c:pt idx="80">
                  <c:v>2.7828817881769569E-2</c:v>
                </c:pt>
                <c:pt idx="81">
                  <c:v>3.5748976733012819E-2</c:v>
                </c:pt>
                <c:pt idx="82">
                  <c:v>3.3629630842721386E-2</c:v>
                </c:pt>
                <c:pt idx="83">
                  <c:v>3.2066198101092409E-2</c:v>
                </c:pt>
                <c:pt idx="84">
                  <c:v>3.2034310011885857E-2</c:v>
                </c:pt>
                <c:pt idx="85">
                  <c:v>3.4991799691888793E-2</c:v>
                </c:pt>
                <c:pt idx="86">
                  <c:v>3.6933243284595532E-2</c:v>
                </c:pt>
                <c:pt idx="87">
                  <c:v>3.6927993436320639E-2</c:v>
                </c:pt>
                <c:pt idx="88">
                  <c:v>3.8589508673010864E-2</c:v>
                </c:pt>
                <c:pt idx="89">
                  <c:v>3.8528866588682285E-2</c:v>
                </c:pt>
                <c:pt idx="90">
                  <c:v>3.7218503625570887E-2</c:v>
                </c:pt>
                <c:pt idx="91">
                  <c:v>3.6622019790988884E-2</c:v>
                </c:pt>
                <c:pt idx="92">
                  <c:v>3.6777872572282835E-2</c:v>
                </c:pt>
                <c:pt idx="93">
                  <c:v>3.8256229524470629E-2</c:v>
                </c:pt>
                <c:pt idx="94">
                  <c:v>3.7992211241184841E-2</c:v>
                </c:pt>
                <c:pt idx="95">
                  <c:v>3.8197999692316485E-2</c:v>
                </c:pt>
                <c:pt idx="96">
                  <c:v>3.8223565073979837E-2</c:v>
                </c:pt>
                <c:pt idx="97">
                  <c:v>3.8194181833911725E-2</c:v>
                </c:pt>
                <c:pt idx="98">
                  <c:v>4.0329912104393913E-2</c:v>
                </c:pt>
                <c:pt idx="99">
                  <c:v>4.0020288131702511E-2</c:v>
                </c:pt>
                <c:pt idx="100">
                  <c:v>4.0052916738056929E-2</c:v>
                </c:pt>
                <c:pt idx="101">
                  <c:v>3.5301080568385629E-2</c:v>
                </c:pt>
                <c:pt idx="102">
                  <c:v>3.6418898906963447E-2</c:v>
                </c:pt>
                <c:pt idx="103">
                  <c:v>3.6252108576230839E-2</c:v>
                </c:pt>
                <c:pt idx="104">
                  <c:v>3.6860114846742446E-2</c:v>
                </c:pt>
                <c:pt idx="105">
                  <c:v>3.8926071287136509E-2</c:v>
                </c:pt>
                <c:pt idx="106">
                  <c:v>5.2828701230656881E-2</c:v>
                </c:pt>
                <c:pt idx="107">
                  <c:v>5.4833994197182538E-2</c:v>
                </c:pt>
                <c:pt idx="108">
                  <c:v>5.4168370722185881E-2</c:v>
                </c:pt>
                <c:pt idx="109">
                  <c:v>5.4931395622399473E-2</c:v>
                </c:pt>
                <c:pt idx="110">
                  <c:v>5.5125884431268583E-2</c:v>
                </c:pt>
                <c:pt idx="111">
                  <c:v>5.7137400939459182E-2</c:v>
                </c:pt>
                <c:pt idx="112">
                  <c:v>5.7481963798731134E-2</c:v>
                </c:pt>
                <c:pt idx="113">
                  <c:v>5.643380856032338E-2</c:v>
                </c:pt>
                <c:pt idx="114">
                  <c:v>5.6472750500804567E-2</c:v>
                </c:pt>
                <c:pt idx="115">
                  <c:v>5.4528599451120888E-2</c:v>
                </c:pt>
                <c:pt idx="116">
                  <c:v>5.4716029033555033E-2</c:v>
                </c:pt>
                <c:pt idx="117">
                  <c:v>5.5045147970755756E-2</c:v>
                </c:pt>
                <c:pt idx="118">
                  <c:v>5.5721169502467659E-2</c:v>
                </c:pt>
                <c:pt idx="119">
                  <c:v>5.5193494602581918E-2</c:v>
                </c:pt>
                <c:pt idx="120">
                  <c:v>5.4935063590653699E-2</c:v>
                </c:pt>
                <c:pt idx="121">
                  <c:v>5.5462876821260595E-2</c:v>
                </c:pt>
                <c:pt idx="122">
                  <c:v>5.4541331906574189E-2</c:v>
                </c:pt>
                <c:pt idx="123">
                  <c:v>5.4754889877473081E-2</c:v>
                </c:pt>
                <c:pt idx="124">
                  <c:v>5.4483625704027275E-2</c:v>
                </c:pt>
                <c:pt idx="125">
                  <c:v>5.1104818190378445E-2</c:v>
                </c:pt>
                <c:pt idx="126">
                  <c:v>3.2877596650767345E-2</c:v>
                </c:pt>
                <c:pt idx="127">
                  <c:v>3.2589085913922899E-2</c:v>
                </c:pt>
                <c:pt idx="128">
                  <c:v>3.2150663856530239E-2</c:v>
                </c:pt>
                <c:pt idx="129">
                  <c:v>3.1931778730933287E-2</c:v>
                </c:pt>
                <c:pt idx="130">
                  <c:v>3.1835821574130327E-2</c:v>
                </c:pt>
                <c:pt idx="131">
                  <c:v>2.8663251107711611E-2</c:v>
                </c:pt>
                <c:pt idx="132">
                  <c:v>2.8058672023125633E-2</c:v>
                </c:pt>
                <c:pt idx="133">
                  <c:v>2.8540939063307354E-2</c:v>
                </c:pt>
                <c:pt idx="134">
                  <c:v>2.8951310234135458E-2</c:v>
                </c:pt>
                <c:pt idx="135">
                  <c:v>3.2129937715257247E-2</c:v>
                </c:pt>
                <c:pt idx="136">
                  <c:v>3.1892532418717527E-2</c:v>
                </c:pt>
                <c:pt idx="137">
                  <c:v>3.1229675817736832E-2</c:v>
                </c:pt>
                <c:pt idx="138">
                  <c:v>2.7135060964564282E-2</c:v>
                </c:pt>
                <c:pt idx="139">
                  <c:v>2.7158708900227552E-2</c:v>
                </c:pt>
                <c:pt idx="140">
                  <c:v>2.744476299190738E-2</c:v>
                </c:pt>
                <c:pt idx="141">
                  <c:v>2.6633142747193892E-2</c:v>
                </c:pt>
                <c:pt idx="142">
                  <c:v>2.6918499716354849E-2</c:v>
                </c:pt>
                <c:pt idx="143">
                  <c:v>2.624626419105721E-2</c:v>
                </c:pt>
                <c:pt idx="144">
                  <c:v>2.6065025408517527E-2</c:v>
                </c:pt>
                <c:pt idx="145">
                  <c:v>2.6007321059940032E-2</c:v>
                </c:pt>
                <c:pt idx="146">
                  <c:v>2.0663738923876268E-2</c:v>
                </c:pt>
                <c:pt idx="147">
                  <c:v>1.9604872925363843E-2</c:v>
                </c:pt>
                <c:pt idx="148">
                  <c:v>2.0466275389271073E-2</c:v>
                </c:pt>
                <c:pt idx="149">
                  <c:v>2.0611775756291088E-2</c:v>
                </c:pt>
                <c:pt idx="150">
                  <c:v>2.0528020726661142E-2</c:v>
                </c:pt>
                <c:pt idx="151">
                  <c:v>2.2980957726541847E-2</c:v>
                </c:pt>
                <c:pt idx="152">
                  <c:v>2.4192329341897367E-2</c:v>
                </c:pt>
                <c:pt idx="153">
                  <c:v>2.4229459161802368E-2</c:v>
                </c:pt>
                <c:pt idx="154">
                  <c:v>2.2978496122710013E-2</c:v>
                </c:pt>
                <c:pt idx="155">
                  <c:v>2.5611147241592032E-2</c:v>
                </c:pt>
                <c:pt idx="156">
                  <c:v>2.7994980865605409E-2</c:v>
                </c:pt>
                <c:pt idx="157">
                  <c:v>2.9177540171243847E-2</c:v>
                </c:pt>
                <c:pt idx="158">
                  <c:v>2.9191310026211077E-2</c:v>
                </c:pt>
                <c:pt idx="159">
                  <c:v>3.0428521278761191E-2</c:v>
                </c:pt>
                <c:pt idx="160">
                  <c:v>3.2731805190234727E-2</c:v>
                </c:pt>
                <c:pt idx="161">
                  <c:v>3.3251111996834413E-2</c:v>
                </c:pt>
                <c:pt idx="162">
                  <c:v>3.3136925379276642E-2</c:v>
                </c:pt>
                <c:pt idx="163">
                  <c:v>3.5342913805631981E-2</c:v>
                </c:pt>
                <c:pt idx="164">
                  <c:v>3.6093413106042894E-2</c:v>
                </c:pt>
                <c:pt idx="165">
                  <c:v>3.8586498307973942E-2</c:v>
                </c:pt>
                <c:pt idx="166">
                  <c:v>3.8657918090510647E-2</c:v>
                </c:pt>
                <c:pt idx="167">
                  <c:v>3.8137954565524046E-2</c:v>
                </c:pt>
                <c:pt idx="168">
                  <c:v>3.9192607536140928E-2</c:v>
                </c:pt>
                <c:pt idx="169">
                  <c:v>3.8352230251264142E-2</c:v>
                </c:pt>
                <c:pt idx="170">
                  <c:v>3.8385551514995848E-2</c:v>
                </c:pt>
                <c:pt idx="171">
                  <c:v>3.5622691437305259E-2</c:v>
                </c:pt>
                <c:pt idx="172">
                  <c:v>3.3146693643746131E-2</c:v>
                </c:pt>
                <c:pt idx="173">
                  <c:v>3.5034410740097291E-2</c:v>
                </c:pt>
                <c:pt idx="174">
                  <c:v>3.5049134308655853E-2</c:v>
                </c:pt>
                <c:pt idx="175">
                  <c:v>2.8905482144173402E-2</c:v>
                </c:pt>
                <c:pt idx="176">
                  <c:v>2.9138438139057539E-2</c:v>
                </c:pt>
                <c:pt idx="177">
                  <c:v>3.2087736804671987E-2</c:v>
                </c:pt>
                <c:pt idx="178">
                  <c:v>3.1211425208252208E-2</c:v>
                </c:pt>
                <c:pt idx="179">
                  <c:v>3.1577295142813044E-2</c:v>
                </c:pt>
                <c:pt idx="180">
                  <c:v>3.1086032417617978E-2</c:v>
                </c:pt>
                <c:pt idx="181">
                  <c:v>3.2393627339080279E-2</c:v>
                </c:pt>
                <c:pt idx="182">
                  <c:v>3.0765519354937321E-2</c:v>
                </c:pt>
                <c:pt idx="183">
                  <c:v>3.1140336900276032E-2</c:v>
                </c:pt>
                <c:pt idx="184">
                  <c:v>3.0993183198679868E-2</c:v>
                </c:pt>
                <c:pt idx="185">
                  <c:v>2.9301322634922269E-2</c:v>
                </c:pt>
                <c:pt idx="186">
                  <c:v>2.8447721690469187E-2</c:v>
                </c:pt>
                <c:pt idx="187">
                  <c:v>2.9486153626374991E-2</c:v>
                </c:pt>
                <c:pt idx="188">
                  <c:v>2.9756193908023927E-2</c:v>
                </c:pt>
                <c:pt idx="189">
                  <c:v>2.9990844612414632E-2</c:v>
                </c:pt>
                <c:pt idx="190">
                  <c:v>3.0151370171752713E-2</c:v>
                </c:pt>
                <c:pt idx="191">
                  <c:v>3.009873806359362E-2</c:v>
                </c:pt>
                <c:pt idx="192">
                  <c:v>3.0504499876899092E-2</c:v>
                </c:pt>
                <c:pt idx="193">
                  <c:v>2.8679552437731872E-2</c:v>
                </c:pt>
                <c:pt idx="194">
                  <c:v>2.8574326478537367E-2</c:v>
                </c:pt>
                <c:pt idx="195">
                  <c:v>3.022780329449341E-2</c:v>
                </c:pt>
                <c:pt idx="196">
                  <c:v>2.9176213417551673E-2</c:v>
                </c:pt>
                <c:pt idx="197">
                  <c:v>2.7513544163695169E-2</c:v>
                </c:pt>
                <c:pt idx="198">
                  <c:v>2.7295704930521802E-2</c:v>
                </c:pt>
                <c:pt idx="199">
                  <c:v>2.72701864903129E-2</c:v>
                </c:pt>
                <c:pt idx="200">
                  <c:v>3.1469134247893202E-2</c:v>
                </c:pt>
                <c:pt idx="201">
                  <c:v>2.8767381351907467E-2</c:v>
                </c:pt>
                <c:pt idx="202">
                  <c:v>3.0089303894157069E-2</c:v>
                </c:pt>
                <c:pt idx="203">
                  <c:v>3.0058766447047788E-2</c:v>
                </c:pt>
                <c:pt idx="204">
                  <c:v>3.0549926537220832E-2</c:v>
                </c:pt>
                <c:pt idx="205">
                  <c:v>3.0538108627945443E-2</c:v>
                </c:pt>
                <c:pt idx="206">
                  <c:v>3.0058217919276098E-2</c:v>
                </c:pt>
                <c:pt idx="207">
                  <c:v>2.9910869481684373E-2</c:v>
                </c:pt>
                <c:pt idx="208">
                  <c:v>2.9301408558488395E-2</c:v>
                </c:pt>
                <c:pt idx="209">
                  <c:v>2.8622856229355391E-2</c:v>
                </c:pt>
                <c:pt idx="210">
                  <c:v>2.9352066494072498E-2</c:v>
                </c:pt>
                <c:pt idx="211">
                  <c:v>2.900117878327052E-2</c:v>
                </c:pt>
                <c:pt idx="212">
                  <c:v>2.8719986871198828E-2</c:v>
                </c:pt>
                <c:pt idx="213">
                  <c:v>2.9319569629173647E-2</c:v>
                </c:pt>
                <c:pt idx="214">
                  <c:v>3.0608836255405572E-2</c:v>
                </c:pt>
                <c:pt idx="215">
                  <c:v>2.8841382889771609E-2</c:v>
                </c:pt>
                <c:pt idx="216">
                  <c:v>2.792179442119562E-2</c:v>
                </c:pt>
                <c:pt idx="217">
                  <c:v>2.8786428491991027E-2</c:v>
                </c:pt>
                <c:pt idx="218">
                  <c:v>3.0508841887594819E-2</c:v>
                </c:pt>
                <c:pt idx="219">
                  <c:v>3.1340892160401521E-2</c:v>
                </c:pt>
                <c:pt idx="220">
                  <c:v>3.1060671513779708E-2</c:v>
                </c:pt>
                <c:pt idx="221">
                  <c:v>3.1213521403622227E-2</c:v>
                </c:pt>
                <c:pt idx="222">
                  <c:v>3.0600514181952379E-2</c:v>
                </c:pt>
                <c:pt idx="223">
                  <c:v>3.2673500468061584E-2</c:v>
                </c:pt>
                <c:pt idx="224">
                  <c:v>3.3236820798823639E-2</c:v>
                </c:pt>
                <c:pt idx="225">
                  <c:v>3.419921960094096E-2</c:v>
                </c:pt>
                <c:pt idx="226">
                  <c:v>3.8143912231193892E-2</c:v>
                </c:pt>
                <c:pt idx="227">
                  <c:v>3.9000223639723837E-2</c:v>
                </c:pt>
                <c:pt idx="228">
                  <c:v>4.0209976570090775E-2</c:v>
                </c:pt>
                <c:pt idx="229">
                  <c:v>4.0163717924362158E-2</c:v>
                </c:pt>
                <c:pt idx="230">
                  <c:v>3.9350275191854855E-2</c:v>
                </c:pt>
                <c:pt idx="231">
                  <c:v>4.0650988531189466E-2</c:v>
                </c:pt>
                <c:pt idx="232">
                  <c:v>4.0843666683666582E-2</c:v>
                </c:pt>
                <c:pt idx="233">
                  <c:v>4.0139619736362313E-2</c:v>
                </c:pt>
                <c:pt idx="234">
                  <c:v>3.8916932572349079E-2</c:v>
                </c:pt>
                <c:pt idx="235">
                  <c:v>3.7164756889905642E-2</c:v>
                </c:pt>
                <c:pt idx="236">
                  <c:v>3.7295380694548047E-2</c:v>
                </c:pt>
                <c:pt idx="237">
                  <c:v>3.5785725386158811E-2</c:v>
                </c:pt>
                <c:pt idx="238">
                  <c:v>3.5498103510916847E-2</c:v>
                </c:pt>
                <c:pt idx="239">
                  <c:v>3.515452332430663E-2</c:v>
                </c:pt>
                <c:pt idx="240">
                  <c:v>3.2881056907428638E-2</c:v>
                </c:pt>
                <c:pt idx="241">
                  <c:v>3.2141897945326847E-2</c:v>
                </c:pt>
                <c:pt idx="242">
                  <c:v>3.1187444053459454E-2</c:v>
                </c:pt>
                <c:pt idx="243">
                  <c:v>3.1033437587418573E-2</c:v>
                </c:pt>
                <c:pt idx="244">
                  <c:v>3.3818642199848176E-2</c:v>
                </c:pt>
                <c:pt idx="245">
                  <c:v>3.3204449792660261E-2</c:v>
                </c:pt>
                <c:pt idx="246">
                  <c:v>2.841305723602422E-2</c:v>
                </c:pt>
                <c:pt idx="247">
                  <c:v>2.6858271640154432E-2</c:v>
                </c:pt>
                <c:pt idx="248">
                  <c:v>2.6070636817233629E-2</c:v>
                </c:pt>
                <c:pt idx="249">
                  <c:v>2.5980235676862053E-2</c:v>
                </c:pt>
                <c:pt idx="250">
                  <c:v>2.5793755393557678E-2</c:v>
                </c:pt>
                <c:pt idx="251">
                  <c:v>2.4216054184215831E-2</c:v>
                </c:pt>
                <c:pt idx="252">
                  <c:v>2.4208505122461876E-2</c:v>
                </c:pt>
                <c:pt idx="253">
                  <c:v>2.3461315000363681E-2</c:v>
                </c:pt>
                <c:pt idx="254">
                  <c:v>2.3403221162979528E-2</c:v>
                </c:pt>
                <c:pt idx="255">
                  <c:v>2.4668996692710436E-2</c:v>
                </c:pt>
                <c:pt idx="256">
                  <c:v>2.4380684705795037E-2</c:v>
                </c:pt>
                <c:pt idx="257">
                  <c:v>2.4476830194682372E-2</c:v>
                </c:pt>
                <c:pt idx="258">
                  <c:v>2.4929905855032401E-2</c:v>
                </c:pt>
                <c:pt idx="259">
                  <c:v>2.5018171919750559E-2</c:v>
                </c:pt>
                <c:pt idx="260">
                  <c:v>2.4497360242402982E-2</c:v>
                </c:pt>
                <c:pt idx="261">
                  <c:v>2.574096977960522E-2</c:v>
                </c:pt>
                <c:pt idx="262">
                  <c:v>2.4527976427426094E-2</c:v>
                </c:pt>
                <c:pt idx="263">
                  <c:v>2.4058460151895868E-2</c:v>
                </c:pt>
                <c:pt idx="264">
                  <c:v>1.940439462010406E-2</c:v>
                </c:pt>
                <c:pt idx="265">
                  <c:v>1.8167986905854357E-2</c:v>
                </c:pt>
                <c:pt idx="266">
                  <c:v>1.8228170151088428E-2</c:v>
                </c:pt>
                <c:pt idx="267">
                  <c:v>1.8240163276146443E-2</c:v>
                </c:pt>
                <c:pt idx="268">
                  <c:v>1.7158540494486216E-2</c:v>
                </c:pt>
                <c:pt idx="269">
                  <c:v>1.8108640225281847E-2</c:v>
                </c:pt>
                <c:pt idx="270">
                  <c:v>1.8179575894342728E-2</c:v>
                </c:pt>
                <c:pt idx="271">
                  <c:v>1.8677191645399695E-2</c:v>
                </c:pt>
                <c:pt idx="272">
                  <c:v>1.8494865122898801E-2</c:v>
                </c:pt>
                <c:pt idx="273">
                  <c:v>1.9958545466903017E-2</c:v>
                </c:pt>
                <c:pt idx="274">
                  <c:v>2.2595704609088461E-2</c:v>
                </c:pt>
                <c:pt idx="275">
                  <c:v>2.2322451744136818E-2</c:v>
                </c:pt>
                <c:pt idx="276">
                  <c:v>2.2214790996555003E-2</c:v>
                </c:pt>
                <c:pt idx="277">
                  <c:v>2.2386161702519818E-2</c:v>
                </c:pt>
                <c:pt idx="278">
                  <c:v>2.2397291600408712E-2</c:v>
                </c:pt>
                <c:pt idx="279">
                  <c:v>2.2337580634029429E-2</c:v>
                </c:pt>
                <c:pt idx="280">
                  <c:v>2.9951556396558728E-2</c:v>
                </c:pt>
                <c:pt idx="281">
                  <c:v>3.2502087631226279E-2</c:v>
                </c:pt>
                <c:pt idx="282">
                  <c:v>3.2477696889508745E-2</c:v>
                </c:pt>
                <c:pt idx="283">
                  <c:v>3.8156386921470546E-2</c:v>
                </c:pt>
                <c:pt idx="284">
                  <c:v>3.8193145435804647E-2</c:v>
                </c:pt>
                <c:pt idx="285">
                  <c:v>3.7917309413744098E-2</c:v>
                </c:pt>
                <c:pt idx="286">
                  <c:v>3.8759203073825098E-2</c:v>
                </c:pt>
                <c:pt idx="287">
                  <c:v>3.9543846786418077E-2</c:v>
                </c:pt>
                <c:pt idx="288">
                  <c:v>4.0111364474457366E-2</c:v>
                </c:pt>
                <c:pt idx="289">
                  <c:v>4.0106110324978794E-2</c:v>
                </c:pt>
                <c:pt idx="290">
                  <c:v>4.0227179933941933E-2</c:v>
                </c:pt>
                <c:pt idx="291">
                  <c:v>4.5324276152312139E-2</c:v>
                </c:pt>
                <c:pt idx="292">
                  <c:v>4.5976796542057004E-2</c:v>
                </c:pt>
                <c:pt idx="293">
                  <c:v>4.6060269236741981E-2</c:v>
                </c:pt>
                <c:pt idx="294">
                  <c:v>4.6836302752487582E-2</c:v>
                </c:pt>
                <c:pt idx="295">
                  <c:v>4.7573936662702904E-2</c:v>
                </c:pt>
                <c:pt idx="296">
                  <c:v>4.7656458325192518E-2</c:v>
                </c:pt>
                <c:pt idx="297">
                  <c:v>4.7859337660906574E-2</c:v>
                </c:pt>
                <c:pt idx="298">
                  <c:v>5.0711603656245823E-2</c:v>
                </c:pt>
                <c:pt idx="299">
                  <c:v>5.0846011020987056E-2</c:v>
                </c:pt>
                <c:pt idx="300">
                  <c:v>4.6274215134526023E-2</c:v>
                </c:pt>
                <c:pt idx="301">
                  <c:v>4.6416905102266474E-2</c:v>
                </c:pt>
                <c:pt idx="302">
                  <c:v>4.6579051726561696E-2</c:v>
                </c:pt>
                <c:pt idx="303">
                  <c:v>4.5967784426657034E-2</c:v>
                </c:pt>
                <c:pt idx="304">
                  <c:v>4.5429816581332466E-2</c:v>
                </c:pt>
                <c:pt idx="305">
                  <c:v>4.5517800849322908E-2</c:v>
                </c:pt>
                <c:pt idx="306">
                  <c:v>4.4416273908759726E-2</c:v>
                </c:pt>
                <c:pt idx="307">
                  <c:v>4.2598720333882081E-2</c:v>
                </c:pt>
                <c:pt idx="308">
                  <c:v>4.2483571440882557E-2</c:v>
                </c:pt>
                <c:pt idx="309">
                  <c:v>4.4213870790526598E-2</c:v>
                </c:pt>
                <c:pt idx="310">
                  <c:v>4.7849842032203965E-2</c:v>
                </c:pt>
                <c:pt idx="311">
                  <c:v>4.3321751019578324E-2</c:v>
                </c:pt>
                <c:pt idx="312">
                  <c:v>4.2306838525285842E-2</c:v>
                </c:pt>
                <c:pt idx="313">
                  <c:v>4.1366410809439827E-2</c:v>
                </c:pt>
                <c:pt idx="314">
                  <c:v>3.949289249053279E-2</c:v>
                </c:pt>
                <c:pt idx="315">
                  <c:v>4.1667999717218504E-2</c:v>
                </c:pt>
                <c:pt idx="316">
                  <c:v>4.0970101899187844E-2</c:v>
                </c:pt>
                <c:pt idx="317">
                  <c:v>4.0933357803837181E-2</c:v>
                </c:pt>
                <c:pt idx="318">
                  <c:v>3.8453141891380792E-2</c:v>
                </c:pt>
                <c:pt idx="319">
                  <c:v>3.7400328484776424E-2</c:v>
                </c:pt>
                <c:pt idx="320">
                  <c:v>3.608717056784605E-2</c:v>
                </c:pt>
                <c:pt idx="321">
                  <c:v>3.5456100472866847E-2</c:v>
                </c:pt>
                <c:pt idx="322">
                  <c:v>3.571920984635895E-2</c:v>
                </c:pt>
                <c:pt idx="323">
                  <c:v>3.2140740616195887E-2</c:v>
                </c:pt>
                <c:pt idx="324">
                  <c:v>3.2314399474071727E-2</c:v>
                </c:pt>
                <c:pt idx="325">
                  <c:v>3.2819916355336987E-2</c:v>
                </c:pt>
                <c:pt idx="326">
                  <c:v>3.6308626010379638E-2</c:v>
                </c:pt>
                <c:pt idx="327">
                  <c:v>3.6188092371481781E-2</c:v>
                </c:pt>
                <c:pt idx="328">
                  <c:v>3.6553928207677479E-2</c:v>
                </c:pt>
                <c:pt idx="329">
                  <c:v>3.5232373294757292E-2</c:v>
                </c:pt>
                <c:pt idx="330">
                  <c:v>2.9671650409745953E-2</c:v>
                </c:pt>
                <c:pt idx="331">
                  <c:v>2.9717478990910602E-2</c:v>
                </c:pt>
                <c:pt idx="332">
                  <c:v>2.9473623742149884E-2</c:v>
                </c:pt>
                <c:pt idx="333">
                  <c:v>2.9383270813755542E-2</c:v>
                </c:pt>
                <c:pt idx="334">
                  <c:v>2.934874456923408E-2</c:v>
                </c:pt>
                <c:pt idx="335">
                  <c:v>2.5023526037724682E-2</c:v>
                </c:pt>
                <c:pt idx="336">
                  <c:v>2.5083192313202229E-2</c:v>
                </c:pt>
                <c:pt idx="337">
                  <c:v>2.4342831911057877E-2</c:v>
                </c:pt>
                <c:pt idx="338">
                  <c:v>2.4559550760325791E-2</c:v>
                </c:pt>
                <c:pt idx="339">
                  <c:v>2.5082327199477672E-2</c:v>
                </c:pt>
                <c:pt idx="340">
                  <c:v>2.4234457130058139E-2</c:v>
                </c:pt>
                <c:pt idx="341">
                  <c:v>2.5299391242950952E-2</c:v>
                </c:pt>
                <c:pt idx="342">
                  <c:v>2.5741680916773688E-2</c:v>
                </c:pt>
                <c:pt idx="343">
                  <c:v>2.5794083175080113E-2</c:v>
                </c:pt>
                <c:pt idx="344">
                  <c:v>2.5732772411247704E-2</c:v>
                </c:pt>
                <c:pt idx="345">
                  <c:v>2.3863896715549691E-2</c:v>
                </c:pt>
                <c:pt idx="346">
                  <c:v>1.8956276432291166E-2</c:v>
                </c:pt>
                <c:pt idx="347">
                  <c:v>1.8896474265369029E-2</c:v>
                </c:pt>
                <c:pt idx="348">
                  <c:v>1.926870458389952E-2</c:v>
                </c:pt>
                <c:pt idx="349">
                  <c:v>1.8990690046579814E-2</c:v>
                </c:pt>
                <c:pt idx="350">
                  <c:v>1.9017109575465443E-2</c:v>
                </c:pt>
                <c:pt idx="351">
                  <c:v>1.8906987946993276E-2</c:v>
                </c:pt>
                <c:pt idx="352">
                  <c:v>1.8334763128992213E-2</c:v>
                </c:pt>
                <c:pt idx="353">
                  <c:v>1.8551463456474973E-2</c:v>
                </c:pt>
                <c:pt idx="354">
                  <c:v>1.8477044933059329E-2</c:v>
                </c:pt>
                <c:pt idx="355">
                  <c:v>1.9718207715124263E-2</c:v>
                </c:pt>
                <c:pt idx="356">
                  <c:v>1.952531288419589E-2</c:v>
                </c:pt>
                <c:pt idx="357">
                  <c:v>2.6746452430643552E-2</c:v>
                </c:pt>
                <c:pt idx="358">
                  <c:v>3.1852232100702579E-2</c:v>
                </c:pt>
                <c:pt idx="359">
                  <c:v>3.1621867678119822E-2</c:v>
                </c:pt>
                <c:pt idx="360">
                  <c:v>3.2778024990157785E-2</c:v>
                </c:pt>
                <c:pt idx="361">
                  <c:v>3.0286745067404659E-2</c:v>
                </c:pt>
                <c:pt idx="362">
                  <c:v>3.2390403355916544E-2</c:v>
                </c:pt>
                <c:pt idx="363">
                  <c:v>3.4277091838544251E-2</c:v>
                </c:pt>
                <c:pt idx="364">
                  <c:v>3.4335430369937595E-2</c:v>
                </c:pt>
                <c:pt idx="365">
                  <c:v>3.4542524260107565E-2</c:v>
                </c:pt>
                <c:pt idx="366">
                  <c:v>3.4701937618348319E-2</c:v>
                </c:pt>
                <c:pt idx="367">
                  <c:v>3.5085614138761087E-2</c:v>
                </c:pt>
                <c:pt idx="368">
                  <c:v>3.4996130845935974E-2</c:v>
                </c:pt>
                <c:pt idx="369">
                  <c:v>3.447005717561559E-2</c:v>
                </c:pt>
                <c:pt idx="370">
                  <c:v>3.4972116123430069E-2</c:v>
                </c:pt>
                <c:pt idx="371">
                  <c:v>3.4875144328654989E-2</c:v>
                </c:pt>
                <c:pt idx="372">
                  <c:v>3.5739547455554958E-2</c:v>
                </c:pt>
                <c:pt idx="373">
                  <c:v>3.5842985332709611E-2</c:v>
                </c:pt>
                <c:pt idx="374">
                  <c:v>3.9364764062715808E-2</c:v>
                </c:pt>
                <c:pt idx="375">
                  <c:v>3.8808377061184847E-2</c:v>
                </c:pt>
                <c:pt idx="376">
                  <c:v>3.8966394948552335E-2</c:v>
                </c:pt>
                <c:pt idx="377">
                  <c:v>3.3118529779781365E-2</c:v>
                </c:pt>
                <c:pt idx="378">
                  <c:v>2.9230732430804245E-2</c:v>
                </c:pt>
                <c:pt idx="379">
                  <c:v>2.9287442036514833E-2</c:v>
                </c:pt>
                <c:pt idx="380">
                  <c:v>2.7425279064440873E-2</c:v>
                </c:pt>
                <c:pt idx="381">
                  <c:v>2.774645039353308E-2</c:v>
                </c:pt>
                <c:pt idx="382">
                  <c:v>2.5948583703749879E-2</c:v>
                </c:pt>
                <c:pt idx="383">
                  <c:v>2.2439283630666069E-2</c:v>
                </c:pt>
                <c:pt idx="384">
                  <c:v>2.4868238949905336E-2</c:v>
                </c:pt>
                <c:pt idx="385">
                  <c:v>2.4791512404262913E-2</c:v>
                </c:pt>
                <c:pt idx="386">
                  <c:v>2.4687513955064248E-2</c:v>
                </c:pt>
                <c:pt idx="387">
                  <c:v>2.3661707655446652E-2</c:v>
                </c:pt>
                <c:pt idx="388">
                  <c:v>2.3761901227892752E-2</c:v>
                </c:pt>
                <c:pt idx="389">
                  <c:v>2.7004468875894909E-2</c:v>
                </c:pt>
                <c:pt idx="390">
                  <c:v>2.6644940200023819E-2</c:v>
                </c:pt>
                <c:pt idx="391">
                  <c:v>2.6645178947426618E-2</c:v>
                </c:pt>
                <c:pt idx="392">
                  <c:v>2.6887621650941732E-2</c:v>
                </c:pt>
                <c:pt idx="393">
                  <c:v>2.7344622790417591E-2</c:v>
                </c:pt>
                <c:pt idx="394">
                  <c:v>2.3643694789185619E-2</c:v>
                </c:pt>
                <c:pt idx="395">
                  <c:v>2.4423289589314917E-2</c:v>
                </c:pt>
                <c:pt idx="396">
                  <c:v>2.4366749841323782E-2</c:v>
                </c:pt>
                <c:pt idx="397">
                  <c:v>2.4365423572250976E-2</c:v>
                </c:pt>
                <c:pt idx="398">
                  <c:v>2.6345582718042552E-2</c:v>
                </c:pt>
                <c:pt idx="399">
                  <c:v>2.8372770439651657E-2</c:v>
                </c:pt>
                <c:pt idx="400">
                  <c:v>2.8202710043121072E-2</c:v>
                </c:pt>
                <c:pt idx="401">
                  <c:v>2.7999522170803728E-2</c:v>
                </c:pt>
                <c:pt idx="402">
                  <c:v>2.7070773064864075E-2</c:v>
                </c:pt>
                <c:pt idx="403">
                  <c:v>2.6607266869312789E-2</c:v>
                </c:pt>
                <c:pt idx="404">
                  <c:v>2.7088027905046642E-2</c:v>
                </c:pt>
                <c:pt idx="405">
                  <c:v>3.121958935493355E-2</c:v>
                </c:pt>
                <c:pt idx="406">
                  <c:v>3.3963726641612083E-2</c:v>
                </c:pt>
                <c:pt idx="407">
                  <c:v>4.4708157631275634E-2</c:v>
                </c:pt>
                <c:pt idx="408">
                  <c:v>4.5489137168635924E-2</c:v>
                </c:pt>
                <c:pt idx="409">
                  <c:v>4.3538210645041958E-2</c:v>
                </c:pt>
                <c:pt idx="410">
                  <c:v>4.5472321629054673E-2</c:v>
                </c:pt>
                <c:pt idx="411">
                  <c:v>4.6480906590451683E-2</c:v>
                </c:pt>
                <c:pt idx="412">
                  <c:v>4.5745245742752745E-2</c:v>
                </c:pt>
                <c:pt idx="413">
                  <c:v>4.5377221201699139E-2</c:v>
                </c:pt>
                <c:pt idx="414">
                  <c:v>4.5895314051889055E-2</c:v>
                </c:pt>
                <c:pt idx="415">
                  <c:v>4.5005090801714082E-2</c:v>
                </c:pt>
                <c:pt idx="416">
                  <c:v>4.5028920993979399E-2</c:v>
                </c:pt>
                <c:pt idx="417">
                  <c:v>4.4971677324017058E-2</c:v>
                </c:pt>
                <c:pt idx="418">
                  <c:v>4.4478979412193434E-2</c:v>
                </c:pt>
                <c:pt idx="419">
                  <c:v>4.2780944177365658E-2</c:v>
                </c:pt>
                <c:pt idx="420">
                  <c:v>4.2991070371950497E-2</c:v>
                </c:pt>
                <c:pt idx="421">
                  <c:v>4.2739197869219064E-2</c:v>
                </c:pt>
                <c:pt idx="422">
                  <c:v>4.2482545637074105E-2</c:v>
                </c:pt>
                <c:pt idx="423">
                  <c:v>4.2510129622791909E-2</c:v>
                </c:pt>
                <c:pt idx="424">
                  <c:v>3.9828504333248763E-2</c:v>
                </c:pt>
                <c:pt idx="425">
                  <c:v>3.9288536532863912E-2</c:v>
                </c:pt>
                <c:pt idx="426">
                  <c:v>3.8991489737407264E-2</c:v>
                </c:pt>
                <c:pt idx="427">
                  <c:v>2.936751463226444E-2</c:v>
                </c:pt>
                <c:pt idx="428">
                  <c:v>2.8781060165047841E-2</c:v>
                </c:pt>
                <c:pt idx="429">
                  <c:v>2.9726363873401631E-2</c:v>
                </c:pt>
                <c:pt idx="430">
                  <c:v>2.7183121014712572E-2</c:v>
                </c:pt>
                <c:pt idx="431">
                  <c:v>2.6774406937104051E-2</c:v>
                </c:pt>
                <c:pt idx="432">
                  <c:v>2.7569206543909527E-2</c:v>
                </c:pt>
                <c:pt idx="433">
                  <c:v>2.7785723653781728E-2</c:v>
                </c:pt>
                <c:pt idx="434">
                  <c:v>2.812894873158293E-2</c:v>
                </c:pt>
                <c:pt idx="435">
                  <c:v>2.810261906804E-2</c:v>
                </c:pt>
                <c:pt idx="436">
                  <c:v>2.9657869607997846E-2</c:v>
                </c:pt>
                <c:pt idx="437">
                  <c:v>3.1132890190117668E-2</c:v>
                </c:pt>
                <c:pt idx="438">
                  <c:v>2.9943965520651362E-2</c:v>
                </c:pt>
                <c:pt idx="439">
                  <c:v>3.0128267856356875E-2</c:v>
                </c:pt>
                <c:pt idx="440">
                  <c:v>2.969994935010609E-2</c:v>
                </c:pt>
                <c:pt idx="441">
                  <c:v>2.9172288490317482E-2</c:v>
                </c:pt>
                <c:pt idx="442">
                  <c:v>2.913961065805443E-2</c:v>
                </c:pt>
                <c:pt idx="443">
                  <c:v>2.942802865220288E-2</c:v>
                </c:pt>
                <c:pt idx="444">
                  <c:v>2.9321874210707952E-2</c:v>
                </c:pt>
                <c:pt idx="445">
                  <c:v>3.4347809770742942E-2</c:v>
                </c:pt>
                <c:pt idx="446">
                  <c:v>3.3241408896272716E-2</c:v>
                </c:pt>
                <c:pt idx="447">
                  <c:v>3.3180242244492605E-2</c:v>
                </c:pt>
                <c:pt idx="448">
                  <c:v>3.3304194955736437E-2</c:v>
                </c:pt>
                <c:pt idx="449">
                  <c:v>3.2687168981154875E-2</c:v>
                </c:pt>
                <c:pt idx="450">
                  <c:v>3.482981394096462E-2</c:v>
                </c:pt>
                <c:pt idx="451">
                  <c:v>3.4277720290600742E-2</c:v>
                </c:pt>
                <c:pt idx="452">
                  <c:v>3.342015534938772E-2</c:v>
                </c:pt>
                <c:pt idx="453">
                  <c:v>3.3661375834891406E-2</c:v>
                </c:pt>
                <c:pt idx="454">
                  <c:v>3.3410169552294401E-2</c:v>
                </c:pt>
                <c:pt idx="455">
                  <c:v>3.3355686884475579E-2</c:v>
                </c:pt>
                <c:pt idx="456">
                  <c:v>3.2320571025029679E-2</c:v>
                </c:pt>
                <c:pt idx="457">
                  <c:v>3.12115469425223E-2</c:v>
                </c:pt>
                <c:pt idx="458">
                  <c:v>3.1561273371289708E-2</c:v>
                </c:pt>
                <c:pt idx="459">
                  <c:v>3.2237970412194596E-2</c:v>
                </c:pt>
                <c:pt idx="460">
                  <c:v>3.2840958865975031E-2</c:v>
                </c:pt>
                <c:pt idx="461">
                  <c:v>3.3272977250814489E-2</c:v>
                </c:pt>
                <c:pt idx="462">
                  <c:v>3.3289715353303918E-2</c:v>
                </c:pt>
                <c:pt idx="463">
                  <c:v>3.3199456004800669E-2</c:v>
                </c:pt>
                <c:pt idx="464">
                  <c:v>3.2808681438552235E-2</c:v>
                </c:pt>
                <c:pt idx="465">
                  <c:v>2.94012771892747E-2</c:v>
                </c:pt>
                <c:pt idx="466">
                  <c:v>2.8924564413307867E-2</c:v>
                </c:pt>
                <c:pt idx="467">
                  <c:v>2.8636323910372012E-2</c:v>
                </c:pt>
                <c:pt idx="468">
                  <c:v>2.802917964985981E-2</c:v>
                </c:pt>
                <c:pt idx="469">
                  <c:v>2.7456965673292873E-2</c:v>
                </c:pt>
                <c:pt idx="470">
                  <c:v>2.2125916691203829E-2</c:v>
                </c:pt>
                <c:pt idx="471">
                  <c:v>2.4276065614855513E-2</c:v>
                </c:pt>
                <c:pt idx="472">
                  <c:v>2.3430581035468329E-2</c:v>
                </c:pt>
                <c:pt idx="473">
                  <c:v>2.3025242250817802E-2</c:v>
                </c:pt>
                <c:pt idx="474">
                  <c:v>2.1999863168065084E-2</c:v>
                </c:pt>
                <c:pt idx="475">
                  <c:v>2.3252709742451971E-2</c:v>
                </c:pt>
                <c:pt idx="476">
                  <c:v>2.3331358702199427E-2</c:v>
                </c:pt>
                <c:pt idx="477">
                  <c:v>2.3248533667309411E-2</c:v>
                </c:pt>
                <c:pt idx="478">
                  <c:v>2.4212404719482768E-2</c:v>
                </c:pt>
                <c:pt idx="479">
                  <c:v>2.2895749883230589E-2</c:v>
                </c:pt>
                <c:pt idx="480">
                  <c:v>2.1554645451067812E-2</c:v>
                </c:pt>
                <c:pt idx="481">
                  <c:v>2.4234749404016126E-2</c:v>
                </c:pt>
                <c:pt idx="482">
                  <c:v>2.4596552516154859E-2</c:v>
                </c:pt>
                <c:pt idx="483">
                  <c:v>2.4743724260736122E-2</c:v>
                </c:pt>
                <c:pt idx="484">
                  <c:v>2.4606736169447401E-2</c:v>
                </c:pt>
                <c:pt idx="485">
                  <c:v>2.3750299905508383E-2</c:v>
                </c:pt>
                <c:pt idx="486">
                  <c:v>2.7524777944922682E-2</c:v>
                </c:pt>
                <c:pt idx="487">
                  <c:v>2.7612884944393241E-2</c:v>
                </c:pt>
                <c:pt idx="488">
                  <c:v>2.7109373159406768E-2</c:v>
                </c:pt>
                <c:pt idx="489">
                  <c:v>2.7802977824822581E-2</c:v>
                </c:pt>
                <c:pt idx="490">
                  <c:v>2.8012570654275704E-2</c:v>
                </c:pt>
                <c:pt idx="491">
                  <c:v>2.6138044759068651E-2</c:v>
                </c:pt>
                <c:pt idx="492">
                  <c:v>2.612006862834788E-2</c:v>
                </c:pt>
                <c:pt idx="493">
                  <c:v>2.6189947122557476E-2</c:v>
                </c:pt>
                <c:pt idx="494">
                  <c:v>2.6046977213716387E-2</c:v>
                </c:pt>
                <c:pt idx="495">
                  <c:v>2.5033493153312533E-2</c:v>
                </c:pt>
                <c:pt idx="496">
                  <c:v>2.5582537844734549E-2</c:v>
                </c:pt>
                <c:pt idx="497">
                  <c:v>2.5761640852924247E-2</c:v>
                </c:pt>
                <c:pt idx="498">
                  <c:v>2.5505513997760611E-2</c:v>
                </c:pt>
                <c:pt idx="499">
                  <c:v>2.7731369509323037E-2</c:v>
                </c:pt>
                <c:pt idx="500">
                  <c:v>2.9340915865344448E-2</c:v>
                </c:pt>
                <c:pt idx="501">
                  <c:v>2.6776953153036489E-2</c:v>
                </c:pt>
                <c:pt idx="502">
                  <c:v>2.6743960140775489E-2</c:v>
                </c:pt>
                <c:pt idx="503">
                  <c:v>2.7686070407296058E-2</c:v>
                </c:pt>
                <c:pt idx="504">
                  <c:v>2.770919158429222E-2</c:v>
                </c:pt>
                <c:pt idx="505">
                  <c:v>2.8636701514227869E-2</c:v>
                </c:pt>
                <c:pt idx="506">
                  <c:v>2.8285313179974906E-2</c:v>
                </c:pt>
                <c:pt idx="507">
                  <c:v>2.8204999825567609E-2</c:v>
                </c:pt>
                <c:pt idx="508">
                  <c:v>2.8983150451057399E-2</c:v>
                </c:pt>
                <c:pt idx="509">
                  <c:v>2.8794630534371281E-2</c:v>
                </c:pt>
                <c:pt idx="510">
                  <c:v>2.8525018112269627E-2</c:v>
                </c:pt>
                <c:pt idx="511">
                  <c:v>2.868787780449179E-2</c:v>
                </c:pt>
                <c:pt idx="512">
                  <c:v>2.8952557482430964E-2</c:v>
                </c:pt>
                <c:pt idx="513">
                  <c:v>2.9770479846477342E-2</c:v>
                </c:pt>
                <c:pt idx="514">
                  <c:v>3.2462015447684345E-2</c:v>
                </c:pt>
                <c:pt idx="515">
                  <c:v>3.2997293553220945E-2</c:v>
                </c:pt>
                <c:pt idx="516">
                  <c:v>3.3590775813320969E-2</c:v>
                </c:pt>
                <c:pt idx="517">
                  <c:v>3.3417549738066446E-2</c:v>
                </c:pt>
                <c:pt idx="518">
                  <c:v>3.2316525361255941E-2</c:v>
                </c:pt>
                <c:pt idx="519">
                  <c:v>2.8915112824751073E-2</c:v>
                </c:pt>
                <c:pt idx="520">
                  <c:v>2.8383583064093016E-2</c:v>
                </c:pt>
                <c:pt idx="521">
                  <c:v>2.8918836490861639E-2</c:v>
                </c:pt>
                <c:pt idx="522">
                  <c:v>2.9209373472131362E-2</c:v>
                </c:pt>
                <c:pt idx="523">
                  <c:v>2.759825325622714E-2</c:v>
                </c:pt>
                <c:pt idx="524">
                  <c:v>2.7522388305923459E-2</c:v>
                </c:pt>
                <c:pt idx="525">
                  <c:v>2.7515761727636572E-2</c:v>
                </c:pt>
                <c:pt idx="526">
                  <c:v>2.5612471429037081E-2</c:v>
                </c:pt>
                <c:pt idx="527">
                  <c:v>2.6652922235732571E-2</c:v>
                </c:pt>
                <c:pt idx="528">
                  <c:v>2.6149512596699009E-2</c:v>
                </c:pt>
                <c:pt idx="529">
                  <c:v>2.6628675712826233E-2</c:v>
                </c:pt>
                <c:pt idx="530">
                  <c:v>2.6623350703127161E-2</c:v>
                </c:pt>
                <c:pt idx="531">
                  <c:v>2.8204224657470675E-2</c:v>
                </c:pt>
                <c:pt idx="532">
                  <c:v>2.7837973365665653E-2</c:v>
                </c:pt>
                <c:pt idx="533">
                  <c:v>2.6138273359299111E-2</c:v>
                </c:pt>
                <c:pt idx="534">
                  <c:v>2.3478812957268252E-2</c:v>
                </c:pt>
                <c:pt idx="535">
                  <c:v>2.2775090379352311E-2</c:v>
                </c:pt>
                <c:pt idx="536">
                  <c:v>2.2024320058531981E-2</c:v>
                </c:pt>
                <c:pt idx="537">
                  <c:v>2.2475412156570323E-2</c:v>
                </c:pt>
                <c:pt idx="538">
                  <c:v>2.2472241687496619E-2</c:v>
                </c:pt>
                <c:pt idx="539">
                  <c:v>2.253222231449831E-2</c:v>
                </c:pt>
                <c:pt idx="540">
                  <c:v>2.3171309696646759E-2</c:v>
                </c:pt>
                <c:pt idx="541">
                  <c:v>2.2159717296052282E-2</c:v>
                </c:pt>
                <c:pt idx="542">
                  <c:v>2.1682688740183712E-2</c:v>
                </c:pt>
                <c:pt idx="543">
                  <c:v>2.2015551155933552E-2</c:v>
                </c:pt>
                <c:pt idx="544">
                  <c:v>2.5252373748230569E-2</c:v>
                </c:pt>
                <c:pt idx="545">
                  <c:v>2.6429381395407396E-2</c:v>
                </c:pt>
                <c:pt idx="546">
                  <c:v>2.9354267901571834E-2</c:v>
                </c:pt>
                <c:pt idx="547">
                  <c:v>2.8469975023746832E-2</c:v>
                </c:pt>
                <c:pt idx="548">
                  <c:v>2.8435448651876374E-2</c:v>
                </c:pt>
                <c:pt idx="549">
                  <c:v>2.9252653952735037E-2</c:v>
                </c:pt>
                <c:pt idx="550">
                  <c:v>2.9095086962607982E-2</c:v>
                </c:pt>
                <c:pt idx="551">
                  <c:v>2.5245770612794458E-2</c:v>
                </c:pt>
                <c:pt idx="552">
                  <c:v>3.4580331223531893E-2</c:v>
                </c:pt>
                <c:pt idx="553">
                  <c:v>3.5066700533211141E-2</c:v>
                </c:pt>
                <c:pt idx="554">
                  <c:v>3.5235752396553917E-2</c:v>
                </c:pt>
                <c:pt idx="555">
                  <c:v>3.5196185367555449E-2</c:v>
                </c:pt>
                <c:pt idx="556">
                  <c:v>3.6146997069342816E-2</c:v>
                </c:pt>
                <c:pt idx="557">
                  <c:v>3.5135295096490313E-2</c:v>
                </c:pt>
                <c:pt idx="558">
                  <c:v>3.5433896803853705E-2</c:v>
                </c:pt>
                <c:pt idx="559">
                  <c:v>3.6235036379456527E-2</c:v>
                </c:pt>
                <c:pt idx="560">
                  <c:v>3.6569434248001624E-2</c:v>
                </c:pt>
                <c:pt idx="561">
                  <c:v>3.6158020726408002E-2</c:v>
                </c:pt>
                <c:pt idx="562">
                  <c:v>3.6155121870312792E-2</c:v>
                </c:pt>
                <c:pt idx="563">
                  <c:v>3.8212838232170476E-2</c:v>
                </c:pt>
                <c:pt idx="564">
                  <c:v>3.7356596978932607E-2</c:v>
                </c:pt>
                <c:pt idx="565">
                  <c:v>3.7924135772064334E-2</c:v>
                </c:pt>
                <c:pt idx="566">
                  <c:v>3.6886078087392263E-2</c:v>
                </c:pt>
                <c:pt idx="567">
                  <c:v>3.6527193694319122E-2</c:v>
                </c:pt>
                <c:pt idx="568">
                  <c:v>5.1227122912721176E-2</c:v>
                </c:pt>
                <c:pt idx="569">
                  <c:v>5.0197135876162494E-2</c:v>
                </c:pt>
                <c:pt idx="570">
                  <c:v>5.0243508379675665E-2</c:v>
                </c:pt>
                <c:pt idx="571">
                  <c:v>5.1863724221497896E-2</c:v>
                </c:pt>
                <c:pt idx="572">
                  <c:v>4.7775777584655843E-2</c:v>
                </c:pt>
                <c:pt idx="573">
                  <c:v>4.7831133542011565E-2</c:v>
                </c:pt>
                <c:pt idx="574">
                  <c:v>5.0683405694287406E-2</c:v>
                </c:pt>
                <c:pt idx="575">
                  <c:v>5.1305313489931351E-2</c:v>
                </c:pt>
                <c:pt idx="576">
                  <c:v>5.1558811291263947E-2</c:v>
                </c:pt>
                <c:pt idx="577">
                  <c:v>5.0712917796639875E-2</c:v>
                </c:pt>
                <c:pt idx="578">
                  <c:v>5.1150342565303646E-2</c:v>
                </c:pt>
                <c:pt idx="579">
                  <c:v>5.1275233853469812E-2</c:v>
                </c:pt>
                <c:pt idx="580">
                  <c:v>5.1249662485147285E-2</c:v>
                </c:pt>
                <c:pt idx="581">
                  <c:v>5.0734601802315898E-2</c:v>
                </c:pt>
                <c:pt idx="582">
                  <c:v>5.0631674155239982E-2</c:v>
                </c:pt>
                <c:pt idx="583">
                  <c:v>5.0181842464928045E-2</c:v>
                </c:pt>
                <c:pt idx="584">
                  <c:v>4.9742607430130745E-2</c:v>
                </c:pt>
                <c:pt idx="585">
                  <c:v>4.8036243325137395E-2</c:v>
                </c:pt>
                <c:pt idx="586">
                  <c:v>4.6802478574875558E-2</c:v>
                </c:pt>
                <c:pt idx="587">
                  <c:v>4.6751552272053666E-2</c:v>
                </c:pt>
                <c:pt idx="588">
                  <c:v>3.5702724783756364E-2</c:v>
                </c:pt>
                <c:pt idx="589">
                  <c:v>3.6196404611049594E-2</c:v>
                </c:pt>
                <c:pt idx="590">
                  <c:v>3.6093721424052039E-2</c:v>
                </c:pt>
                <c:pt idx="591">
                  <c:v>3.361035641444865E-2</c:v>
                </c:pt>
                <c:pt idx="592">
                  <c:v>3.3342770138299595E-2</c:v>
                </c:pt>
                <c:pt idx="593">
                  <c:v>3.2576358657381038E-2</c:v>
                </c:pt>
                <c:pt idx="594">
                  <c:v>3.1397114886434478E-2</c:v>
                </c:pt>
                <c:pt idx="595">
                  <c:v>3.0874860157577223E-2</c:v>
                </c:pt>
                <c:pt idx="596">
                  <c:v>2.8651055860510814E-2</c:v>
                </c:pt>
                <c:pt idx="597">
                  <c:v>3.0763809083031248E-2</c:v>
                </c:pt>
                <c:pt idx="598">
                  <c:v>2.9503238552068829E-2</c:v>
                </c:pt>
                <c:pt idx="599">
                  <c:v>2.9805772555277801E-2</c:v>
                </c:pt>
                <c:pt idx="600">
                  <c:v>3.5249794364074438E-2</c:v>
                </c:pt>
                <c:pt idx="601">
                  <c:v>3.5517115159516839E-2</c:v>
                </c:pt>
                <c:pt idx="602">
                  <c:v>3.7510180207353229E-2</c:v>
                </c:pt>
                <c:pt idx="603">
                  <c:v>4.0121342215363245E-2</c:v>
                </c:pt>
                <c:pt idx="604">
                  <c:v>4.3097510194791626E-2</c:v>
                </c:pt>
                <c:pt idx="605">
                  <c:v>4.3250462121519576E-2</c:v>
                </c:pt>
                <c:pt idx="606">
                  <c:v>4.4764348882469683E-2</c:v>
                </c:pt>
                <c:pt idx="607">
                  <c:v>4.7275387331536509E-2</c:v>
                </c:pt>
                <c:pt idx="608">
                  <c:v>4.546615026702959E-2</c:v>
                </c:pt>
                <c:pt idx="609">
                  <c:v>4.3263950857899039E-2</c:v>
                </c:pt>
                <c:pt idx="610">
                  <c:v>4.3261295739274772E-2</c:v>
                </c:pt>
                <c:pt idx="611">
                  <c:v>4.7469489948754155E-2</c:v>
                </c:pt>
                <c:pt idx="612">
                  <c:v>4.7637552964294325E-2</c:v>
                </c:pt>
                <c:pt idx="613">
                  <c:v>4.7669284294398366E-2</c:v>
                </c:pt>
                <c:pt idx="614">
                  <c:v>4.4781837859134484E-2</c:v>
                </c:pt>
                <c:pt idx="615">
                  <c:v>4.4827979368660092E-2</c:v>
                </c:pt>
                <c:pt idx="616">
                  <c:v>4.5540491748816997E-2</c:v>
                </c:pt>
                <c:pt idx="617">
                  <c:v>5.0172597889934181E-2</c:v>
                </c:pt>
                <c:pt idx="618">
                  <c:v>5.4845761244286556E-2</c:v>
                </c:pt>
                <c:pt idx="619">
                  <c:v>5.6113556335645395E-2</c:v>
                </c:pt>
                <c:pt idx="620">
                  <c:v>5.3483993466722134E-2</c:v>
                </c:pt>
                <c:pt idx="621">
                  <c:v>5.7049191368359856E-2</c:v>
                </c:pt>
                <c:pt idx="622">
                  <c:v>5.6185881599474366E-2</c:v>
                </c:pt>
                <c:pt idx="623">
                  <c:v>5.4378925527607029E-2</c:v>
                </c:pt>
                <c:pt idx="624">
                  <c:v>5.2131766410484393E-2</c:v>
                </c:pt>
                <c:pt idx="625">
                  <c:v>5.2286601579470918E-2</c:v>
                </c:pt>
                <c:pt idx="626">
                  <c:v>5.7404189117394123E-2</c:v>
                </c:pt>
                <c:pt idx="627">
                  <c:v>5.7263308358830534E-2</c:v>
                </c:pt>
                <c:pt idx="628">
                  <c:v>5.8796138494317064E-2</c:v>
                </c:pt>
                <c:pt idx="629">
                  <c:v>6.0132968369875112E-2</c:v>
                </c:pt>
                <c:pt idx="630">
                  <c:v>6.0823945320470162E-2</c:v>
                </c:pt>
                <c:pt idx="631">
                  <c:v>6.0883382400569792E-2</c:v>
                </c:pt>
                <c:pt idx="632">
                  <c:v>6.1178322309994752E-2</c:v>
                </c:pt>
                <c:pt idx="633">
                  <c:v>6.2367601351609563E-2</c:v>
                </c:pt>
                <c:pt idx="634">
                  <c:v>6.2474297235369396E-2</c:v>
                </c:pt>
                <c:pt idx="635">
                  <c:v>6.2725332334246917E-2</c:v>
                </c:pt>
                <c:pt idx="636">
                  <c:v>6.267954717994309E-2</c:v>
                </c:pt>
                <c:pt idx="637">
                  <c:v>5.7398772496782789E-2</c:v>
                </c:pt>
                <c:pt idx="638">
                  <c:v>5.2710190285599173E-2</c:v>
                </c:pt>
                <c:pt idx="639">
                  <c:v>5.1086830993608195E-2</c:v>
                </c:pt>
                <c:pt idx="640">
                  <c:v>5.1175305336225385E-2</c:v>
                </c:pt>
                <c:pt idx="641">
                  <c:v>4.7945719454938127E-2</c:v>
                </c:pt>
                <c:pt idx="642">
                  <c:v>4.7945486335830428E-2</c:v>
                </c:pt>
                <c:pt idx="643">
                  <c:v>4.8411781990749997E-2</c:v>
                </c:pt>
                <c:pt idx="644">
                  <c:v>4.9125862887302398E-2</c:v>
                </c:pt>
                <c:pt idx="645">
                  <c:v>4.9274902061917467E-2</c:v>
                </c:pt>
                <c:pt idx="646">
                  <c:v>4.0948172102397346E-2</c:v>
                </c:pt>
                <c:pt idx="647">
                  <c:v>3.9367769533067594E-2</c:v>
                </c:pt>
                <c:pt idx="648">
                  <c:v>3.6897742691397298E-2</c:v>
                </c:pt>
                <c:pt idx="649">
                  <c:v>3.524160988743584E-2</c:v>
                </c:pt>
                <c:pt idx="650">
                  <c:v>3.4671766725379048E-2</c:v>
                </c:pt>
                <c:pt idx="651">
                  <c:v>2.7831736694437829E-2</c:v>
                </c:pt>
                <c:pt idx="652">
                  <c:v>2.5782025139752113E-2</c:v>
                </c:pt>
                <c:pt idx="653">
                  <c:v>2.5017937900761313E-2</c:v>
                </c:pt>
                <c:pt idx="654">
                  <c:v>2.6827459572460414E-2</c:v>
                </c:pt>
                <c:pt idx="655">
                  <c:v>2.7407059482630981E-2</c:v>
                </c:pt>
                <c:pt idx="656">
                  <c:v>2.5458642752664233E-2</c:v>
                </c:pt>
                <c:pt idx="657">
                  <c:v>2.5255469644318351E-2</c:v>
                </c:pt>
                <c:pt idx="658">
                  <c:v>2.940859844338764E-2</c:v>
                </c:pt>
                <c:pt idx="659">
                  <c:v>2.9543505021254513E-2</c:v>
                </c:pt>
                <c:pt idx="660">
                  <c:v>2.9478831979843433E-2</c:v>
                </c:pt>
                <c:pt idx="661">
                  <c:v>2.8506531162068131E-2</c:v>
                </c:pt>
                <c:pt idx="662">
                  <c:v>3.0490841996580951E-2</c:v>
                </c:pt>
                <c:pt idx="663">
                  <c:v>3.004206794438348E-2</c:v>
                </c:pt>
                <c:pt idx="664">
                  <c:v>2.8094910782596273E-2</c:v>
                </c:pt>
                <c:pt idx="665">
                  <c:v>2.7565878265890069E-2</c:v>
                </c:pt>
                <c:pt idx="666">
                  <c:v>2.7685335746744477E-2</c:v>
                </c:pt>
                <c:pt idx="667">
                  <c:v>2.732532096964221E-2</c:v>
                </c:pt>
                <c:pt idx="668">
                  <c:v>3.5448509685217337E-2</c:v>
                </c:pt>
                <c:pt idx="669">
                  <c:v>3.581718072190259E-2</c:v>
                </c:pt>
                <c:pt idx="670">
                  <c:v>3.529943030753669E-2</c:v>
                </c:pt>
                <c:pt idx="671">
                  <c:v>3.5415725836989077E-2</c:v>
                </c:pt>
                <c:pt idx="672">
                  <c:v>3.8359405764180461E-2</c:v>
                </c:pt>
                <c:pt idx="673">
                  <c:v>3.8338541358890657E-2</c:v>
                </c:pt>
                <c:pt idx="674">
                  <c:v>3.8902626274052166E-2</c:v>
                </c:pt>
                <c:pt idx="675">
                  <c:v>4.0604509262802846E-2</c:v>
                </c:pt>
                <c:pt idx="676">
                  <c:v>4.7626172283368386E-2</c:v>
                </c:pt>
                <c:pt idx="677">
                  <c:v>4.8230844136818572E-2</c:v>
                </c:pt>
                <c:pt idx="678">
                  <c:v>4.6577361169598895E-2</c:v>
                </c:pt>
                <c:pt idx="679">
                  <c:v>5.0728303236004135E-2</c:v>
                </c:pt>
                <c:pt idx="680">
                  <c:v>5.4430857987636458E-2</c:v>
                </c:pt>
                <c:pt idx="681">
                  <c:v>5.9727991918819411E-2</c:v>
                </c:pt>
                <c:pt idx="682">
                  <c:v>5.869222862837712E-2</c:v>
                </c:pt>
                <c:pt idx="683">
                  <c:v>5.9330277348369674E-2</c:v>
                </c:pt>
                <c:pt idx="684">
                  <c:v>5.9381732484449154E-2</c:v>
                </c:pt>
                <c:pt idx="685">
                  <c:v>5.9346784193959154E-2</c:v>
                </c:pt>
                <c:pt idx="686">
                  <c:v>6.0922830236448282E-2</c:v>
                </c:pt>
                <c:pt idx="687">
                  <c:v>6.0628981937165163E-2</c:v>
                </c:pt>
                <c:pt idx="688">
                  <c:v>5.6646676646966834E-2</c:v>
                </c:pt>
                <c:pt idx="689">
                  <c:v>5.6385092743922324E-2</c:v>
                </c:pt>
                <c:pt idx="690">
                  <c:v>5.6472337463989192E-2</c:v>
                </c:pt>
                <c:pt idx="691">
                  <c:v>5.6860338279541539E-2</c:v>
                </c:pt>
                <c:pt idx="692">
                  <c:v>5.4556101299629081E-2</c:v>
                </c:pt>
                <c:pt idx="693">
                  <c:v>5.322089861780574E-2</c:v>
                </c:pt>
                <c:pt idx="694">
                  <c:v>5.3364618249643052E-2</c:v>
                </c:pt>
                <c:pt idx="695">
                  <c:v>4.8990218106652633E-2</c:v>
                </c:pt>
                <c:pt idx="696">
                  <c:v>4.5974738030185404E-2</c:v>
                </c:pt>
                <c:pt idx="697">
                  <c:v>4.9962592010504181E-2</c:v>
                </c:pt>
                <c:pt idx="698">
                  <c:v>5.0174494196877972E-2</c:v>
                </c:pt>
                <c:pt idx="699">
                  <c:v>4.6890892945592434E-2</c:v>
                </c:pt>
                <c:pt idx="700">
                  <c:v>4.1834280124605834E-2</c:v>
                </c:pt>
                <c:pt idx="701">
                  <c:v>3.4847117306402726E-2</c:v>
                </c:pt>
                <c:pt idx="702">
                  <c:v>3.4987322353648431E-2</c:v>
                </c:pt>
                <c:pt idx="703">
                  <c:v>3.3792667230208975E-2</c:v>
                </c:pt>
                <c:pt idx="704">
                  <c:v>3.3766361598797673E-2</c:v>
                </c:pt>
                <c:pt idx="705">
                  <c:v>3.3765505653505112E-2</c:v>
                </c:pt>
                <c:pt idx="706">
                  <c:v>3.4982102487577237E-2</c:v>
                </c:pt>
                <c:pt idx="707">
                  <c:v>3.5011875846187042E-2</c:v>
                </c:pt>
                <c:pt idx="708">
                  <c:v>3.4148814113752798E-2</c:v>
                </c:pt>
                <c:pt idx="709">
                  <c:v>3.417950859624911E-2</c:v>
                </c:pt>
                <c:pt idx="710">
                  <c:v>3.4470042596092883E-2</c:v>
                </c:pt>
                <c:pt idx="711">
                  <c:v>3.3695524223394842E-2</c:v>
                </c:pt>
                <c:pt idx="712">
                  <c:v>3.3597245701312069E-2</c:v>
                </c:pt>
                <c:pt idx="713">
                  <c:v>3.2674526569887841E-2</c:v>
                </c:pt>
                <c:pt idx="714">
                  <c:v>3.0688681312696277E-2</c:v>
                </c:pt>
                <c:pt idx="715">
                  <c:v>2.9250515294578911E-2</c:v>
                </c:pt>
                <c:pt idx="716">
                  <c:v>2.8718685014728032E-2</c:v>
                </c:pt>
                <c:pt idx="717">
                  <c:v>2.1570025077186371E-2</c:v>
                </c:pt>
                <c:pt idx="718">
                  <c:v>2.1370113778679457E-2</c:v>
                </c:pt>
                <c:pt idx="719">
                  <c:v>2.1113494325002397E-2</c:v>
                </c:pt>
                <c:pt idx="720">
                  <c:v>2.3163978281644505E-2</c:v>
                </c:pt>
                <c:pt idx="721">
                  <c:v>2.3145591395363797E-2</c:v>
                </c:pt>
                <c:pt idx="722">
                  <c:v>2.3122129146229787E-2</c:v>
                </c:pt>
                <c:pt idx="723">
                  <c:v>2.3679778254425025E-2</c:v>
                </c:pt>
                <c:pt idx="724">
                  <c:v>2.3497606969938797E-2</c:v>
                </c:pt>
                <c:pt idx="725">
                  <c:v>2.4765809619066811E-2</c:v>
                </c:pt>
                <c:pt idx="726">
                  <c:v>1.9525724695413724E-2</c:v>
                </c:pt>
                <c:pt idx="727">
                  <c:v>1.9937531314788023E-2</c:v>
                </c:pt>
                <c:pt idx="728">
                  <c:v>1.9923671051844581E-2</c:v>
                </c:pt>
                <c:pt idx="729">
                  <c:v>2.0556511143401787E-2</c:v>
                </c:pt>
                <c:pt idx="730">
                  <c:v>1.9015069943973509E-2</c:v>
                </c:pt>
                <c:pt idx="731">
                  <c:v>2.0796472583746856E-2</c:v>
                </c:pt>
                <c:pt idx="732">
                  <c:v>2.0864071424727029E-2</c:v>
                </c:pt>
                <c:pt idx="733">
                  <c:v>2.1066661237073417E-2</c:v>
                </c:pt>
                <c:pt idx="734">
                  <c:v>2.0400976457578785E-2</c:v>
                </c:pt>
                <c:pt idx="735">
                  <c:v>2.0672964489204984E-2</c:v>
                </c:pt>
                <c:pt idx="736">
                  <c:v>2.118039092425042E-2</c:v>
                </c:pt>
                <c:pt idx="737">
                  <c:v>2.1985491917161992E-2</c:v>
                </c:pt>
                <c:pt idx="738">
                  <c:v>2.2632379387658035E-2</c:v>
                </c:pt>
                <c:pt idx="739">
                  <c:v>2.2300402595543625E-2</c:v>
                </c:pt>
                <c:pt idx="740">
                  <c:v>2.0429890496208001E-2</c:v>
                </c:pt>
                <c:pt idx="741">
                  <c:v>2.0529873831022231E-2</c:v>
                </c:pt>
                <c:pt idx="742">
                  <c:v>2.0503895716671446E-2</c:v>
                </c:pt>
                <c:pt idx="743">
                  <c:v>1.9495620707642401E-2</c:v>
                </c:pt>
                <c:pt idx="744">
                  <c:v>1.9406096668793081E-2</c:v>
                </c:pt>
                <c:pt idx="745">
                  <c:v>1.7697738706445157E-2</c:v>
                </c:pt>
                <c:pt idx="746">
                  <c:v>1.7832044611971444E-2</c:v>
                </c:pt>
                <c:pt idx="747">
                  <c:v>1.8075784825848502E-2</c:v>
                </c:pt>
                <c:pt idx="748">
                  <c:v>1.8498353411730263E-2</c:v>
                </c:pt>
                <c:pt idx="749">
                  <c:v>1.8848806204653446E-2</c:v>
                </c:pt>
                <c:pt idx="750">
                  <c:v>2.1793170890091137E-2</c:v>
                </c:pt>
                <c:pt idx="751">
                  <c:v>2.0571962077354209E-2</c:v>
                </c:pt>
                <c:pt idx="752">
                  <c:v>2.0948612750156879E-2</c:v>
                </c:pt>
                <c:pt idx="753">
                  <c:v>2.1486834803214692E-2</c:v>
                </c:pt>
                <c:pt idx="754">
                  <c:v>2.2628155958183641E-2</c:v>
                </c:pt>
                <c:pt idx="755">
                  <c:v>2.2578215939535573E-2</c:v>
                </c:pt>
                <c:pt idx="756">
                  <c:v>2.2132481774400352E-2</c:v>
                </c:pt>
                <c:pt idx="757">
                  <c:v>2.413015787617202E-2</c:v>
                </c:pt>
                <c:pt idx="758">
                  <c:v>2.3911271489076208E-2</c:v>
                </c:pt>
                <c:pt idx="759">
                  <c:v>2.3914556464097937E-2</c:v>
                </c:pt>
                <c:pt idx="760">
                  <c:v>2.4490410745447576E-2</c:v>
                </c:pt>
                <c:pt idx="761">
                  <c:v>2.568353694194779E-2</c:v>
                </c:pt>
                <c:pt idx="762">
                  <c:v>2.5401921451361633E-2</c:v>
                </c:pt>
                <c:pt idx="763">
                  <c:v>2.597718117606302E-2</c:v>
                </c:pt>
                <c:pt idx="764">
                  <c:v>2.6010613156971032E-2</c:v>
                </c:pt>
                <c:pt idx="765">
                  <c:v>2.5640822296142066E-2</c:v>
                </c:pt>
                <c:pt idx="766">
                  <c:v>2.6422428785519671E-2</c:v>
                </c:pt>
                <c:pt idx="767">
                  <c:v>2.6207015029251785E-2</c:v>
                </c:pt>
                <c:pt idx="768">
                  <c:v>2.5803646456457968E-2</c:v>
                </c:pt>
                <c:pt idx="769">
                  <c:v>2.4683806228471473E-2</c:v>
                </c:pt>
                <c:pt idx="770">
                  <c:v>2.2875536991156492E-2</c:v>
                </c:pt>
                <c:pt idx="771">
                  <c:v>2.3127199575569173E-2</c:v>
                </c:pt>
                <c:pt idx="772">
                  <c:v>2.2602068785360266E-2</c:v>
                </c:pt>
                <c:pt idx="773">
                  <c:v>2.1115461684955011E-2</c:v>
                </c:pt>
                <c:pt idx="774">
                  <c:v>2.0814372603891233E-2</c:v>
                </c:pt>
                <c:pt idx="775">
                  <c:v>2.2657198850319856E-2</c:v>
                </c:pt>
                <c:pt idx="776">
                  <c:v>2.3655636762858576E-2</c:v>
                </c:pt>
                <c:pt idx="777">
                  <c:v>2.0801166165965689E-2</c:v>
                </c:pt>
                <c:pt idx="778">
                  <c:v>2.0316271814343596E-2</c:v>
                </c:pt>
                <c:pt idx="779">
                  <c:v>2.1121573296877184E-2</c:v>
                </c:pt>
                <c:pt idx="780">
                  <c:v>2.1728273640619369E-2</c:v>
                </c:pt>
                <c:pt idx="781">
                  <c:v>2.1304270578146673E-2</c:v>
                </c:pt>
                <c:pt idx="782">
                  <c:v>2.234854804751785E-2</c:v>
                </c:pt>
                <c:pt idx="783">
                  <c:v>2.2632862618088709E-2</c:v>
                </c:pt>
                <c:pt idx="784">
                  <c:v>2.2762487679392249E-2</c:v>
                </c:pt>
                <c:pt idx="785">
                  <c:v>2.3203004981257411E-2</c:v>
                </c:pt>
                <c:pt idx="786">
                  <c:v>2.1694632976260272E-2</c:v>
                </c:pt>
                <c:pt idx="787">
                  <c:v>2.1939466156106351E-2</c:v>
                </c:pt>
                <c:pt idx="788">
                  <c:v>2.5269927835910373E-2</c:v>
                </c:pt>
                <c:pt idx="789">
                  <c:v>2.503373358010166E-2</c:v>
                </c:pt>
                <c:pt idx="790">
                  <c:v>2.5546879279756369E-2</c:v>
                </c:pt>
                <c:pt idx="791">
                  <c:v>2.5619716738025433E-2</c:v>
                </c:pt>
                <c:pt idx="792">
                  <c:v>2.7671849327092088E-2</c:v>
                </c:pt>
                <c:pt idx="793">
                  <c:v>2.9764774229044142E-2</c:v>
                </c:pt>
                <c:pt idx="794">
                  <c:v>2.9531711630384243E-2</c:v>
                </c:pt>
                <c:pt idx="795">
                  <c:v>2.7921149229124219E-2</c:v>
                </c:pt>
                <c:pt idx="796">
                  <c:v>2.7425270048670281E-2</c:v>
                </c:pt>
                <c:pt idx="797">
                  <c:v>2.9158656202137367E-2</c:v>
                </c:pt>
                <c:pt idx="798">
                  <c:v>2.9670403438275473E-2</c:v>
                </c:pt>
                <c:pt idx="799">
                  <c:v>2.9263837649541904E-2</c:v>
                </c:pt>
                <c:pt idx="800">
                  <c:v>2.7765893625331609E-2</c:v>
                </c:pt>
                <c:pt idx="801">
                  <c:v>2.8377672601978033E-2</c:v>
                </c:pt>
                <c:pt idx="802">
                  <c:v>2.7262408691020094E-2</c:v>
                </c:pt>
                <c:pt idx="803">
                  <c:v>2.6295766647562044E-2</c:v>
                </c:pt>
                <c:pt idx="804">
                  <c:v>2.6288646820430028E-2</c:v>
                </c:pt>
                <c:pt idx="805">
                  <c:v>2.536443253446664E-2</c:v>
                </c:pt>
                <c:pt idx="806">
                  <c:v>2.5505702347798441E-2</c:v>
                </c:pt>
                <c:pt idx="807">
                  <c:v>2.5640684829894012E-2</c:v>
                </c:pt>
                <c:pt idx="808">
                  <c:v>2.3315163758898628E-2</c:v>
                </c:pt>
                <c:pt idx="809">
                  <c:v>2.3464147289344709E-2</c:v>
                </c:pt>
                <c:pt idx="810">
                  <c:v>2.322886442720767E-2</c:v>
                </c:pt>
                <c:pt idx="811">
                  <c:v>2.3114085730139577E-2</c:v>
                </c:pt>
                <c:pt idx="812">
                  <c:v>2.0836483504520612E-2</c:v>
                </c:pt>
                <c:pt idx="813">
                  <c:v>1.8114471159692225E-2</c:v>
                </c:pt>
                <c:pt idx="814">
                  <c:v>1.9329328345278705E-2</c:v>
                </c:pt>
                <c:pt idx="815">
                  <c:v>1.8561142410569702E-2</c:v>
                </c:pt>
                <c:pt idx="816">
                  <c:v>1.9038335226770085E-2</c:v>
                </c:pt>
                <c:pt idx="817">
                  <c:v>1.9119452796119023E-2</c:v>
                </c:pt>
                <c:pt idx="818">
                  <c:v>1.8035232917520704E-2</c:v>
                </c:pt>
                <c:pt idx="819">
                  <c:v>1.7329836784362958E-2</c:v>
                </c:pt>
                <c:pt idx="820">
                  <c:v>1.739392751869575E-2</c:v>
                </c:pt>
                <c:pt idx="821">
                  <c:v>1.5893397471162751E-2</c:v>
                </c:pt>
                <c:pt idx="822">
                  <c:v>1.5924020104935679E-2</c:v>
                </c:pt>
                <c:pt idx="823">
                  <c:v>1.7047252158476661E-2</c:v>
                </c:pt>
                <c:pt idx="824">
                  <c:v>1.731178431638121E-2</c:v>
                </c:pt>
                <c:pt idx="825">
                  <c:v>1.7296555691514708E-2</c:v>
                </c:pt>
                <c:pt idx="826">
                  <c:v>1.6908503047282954E-2</c:v>
                </c:pt>
                <c:pt idx="827">
                  <c:v>1.8597848334844323E-2</c:v>
                </c:pt>
                <c:pt idx="828">
                  <c:v>1.8999873893108841E-2</c:v>
                </c:pt>
                <c:pt idx="829">
                  <c:v>1.8978646091557683E-2</c:v>
                </c:pt>
                <c:pt idx="830">
                  <c:v>1.9014904407643973E-2</c:v>
                </c:pt>
                <c:pt idx="831">
                  <c:v>1.9684418816332649E-2</c:v>
                </c:pt>
                <c:pt idx="832">
                  <c:v>2.0201782036955836E-2</c:v>
                </c:pt>
                <c:pt idx="833">
                  <c:v>2.0970797093034475E-2</c:v>
                </c:pt>
                <c:pt idx="834">
                  <c:v>2.0620112544536696E-2</c:v>
                </c:pt>
                <c:pt idx="835">
                  <c:v>2.0959690277193486E-2</c:v>
                </c:pt>
                <c:pt idx="836">
                  <c:v>2.097886678687266E-2</c:v>
                </c:pt>
                <c:pt idx="837">
                  <c:v>2.3482012168381611E-2</c:v>
                </c:pt>
                <c:pt idx="838">
                  <c:v>2.3594018292986737E-2</c:v>
                </c:pt>
                <c:pt idx="839">
                  <c:v>2.4024565332881505E-2</c:v>
                </c:pt>
                <c:pt idx="840">
                  <c:v>2.4528556490363028E-2</c:v>
                </c:pt>
                <c:pt idx="841">
                  <c:v>3.2690965931361081E-2</c:v>
                </c:pt>
                <c:pt idx="842">
                  <c:v>3.2864612289190458E-2</c:v>
                </c:pt>
                <c:pt idx="843">
                  <c:v>3.2574994294168401E-2</c:v>
                </c:pt>
                <c:pt idx="844">
                  <c:v>3.2294052400186436E-2</c:v>
                </c:pt>
                <c:pt idx="845">
                  <c:v>3.2372454326578141E-2</c:v>
                </c:pt>
                <c:pt idx="846">
                  <c:v>3.2458124554897251E-2</c:v>
                </c:pt>
                <c:pt idx="847">
                  <c:v>3.1573391322564238E-2</c:v>
                </c:pt>
                <c:pt idx="848">
                  <c:v>3.320865852100395E-2</c:v>
                </c:pt>
                <c:pt idx="849">
                  <c:v>3.3692446884054414E-2</c:v>
                </c:pt>
                <c:pt idx="850">
                  <c:v>3.3714149270010804E-2</c:v>
                </c:pt>
                <c:pt idx="851">
                  <c:v>3.2140306832516508E-2</c:v>
                </c:pt>
                <c:pt idx="852">
                  <c:v>3.1872882874747877E-2</c:v>
                </c:pt>
                <c:pt idx="853">
                  <c:v>3.1047163676952601E-2</c:v>
                </c:pt>
                <c:pt idx="854">
                  <c:v>3.0919786599939096E-2</c:v>
                </c:pt>
                <c:pt idx="855">
                  <c:v>2.9546548311663649E-2</c:v>
                </c:pt>
                <c:pt idx="856">
                  <c:v>2.910123004209381E-2</c:v>
                </c:pt>
                <c:pt idx="857">
                  <c:v>2.9040910437427018E-2</c:v>
                </c:pt>
                <c:pt idx="858">
                  <c:v>2.9139446059330814E-2</c:v>
                </c:pt>
                <c:pt idx="859">
                  <c:v>2.838830683281485E-2</c:v>
                </c:pt>
                <c:pt idx="860">
                  <c:v>2.8243398336041128E-2</c:v>
                </c:pt>
                <c:pt idx="861">
                  <c:v>2.1237082501628458E-2</c:v>
                </c:pt>
                <c:pt idx="862">
                  <c:v>2.1136890173921626E-2</c:v>
                </c:pt>
                <c:pt idx="863">
                  <c:v>2.2567751635653964E-2</c:v>
                </c:pt>
                <c:pt idx="864">
                  <c:v>2.2646127288766724E-2</c:v>
                </c:pt>
                <c:pt idx="865">
                  <c:v>2.2814376228985328E-2</c:v>
                </c:pt>
                <c:pt idx="866">
                  <c:v>2.4882166296570082E-2</c:v>
                </c:pt>
                <c:pt idx="867">
                  <c:v>2.5842213196036409E-2</c:v>
                </c:pt>
                <c:pt idx="868">
                  <c:v>2.5701810007554601E-2</c:v>
                </c:pt>
                <c:pt idx="869">
                  <c:v>2.6778326253793984E-2</c:v>
                </c:pt>
                <c:pt idx="870">
                  <c:v>2.6671633737127203E-2</c:v>
                </c:pt>
                <c:pt idx="871">
                  <c:v>2.8571524310666951E-2</c:v>
                </c:pt>
                <c:pt idx="872">
                  <c:v>3.1772941414511931E-2</c:v>
                </c:pt>
                <c:pt idx="873">
                  <c:v>3.1442138312838382E-2</c:v>
                </c:pt>
                <c:pt idx="874">
                  <c:v>3.3143319232571002E-2</c:v>
                </c:pt>
                <c:pt idx="875">
                  <c:v>3.3411548469480787E-2</c:v>
                </c:pt>
                <c:pt idx="876">
                  <c:v>3.3449941548294934E-2</c:v>
                </c:pt>
                <c:pt idx="877">
                  <c:v>3.2214560576163759E-2</c:v>
                </c:pt>
                <c:pt idx="878">
                  <c:v>3.3301554773783514E-2</c:v>
                </c:pt>
                <c:pt idx="879">
                  <c:v>3.3043751160132709E-2</c:v>
                </c:pt>
                <c:pt idx="880">
                  <c:v>3.3462744716689329E-2</c:v>
                </c:pt>
                <c:pt idx="881">
                  <c:v>3.0976477472291673E-2</c:v>
                </c:pt>
                <c:pt idx="882">
                  <c:v>3.1901438608736891E-2</c:v>
                </c:pt>
                <c:pt idx="883">
                  <c:v>3.41824911667616E-2</c:v>
                </c:pt>
                <c:pt idx="884">
                  <c:v>3.4548956729225241E-2</c:v>
                </c:pt>
                <c:pt idx="885">
                  <c:v>3.3447180667128616E-2</c:v>
                </c:pt>
                <c:pt idx="886">
                  <c:v>3.2985000962952309E-2</c:v>
                </c:pt>
                <c:pt idx="887">
                  <c:v>3.2765541357899684E-2</c:v>
                </c:pt>
                <c:pt idx="888">
                  <c:v>3.2413681657329919E-2</c:v>
                </c:pt>
                <c:pt idx="889">
                  <c:v>3.1751423100121801E-2</c:v>
                </c:pt>
                <c:pt idx="890">
                  <c:v>3.177046938554659E-2</c:v>
                </c:pt>
                <c:pt idx="891">
                  <c:v>3.1896999793804851E-2</c:v>
                </c:pt>
                <c:pt idx="892">
                  <c:v>2.9315977942067511E-2</c:v>
                </c:pt>
                <c:pt idx="893">
                  <c:v>2.9590388187530552E-2</c:v>
                </c:pt>
                <c:pt idx="894">
                  <c:v>2.782742629314594E-2</c:v>
                </c:pt>
                <c:pt idx="895">
                  <c:v>2.730241903539694E-2</c:v>
                </c:pt>
                <c:pt idx="896">
                  <c:v>2.7284470316737128E-2</c:v>
                </c:pt>
                <c:pt idx="897">
                  <c:v>2.7229332638165894E-2</c:v>
                </c:pt>
                <c:pt idx="898">
                  <c:v>2.6624780633475759E-2</c:v>
                </c:pt>
                <c:pt idx="899">
                  <c:v>2.7612119004295128E-2</c:v>
                </c:pt>
                <c:pt idx="900">
                  <c:v>2.7134160374631202E-2</c:v>
                </c:pt>
                <c:pt idx="901">
                  <c:v>2.7479212894916168E-2</c:v>
                </c:pt>
                <c:pt idx="902">
                  <c:v>2.6829283579498733E-2</c:v>
                </c:pt>
                <c:pt idx="903">
                  <c:v>2.0998184903686563E-2</c:v>
                </c:pt>
                <c:pt idx="904">
                  <c:v>2.1143578292870092E-2</c:v>
                </c:pt>
                <c:pt idx="905">
                  <c:v>2.1684468889232325E-2</c:v>
                </c:pt>
                <c:pt idx="906">
                  <c:v>2.3453350111378252E-2</c:v>
                </c:pt>
                <c:pt idx="907">
                  <c:v>2.4098699035155428E-2</c:v>
                </c:pt>
                <c:pt idx="908">
                  <c:v>2.3928080446815232E-2</c:v>
                </c:pt>
                <c:pt idx="909">
                  <c:v>2.4434776295643886E-2</c:v>
                </c:pt>
                <c:pt idx="910">
                  <c:v>2.6975533468925849E-2</c:v>
                </c:pt>
                <c:pt idx="911">
                  <c:v>2.6487243826243755E-2</c:v>
                </c:pt>
                <c:pt idx="912">
                  <c:v>2.6032097195140831E-2</c:v>
                </c:pt>
                <c:pt idx="913">
                  <c:v>2.5990334470825611E-2</c:v>
                </c:pt>
                <c:pt idx="914">
                  <c:v>2.5738139695542232E-2</c:v>
                </c:pt>
                <c:pt idx="915">
                  <c:v>2.5263801882892119E-2</c:v>
                </c:pt>
                <c:pt idx="916">
                  <c:v>2.599047669341184E-2</c:v>
                </c:pt>
                <c:pt idx="917">
                  <c:v>2.7150023471550412E-2</c:v>
                </c:pt>
                <c:pt idx="918">
                  <c:v>2.6448660592907482E-2</c:v>
                </c:pt>
                <c:pt idx="919">
                  <c:v>2.5078711130373819E-2</c:v>
                </c:pt>
                <c:pt idx="920">
                  <c:v>2.6249524610498152E-2</c:v>
                </c:pt>
                <c:pt idx="921">
                  <c:v>2.548703008376782E-2</c:v>
                </c:pt>
                <c:pt idx="922">
                  <c:v>2.5845062582425703E-2</c:v>
                </c:pt>
                <c:pt idx="923">
                  <c:v>2.5607931745885094E-2</c:v>
                </c:pt>
                <c:pt idx="924">
                  <c:v>2.5718498230991167E-2</c:v>
                </c:pt>
                <c:pt idx="925">
                  <c:v>2.5238705763178448E-2</c:v>
                </c:pt>
                <c:pt idx="926">
                  <c:v>2.4451021202809169E-2</c:v>
                </c:pt>
                <c:pt idx="927">
                  <c:v>2.3733513896443258E-2</c:v>
                </c:pt>
                <c:pt idx="928">
                  <c:v>2.4129060357400471E-2</c:v>
                </c:pt>
                <c:pt idx="929">
                  <c:v>2.4575188041114825E-2</c:v>
                </c:pt>
                <c:pt idx="930">
                  <c:v>2.1297490567955112E-2</c:v>
                </c:pt>
                <c:pt idx="931">
                  <c:v>2.1486518369351969E-2</c:v>
                </c:pt>
                <c:pt idx="932">
                  <c:v>2.094629674298731E-2</c:v>
                </c:pt>
                <c:pt idx="933">
                  <c:v>2.1597389727699711E-2</c:v>
                </c:pt>
                <c:pt idx="934">
                  <c:v>2.1987431161625173E-2</c:v>
                </c:pt>
                <c:pt idx="935">
                  <c:v>2.2276941398118904E-2</c:v>
                </c:pt>
                <c:pt idx="936">
                  <c:v>2.1564819797036078E-2</c:v>
                </c:pt>
                <c:pt idx="937">
                  <c:v>2.0043090685351147E-2</c:v>
                </c:pt>
                <c:pt idx="938">
                  <c:v>1.8984102820059353E-2</c:v>
                </c:pt>
                <c:pt idx="939">
                  <c:v>1.9876112367364581E-2</c:v>
                </c:pt>
                <c:pt idx="940">
                  <c:v>2.0100071891179652E-2</c:v>
                </c:pt>
                <c:pt idx="941">
                  <c:v>2.0023874276809659E-2</c:v>
                </c:pt>
                <c:pt idx="942">
                  <c:v>2.426609382003423E-2</c:v>
                </c:pt>
                <c:pt idx="943">
                  <c:v>2.423927076382458E-2</c:v>
                </c:pt>
                <c:pt idx="944">
                  <c:v>2.4670325146985611E-2</c:v>
                </c:pt>
                <c:pt idx="945">
                  <c:v>2.4526545307866229E-2</c:v>
                </c:pt>
                <c:pt idx="946">
                  <c:v>2.3898507607837551E-2</c:v>
                </c:pt>
                <c:pt idx="947">
                  <c:v>2.4116899082248736E-2</c:v>
                </c:pt>
                <c:pt idx="948">
                  <c:v>2.3394946958331827E-2</c:v>
                </c:pt>
                <c:pt idx="949">
                  <c:v>2.1774638420980069E-2</c:v>
                </c:pt>
                <c:pt idx="950">
                  <c:v>2.1796397841838271E-2</c:v>
                </c:pt>
                <c:pt idx="951">
                  <c:v>2.1615762010057313E-2</c:v>
                </c:pt>
                <c:pt idx="952">
                  <c:v>2.1762003877773873E-2</c:v>
                </c:pt>
                <c:pt idx="953">
                  <c:v>2.1509445461979745E-2</c:v>
                </c:pt>
                <c:pt idx="954">
                  <c:v>2.2261031176318016E-2</c:v>
                </c:pt>
                <c:pt idx="955">
                  <c:v>2.1754477806972802E-2</c:v>
                </c:pt>
                <c:pt idx="956">
                  <c:v>2.1749246438015311E-2</c:v>
                </c:pt>
                <c:pt idx="957">
                  <c:v>2.1304192400866513E-2</c:v>
                </c:pt>
                <c:pt idx="958">
                  <c:v>2.2127892968519011E-2</c:v>
                </c:pt>
                <c:pt idx="959">
                  <c:v>2.1302563631654451E-2</c:v>
                </c:pt>
                <c:pt idx="960">
                  <c:v>2.1207927852975809E-2</c:v>
                </c:pt>
                <c:pt idx="961">
                  <c:v>2.1197974922478418E-2</c:v>
                </c:pt>
                <c:pt idx="962">
                  <c:v>1.5924979909528181E-2</c:v>
                </c:pt>
                <c:pt idx="963">
                  <c:v>1.5927208331512979E-2</c:v>
                </c:pt>
                <c:pt idx="964">
                  <c:v>1.5204935505026201E-2</c:v>
                </c:pt>
                <c:pt idx="965">
                  <c:v>1.5366621430102633E-2</c:v>
                </c:pt>
                <c:pt idx="966">
                  <c:v>1.8323413364710939E-2</c:v>
                </c:pt>
                <c:pt idx="967">
                  <c:v>1.8102594747498275E-2</c:v>
                </c:pt>
                <c:pt idx="968">
                  <c:v>1.814103369826876E-2</c:v>
                </c:pt>
                <c:pt idx="969">
                  <c:v>1.9067471764709309E-2</c:v>
                </c:pt>
                <c:pt idx="970">
                  <c:v>2.1756371964606173E-2</c:v>
                </c:pt>
                <c:pt idx="971">
                  <c:v>2.2518508229304096E-2</c:v>
                </c:pt>
                <c:pt idx="972">
                  <c:v>2.5313550809551392E-2</c:v>
                </c:pt>
                <c:pt idx="973">
                  <c:v>2.5543617667410205E-2</c:v>
                </c:pt>
                <c:pt idx="974">
                  <c:v>2.4948668824016928E-2</c:v>
                </c:pt>
                <c:pt idx="975">
                  <c:v>2.7345421451742631E-2</c:v>
                </c:pt>
                <c:pt idx="976">
                  <c:v>2.7292782390011192E-2</c:v>
                </c:pt>
                <c:pt idx="977">
                  <c:v>2.7243532365680112E-2</c:v>
                </c:pt>
                <c:pt idx="978">
                  <c:v>2.905428599944981E-2</c:v>
                </c:pt>
                <c:pt idx="979">
                  <c:v>2.8491735954580006E-2</c:v>
                </c:pt>
                <c:pt idx="980">
                  <c:v>2.7739862274706737E-2</c:v>
                </c:pt>
                <c:pt idx="981">
                  <c:v>2.7752516054109898E-2</c:v>
                </c:pt>
                <c:pt idx="982">
                  <c:v>2.7771247814851113E-2</c:v>
                </c:pt>
                <c:pt idx="983">
                  <c:v>2.7748772648098732E-2</c:v>
                </c:pt>
                <c:pt idx="984">
                  <c:v>2.8214946709166227E-2</c:v>
                </c:pt>
                <c:pt idx="985">
                  <c:v>2.7969550781023009E-2</c:v>
                </c:pt>
                <c:pt idx="986">
                  <c:v>2.7922939072804659E-2</c:v>
                </c:pt>
                <c:pt idx="987">
                  <c:v>2.7917690902815973E-2</c:v>
                </c:pt>
                <c:pt idx="988">
                  <c:v>2.8308640797722058E-2</c:v>
                </c:pt>
                <c:pt idx="989">
                  <c:v>2.9852510471605448E-2</c:v>
                </c:pt>
                <c:pt idx="990">
                  <c:v>2.8934339157365409E-2</c:v>
                </c:pt>
                <c:pt idx="991">
                  <c:v>2.8585790717109899E-2</c:v>
                </c:pt>
                <c:pt idx="992">
                  <c:v>2.7119345021104566E-2</c:v>
                </c:pt>
                <c:pt idx="993">
                  <c:v>2.6559567880892882E-2</c:v>
                </c:pt>
                <c:pt idx="994">
                  <c:v>2.7558625669430549E-2</c:v>
                </c:pt>
                <c:pt idx="995">
                  <c:v>2.5909981408931936E-2</c:v>
                </c:pt>
                <c:pt idx="996">
                  <c:v>2.9525094442423613E-2</c:v>
                </c:pt>
                <c:pt idx="997">
                  <c:v>3.0869110672540341E-2</c:v>
                </c:pt>
                <c:pt idx="998">
                  <c:v>2.9878244474901009E-2</c:v>
                </c:pt>
                <c:pt idx="999">
                  <c:v>3.0218121112506782E-2</c:v>
                </c:pt>
                <c:pt idx="1000">
                  <c:v>3.0778296073292282E-2</c:v>
                </c:pt>
                <c:pt idx="1001">
                  <c:v>3.0915167048236009E-2</c:v>
                </c:pt>
                <c:pt idx="1002">
                  <c:v>3.2729041099997351E-2</c:v>
                </c:pt>
                <c:pt idx="1003">
                  <c:v>3.6738029236673964E-2</c:v>
                </c:pt>
                <c:pt idx="1004">
                  <c:v>3.6888544550056121E-2</c:v>
                </c:pt>
                <c:pt idx="1005">
                  <c:v>3.7712329595270704E-2</c:v>
                </c:pt>
                <c:pt idx="1006">
                  <c:v>3.6853295355260905E-2</c:v>
                </c:pt>
                <c:pt idx="1007">
                  <c:v>3.7518031331039571E-2</c:v>
                </c:pt>
                <c:pt idx="1008">
                  <c:v>3.8591542866064726E-2</c:v>
                </c:pt>
                <c:pt idx="1009">
                  <c:v>3.742719049497132E-2</c:v>
                </c:pt>
                <c:pt idx="1010">
                  <c:v>3.6944185262710427E-2</c:v>
                </c:pt>
                <c:pt idx="1011">
                  <c:v>3.6747793521428082E-2</c:v>
                </c:pt>
                <c:pt idx="1012">
                  <c:v>3.5800802556822345E-2</c:v>
                </c:pt>
                <c:pt idx="1013">
                  <c:v>3.5932403241054338E-2</c:v>
                </c:pt>
                <c:pt idx="1014">
                  <c:v>3.5526807902026877E-2</c:v>
                </c:pt>
                <c:pt idx="1015">
                  <c:v>3.5324720750923508E-2</c:v>
                </c:pt>
                <c:pt idx="1016">
                  <c:v>3.2314438919765133E-2</c:v>
                </c:pt>
                <c:pt idx="1017">
                  <c:v>3.2108999154497844E-2</c:v>
                </c:pt>
                <c:pt idx="1018">
                  <c:v>3.0336810148958109E-2</c:v>
                </c:pt>
                <c:pt idx="1019">
                  <c:v>3.0302649023035311E-2</c:v>
                </c:pt>
                <c:pt idx="1020">
                  <c:v>3.0019708431977644E-2</c:v>
                </c:pt>
                <c:pt idx="1021">
                  <c:v>3.0856234298791741E-2</c:v>
                </c:pt>
                <c:pt idx="1022">
                  <c:v>2.924453132897404E-2</c:v>
                </c:pt>
                <c:pt idx="1023">
                  <c:v>2.6350338573095888E-2</c:v>
                </c:pt>
                <c:pt idx="1024">
                  <c:v>2.8799280938878829E-2</c:v>
                </c:pt>
                <c:pt idx="1025">
                  <c:v>2.7134470308479448E-2</c:v>
                </c:pt>
                <c:pt idx="1026">
                  <c:v>2.8278743890878533E-2</c:v>
                </c:pt>
                <c:pt idx="1027">
                  <c:v>2.6624394720300058E-2</c:v>
                </c:pt>
                <c:pt idx="1028">
                  <c:v>2.6113819052603873E-2</c:v>
                </c:pt>
                <c:pt idx="1029">
                  <c:v>2.6170576517605713E-2</c:v>
                </c:pt>
                <c:pt idx="1030">
                  <c:v>2.6475291446686113E-2</c:v>
                </c:pt>
                <c:pt idx="1031">
                  <c:v>2.7451437119617249E-2</c:v>
                </c:pt>
                <c:pt idx="1032">
                  <c:v>2.7083568162244914E-2</c:v>
                </c:pt>
                <c:pt idx="1033">
                  <c:v>2.7086549937034691E-2</c:v>
                </c:pt>
                <c:pt idx="1034">
                  <c:v>2.6984226913442131E-2</c:v>
                </c:pt>
                <c:pt idx="1035">
                  <c:v>2.709258534546528E-2</c:v>
                </c:pt>
                <c:pt idx="1036">
                  <c:v>2.7905146154284313E-2</c:v>
                </c:pt>
                <c:pt idx="1037">
                  <c:v>2.6223579279458682E-2</c:v>
                </c:pt>
                <c:pt idx="1038">
                  <c:v>2.6839298891799937E-2</c:v>
                </c:pt>
                <c:pt idx="1039">
                  <c:v>2.6607939132421432E-2</c:v>
                </c:pt>
                <c:pt idx="1040">
                  <c:v>2.6483347153176108E-2</c:v>
                </c:pt>
                <c:pt idx="1041">
                  <c:v>2.7924357267045802E-2</c:v>
                </c:pt>
                <c:pt idx="1042">
                  <c:v>2.9028548924698631E-2</c:v>
                </c:pt>
                <c:pt idx="1043">
                  <c:v>2.7887469738708842E-2</c:v>
                </c:pt>
                <c:pt idx="1044">
                  <c:v>2.4820897833660399E-2</c:v>
                </c:pt>
                <c:pt idx="1045">
                  <c:v>2.5924868166886553E-2</c:v>
                </c:pt>
                <c:pt idx="1046">
                  <c:v>2.6294541791031304E-2</c:v>
                </c:pt>
                <c:pt idx="1047">
                  <c:v>2.5991410281318652E-2</c:v>
                </c:pt>
                <c:pt idx="1048">
                  <c:v>2.7109576148537942E-2</c:v>
                </c:pt>
                <c:pt idx="1049">
                  <c:v>2.7089161549144689E-2</c:v>
                </c:pt>
                <c:pt idx="1050">
                  <c:v>2.6968806984466492E-2</c:v>
                </c:pt>
                <c:pt idx="1051">
                  <c:v>2.6257034088267447E-2</c:v>
                </c:pt>
                <c:pt idx="1052">
                  <c:v>2.7243319205948493E-2</c:v>
                </c:pt>
                <c:pt idx="1053">
                  <c:v>2.78818641351311E-2</c:v>
                </c:pt>
                <c:pt idx="1054">
                  <c:v>2.9070291073397609E-2</c:v>
                </c:pt>
                <c:pt idx="1055">
                  <c:v>2.9354410991654936E-2</c:v>
                </c:pt>
                <c:pt idx="1056">
                  <c:v>2.9293227244884572E-2</c:v>
                </c:pt>
                <c:pt idx="1057">
                  <c:v>2.9544503573912046E-2</c:v>
                </c:pt>
                <c:pt idx="1058">
                  <c:v>2.7810175373507728E-2</c:v>
                </c:pt>
                <c:pt idx="1059">
                  <c:v>2.8603321604845619E-2</c:v>
                </c:pt>
                <c:pt idx="1060">
                  <c:v>2.8327551254413903E-2</c:v>
                </c:pt>
                <c:pt idx="1061">
                  <c:v>2.8498937399381127E-2</c:v>
                </c:pt>
                <c:pt idx="1062">
                  <c:v>2.7844226818658509E-2</c:v>
                </c:pt>
                <c:pt idx="1063">
                  <c:v>2.6777815631999772E-2</c:v>
                </c:pt>
                <c:pt idx="1064">
                  <c:v>2.6757772795980812E-2</c:v>
                </c:pt>
                <c:pt idx="1065">
                  <c:v>2.5578436411880942E-2</c:v>
                </c:pt>
                <c:pt idx="1066">
                  <c:v>2.5065293229828312E-2</c:v>
                </c:pt>
                <c:pt idx="1067">
                  <c:v>2.5057763825372472E-2</c:v>
                </c:pt>
                <c:pt idx="1068">
                  <c:v>2.4004626037322431E-2</c:v>
                </c:pt>
                <c:pt idx="1069">
                  <c:v>2.4410174897349389E-2</c:v>
                </c:pt>
                <c:pt idx="1070">
                  <c:v>2.4283217769091221E-2</c:v>
                </c:pt>
                <c:pt idx="1071">
                  <c:v>2.3732523729326958E-2</c:v>
                </c:pt>
                <c:pt idx="1072">
                  <c:v>2.745309573622581E-2</c:v>
                </c:pt>
                <c:pt idx="1073">
                  <c:v>2.7240742210218948E-2</c:v>
                </c:pt>
                <c:pt idx="1074">
                  <c:v>2.8693073200389888E-2</c:v>
                </c:pt>
                <c:pt idx="1075">
                  <c:v>2.8871462288845302E-2</c:v>
                </c:pt>
                <c:pt idx="1076">
                  <c:v>2.9219538188957412E-2</c:v>
                </c:pt>
                <c:pt idx="1077">
                  <c:v>2.9470629967321211E-2</c:v>
                </c:pt>
                <c:pt idx="1078">
                  <c:v>3.0229146666865481E-2</c:v>
                </c:pt>
                <c:pt idx="1079">
                  <c:v>2.9576644534707448E-2</c:v>
                </c:pt>
                <c:pt idx="1080">
                  <c:v>2.9638938859744262E-2</c:v>
                </c:pt>
                <c:pt idx="1081">
                  <c:v>2.8293129994542237E-2</c:v>
                </c:pt>
                <c:pt idx="1082">
                  <c:v>2.8310606310574832E-2</c:v>
                </c:pt>
                <c:pt idx="1083">
                  <c:v>2.7916807407982872E-2</c:v>
                </c:pt>
                <c:pt idx="1084">
                  <c:v>2.8878466567505409E-2</c:v>
                </c:pt>
                <c:pt idx="1085">
                  <c:v>2.8437150226685987E-2</c:v>
                </c:pt>
                <c:pt idx="1086">
                  <c:v>2.6242105947312064E-2</c:v>
                </c:pt>
                <c:pt idx="1087">
                  <c:v>2.6396121815666942E-2</c:v>
                </c:pt>
                <c:pt idx="1088">
                  <c:v>2.6316303321410852E-2</c:v>
                </c:pt>
                <c:pt idx="1089">
                  <c:v>2.6144311669875211E-2</c:v>
                </c:pt>
                <c:pt idx="1090">
                  <c:v>2.6167448272104907E-2</c:v>
                </c:pt>
                <c:pt idx="1091">
                  <c:v>2.5749663061378936E-2</c:v>
                </c:pt>
                <c:pt idx="1092">
                  <c:v>1.9787357515469763E-2</c:v>
                </c:pt>
                <c:pt idx="1093">
                  <c:v>2.0919444335118168E-2</c:v>
                </c:pt>
                <c:pt idx="1094">
                  <c:v>1.993351245260986E-2</c:v>
                </c:pt>
                <c:pt idx="1095">
                  <c:v>1.9741026215437683E-2</c:v>
                </c:pt>
                <c:pt idx="1096">
                  <c:v>1.9796031437094283E-2</c:v>
                </c:pt>
                <c:pt idx="1097">
                  <c:v>1.8722472304530714E-2</c:v>
                </c:pt>
                <c:pt idx="1098">
                  <c:v>1.6756327056385495E-2</c:v>
                </c:pt>
                <c:pt idx="1099">
                  <c:v>1.8122835145369973E-2</c:v>
                </c:pt>
                <c:pt idx="1100">
                  <c:v>1.7472661416885985E-2</c:v>
                </c:pt>
                <c:pt idx="1101">
                  <c:v>1.7287816507568748E-2</c:v>
                </c:pt>
                <c:pt idx="1102">
                  <c:v>1.7213272067698029E-2</c:v>
                </c:pt>
                <c:pt idx="1103">
                  <c:v>1.7385506621931762E-2</c:v>
                </c:pt>
                <c:pt idx="1104">
                  <c:v>1.7127834102054911E-2</c:v>
                </c:pt>
                <c:pt idx="1105">
                  <c:v>1.8185375892956244E-2</c:v>
                </c:pt>
                <c:pt idx="1106">
                  <c:v>1.7949295718002974E-2</c:v>
                </c:pt>
                <c:pt idx="1107">
                  <c:v>1.9794311294248326E-2</c:v>
                </c:pt>
                <c:pt idx="1108">
                  <c:v>1.994455044924532E-2</c:v>
                </c:pt>
                <c:pt idx="1109">
                  <c:v>1.9795159759554433E-2</c:v>
                </c:pt>
                <c:pt idx="1110">
                  <c:v>1.9557328131853225E-2</c:v>
                </c:pt>
                <c:pt idx="1111">
                  <c:v>2.0311842571591097E-2</c:v>
                </c:pt>
                <c:pt idx="1112">
                  <c:v>1.9778392777618926E-2</c:v>
                </c:pt>
                <c:pt idx="1113">
                  <c:v>1.7888792775135966E-2</c:v>
                </c:pt>
                <c:pt idx="1114">
                  <c:v>1.7872343712817346E-2</c:v>
                </c:pt>
                <c:pt idx="1115">
                  <c:v>1.8276745078150365E-2</c:v>
                </c:pt>
                <c:pt idx="1116">
                  <c:v>1.7713072663826945E-2</c:v>
                </c:pt>
                <c:pt idx="1117">
                  <c:v>1.7622089936872944E-2</c:v>
                </c:pt>
                <c:pt idx="1118">
                  <c:v>1.8172460995546803E-2</c:v>
                </c:pt>
                <c:pt idx="1119">
                  <c:v>1.7995566578519379E-2</c:v>
                </c:pt>
                <c:pt idx="1120">
                  <c:v>1.8329659105987939E-2</c:v>
                </c:pt>
                <c:pt idx="1121">
                  <c:v>1.9406398217074641E-2</c:v>
                </c:pt>
                <c:pt idx="1122">
                  <c:v>2.1311538871190246E-2</c:v>
                </c:pt>
                <c:pt idx="1123">
                  <c:v>2.3202358595157072E-2</c:v>
                </c:pt>
                <c:pt idx="1124">
                  <c:v>2.3628007492911891E-2</c:v>
                </c:pt>
                <c:pt idx="1125">
                  <c:v>2.2451620381740069E-2</c:v>
                </c:pt>
                <c:pt idx="1126">
                  <c:v>2.5431308643479214E-2</c:v>
                </c:pt>
                <c:pt idx="1127">
                  <c:v>2.4495626026089873E-2</c:v>
                </c:pt>
                <c:pt idx="1128">
                  <c:v>2.426388477426708E-2</c:v>
                </c:pt>
                <c:pt idx="1129">
                  <c:v>2.4444323807418601E-2</c:v>
                </c:pt>
                <c:pt idx="1130">
                  <c:v>2.4420444698441977E-2</c:v>
                </c:pt>
                <c:pt idx="1131">
                  <c:v>2.3130472713109099E-2</c:v>
                </c:pt>
                <c:pt idx="1132">
                  <c:v>2.5055790161017652E-2</c:v>
                </c:pt>
                <c:pt idx="1133">
                  <c:v>2.4930582775335601E-2</c:v>
                </c:pt>
                <c:pt idx="1134">
                  <c:v>2.5223123096659292E-2</c:v>
                </c:pt>
                <c:pt idx="1135">
                  <c:v>2.6118103597645201E-2</c:v>
                </c:pt>
                <c:pt idx="1136">
                  <c:v>2.5621771940425787E-2</c:v>
                </c:pt>
                <c:pt idx="1137">
                  <c:v>2.5749020907384151E-2</c:v>
                </c:pt>
                <c:pt idx="1138">
                  <c:v>2.4949665549740842E-2</c:v>
                </c:pt>
                <c:pt idx="1139">
                  <c:v>2.394747445309724E-2</c:v>
                </c:pt>
                <c:pt idx="1140">
                  <c:v>2.2596534782046741E-2</c:v>
                </c:pt>
                <c:pt idx="1141">
                  <c:v>2.2501735618548509E-2</c:v>
                </c:pt>
                <c:pt idx="1142">
                  <c:v>2.16649638027035E-2</c:v>
                </c:pt>
                <c:pt idx="1143">
                  <c:v>2.0541560107306112E-2</c:v>
                </c:pt>
                <c:pt idx="1144">
                  <c:v>1.9448293691339061E-2</c:v>
                </c:pt>
                <c:pt idx="1145">
                  <c:v>1.9998933427769955E-2</c:v>
                </c:pt>
                <c:pt idx="1146">
                  <c:v>2.0116754456785627E-2</c:v>
                </c:pt>
                <c:pt idx="1147">
                  <c:v>2.1731497981908831E-2</c:v>
                </c:pt>
                <c:pt idx="1148">
                  <c:v>2.1431469099265233E-2</c:v>
                </c:pt>
                <c:pt idx="1149">
                  <c:v>2.150991042952452E-2</c:v>
                </c:pt>
                <c:pt idx="1150">
                  <c:v>2.1022708221097051E-2</c:v>
                </c:pt>
                <c:pt idx="1151">
                  <c:v>2.1381449646928959E-2</c:v>
                </c:pt>
                <c:pt idx="1152">
                  <c:v>1.9773501040241177E-2</c:v>
                </c:pt>
                <c:pt idx="1153">
                  <c:v>2.023415143095204E-2</c:v>
                </c:pt>
                <c:pt idx="1154">
                  <c:v>2.0112261721437024E-2</c:v>
                </c:pt>
                <c:pt idx="1155">
                  <c:v>2.0267843775435612E-2</c:v>
                </c:pt>
                <c:pt idx="1156">
                  <c:v>2.0084336377065033E-2</c:v>
                </c:pt>
                <c:pt idx="1157">
                  <c:v>2.1150030860815832E-2</c:v>
                </c:pt>
                <c:pt idx="1158">
                  <c:v>2.1700689269610711E-2</c:v>
                </c:pt>
                <c:pt idx="1159">
                  <c:v>2.3415512642615047E-2</c:v>
                </c:pt>
                <c:pt idx="1160">
                  <c:v>2.3517451278733777E-2</c:v>
                </c:pt>
                <c:pt idx="1161">
                  <c:v>2.4682826261841439E-2</c:v>
                </c:pt>
                <c:pt idx="1162">
                  <c:v>2.6045421032431793E-2</c:v>
                </c:pt>
                <c:pt idx="1163">
                  <c:v>2.710863338823765E-2</c:v>
                </c:pt>
                <c:pt idx="1164">
                  <c:v>2.7873389602529195E-2</c:v>
                </c:pt>
                <c:pt idx="1165">
                  <c:v>2.9271184479003762E-2</c:v>
                </c:pt>
                <c:pt idx="1166">
                  <c:v>2.6537594171824833E-2</c:v>
                </c:pt>
                <c:pt idx="1167">
                  <c:v>2.4109294343491867E-2</c:v>
                </c:pt>
                <c:pt idx="1168">
                  <c:v>2.391501236658998E-2</c:v>
                </c:pt>
                <c:pt idx="1169">
                  <c:v>2.3965268762103635E-2</c:v>
                </c:pt>
                <c:pt idx="1170">
                  <c:v>2.3894902699757012E-2</c:v>
                </c:pt>
                <c:pt idx="1171">
                  <c:v>2.589031126358176E-2</c:v>
                </c:pt>
                <c:pt idx="1172">
                  <c:v>2.6021954399895551E-2</c:v>
                </c:pt>
                <c:pt idx="1173">
                  <c:v>2.7101820435959729E-2</c:v>
                </c:pt>
                <c:pt idx="1174">
                  <c:v>2.8145147320181307E-2</c:v>
                </c:pt>
                <c:pt idx="1175">
                  <c:v>2.7720188522502107E-2</c:v>
                </c:pt>
                <c:pt idx="1176">
                  <c:v>2.7785945382646029E-2</c:v>
                </c:pt>
                <c:pt idx="1177">
                  <c:v>2.7616954396363851E-2</c:v>
                </c:pt>
                <c:pt idx="1178">
                  <c:v>2.6532941811806432E-2</c:v>
                </c:pt>
                <c:pt idx="1179">
                  <c:v>2.6156263477543806E-2</c:v>
                </c:pt>
                <c:pt idx="1180">
                  <c:v>2.6089531373440718E-2</c:v>
                </c:pt>
                <c:pt idx="1181">
                  <c:v>2.9371874663851844E-2</c:v>
                </c:pt>
                <c:pt idx="1182">
                  <c:v>2.8486170211525472E-2</c:v>
                </c:pt>
                <c:pt idx="1183">
                  <c:v>2.7234673247765604E-2</c:v>
                </c:pt>
                <c:pt idx="1184">
                  <c:v>2.8357194611922012E-2</c:v>
                </c:pt>
                <c:pt idx="1185">
                  <c:v>2.5931893941739625E-2</c:v>
                </c:pt>
                <c:pt idx="1186">
                  <c:v>2.6324184097743668E-2</c:v>
                </c:pt>
                <c:pt idx="1187">
                  <c:v>2.6068061868826126E-2</c:v>
                </c:pt>
                <c:pt idx="1188">
                  <c:v>2.6630299077915937E-2</c:v>
                </c:pt>
                <c:pt idx="1189">
                  <c:v>2.8481085731383367E-2</c:v>
                </c:pt>
                <c:pt idx="1190">
                  <c:v>2.8248962702914049E-2</c:v>
                </c:pt>
                <c:pt idx="1191">
                  <c:v>2.8828805947061574E-2</c:v>
                </c:pt>
                <c:pt idx="1192">
                  <c:v>2.8404144664181143E-2</c:v>
                </c:pt>
                <c:pt idx="1193">
                  <c:v>2.8082355685928633E-2</c:v>
                </c:pt>
                <c:pt idx="1194">
                  <c:v>2.6747629596110132E-2</c:v>
                </c:pt>
                <c:pt idx="1195">
                  <c:v>2.5831092239184048E-2</c:v>
                </c:pt>
                <c:pt idx="1196">
                  <c:v>2.6736710542361829E-2</c:v>
                </c:pt>
                <c:pt idx="1197">
                  <c:v>2.6635427048585469E-2</c:v>
                </c:pt>
                <c:pt idx="1198">
                  <c:v>2.6692489067526196E-2</c:v>
                </c:pt>
                <c:pt idx="1199">
                  <c:v>2.6586634698477211E-2</c:v>
                </c:pt>
                <c:pt idx="1200">
                  <c:v>2.9019188758648586E-2</c:v>
                </c:pt>
                <c:pt idx="1201">
                  <c:v>2.7264415108451009E-2</c:v>
                </c:pt>
                <c:pt idx="1202">
                  <c:v>2.7916350250744411E-2</c:v>
                </c:pt>
                <c:pt idx="1203">
                  <c:v>2.7970467507096433E-2</c:v>
                </c:pt>
                <c:pt idx="1204">
                  <c:v>2.625206387953942E-2</c:v>
                </c:pt>
                <c:pt idx="1205">
                  <c:v>2.5513195791940616E-2</c:v>
                </c:pt>
                <c:pt idx="1206">
                  <c:v>2.5608316370044328E-2</c:v>
                </c:pt>
                <c:pt idx="1207">
                  <c:v>2.8428043781337148E-2</c:v>
                </c:pt>
                <c:pt idx="1208">
                  <c:v>2.8348396088320269E-2</c:v>
                </c:pt>
                <c:pt idx="1209">
                  <c:v>2.7565862392227799E-2</c:v>
                </c:pt>
                <c:pt idx="1210">
                  <c:v>2.7592386769534284E-2</c:v>
                </c:pt>
                <c:pt idx="1211">
                  <c:v>2.4689859611017433E-2</c:v>
                </c:pt>
                <c:pt idx="1212">
                  <c:v>2.4408197211278813E-2</c:v>
                </c:pt>
                <c:pt idx="1213">
                  <c:v>2.3331304502887392E-2</c:v>
                </c:pt>
                <c:pt idx="1214">
                  <c:v>2.3835535256625313E-2</c:v>
                </c:pt>
                <c:pt idx="1215">
                  <c:v>2.4009241259280011E-2</c:v>
                </c:pt>
                <c:pt idx="1216">
                  <c:v>2.813814498961845E-2</c:v>
                </c:pt>
                <c:pt idx="1217">
                  <c:v>2.8361201670758281E-2</c:v>
                </c:pt>
                <c:pt idx="1218">
                  <c:v>2.9576863538397176E-2</c:v>
                </c:pt>
                <c:pt idx="1219">
                  <c:v>2.9917111556924374E-2</c:v>
                </c:pt>
                <c:pt idx="1220">
                  <c:v>2.8734799766179573E-2</c:v>
                </c:pt>
                <c:pt idx="1221">
                  <c:v>2.8698165707050291E-2</c:v>
                </c:pt>
                <c:pt idx="1222">
                  <c:v>2.897628427507869E-2</c:v>
                </c:pt>
                <c:pt idx="1223">
                  <c:v>2.896977181666768E-2</c:v>
                </c:pt>
                <c:pt idx="1224">
                  <c:v>2.8623763838324889E-2</c:v>
                </c:pt>
                <c:pt idx="1225">
                  <c:v>3.1231123011796019E-2</c:v>
                </c:pt>
                <c:pt idx="1226">
                  <c:v>2.9808499667457116E-2</c:v>
                </c:pt>
                <c:pt idx="1227">
                  <c:v>2.8409793005257599E-2</c:v>
                </c:pt>
                <c:pt idx="1228">
                  <c:v>2.8610992975662733E-2</c:v>
                </c:pt>
                <c:pt idx="1229">
                  <c:v>2.8407612664481312E-2</c:v>
                </c:pt>
                <c:pt idx="1230">
                  <c:v>2.860098788084162E-2</c:v>
                </c:pt>
                <c:pt idx="1231">
                  <c:v>2.8882736229596851E-2</c:v>
                </c:pt>
                <c:pt idx="1232">
                  <c:v>2.831191315060241E-2</c:v>
                </c:pt>
                <c:pt idx="1233">
                  <c:v>2.9096108226493073E-2</c:v>
                </c:pt>
                <c:pt idx="1234">
                  <c:v>2.8018224515121159E-2</c:v>
                </c:pt>
                <c:pt idx="1235">
                  <c:v>2.7970822952563999E-2</c:v>
                </c:pt>
                <c:pt idx="1236">
                  <c:v>2.5273832562103068E-2</c:v>
                </c:pt>
                <c:pt idx="1237">
                  <c:v>2.7447187872637037E-2</c:v>
                </c:pt>
                <c:pt idx="1238">
                  <c:v>2.6862113771578433E-2</c:v>
                </c:pt>
                <c:pt idx="1239">
                  <c:v>2.8171353644359829E-2</c:v>
                </c:pt>
                <c:pt idx="1240">
                  <c:v>2.7791807199565449E-2</c:v>
                </c:pt>
                <c:pt idx="1241">
                  <c:v>2.7935853355448646E-2</c:v>
                </c:pt>
                <c:pt idx="1242">
                  <c:v>2.7143335444442095E-2</c:v>
                </c:pt>
                <c:pt idx="1243">
                  <c:v>2.7424720623431011E-2</c:v>
                </c:pt>
                <c:pt idx="1244">
                  <c:v>2.7260274707667429E-2</c:v>
                </c:pt>
                <c:pt idx="1245">
                  <c:v>3.1068748143242401E-2</c:v>
                </c:pt>
                <c:pt idx="1246">
                  <c:v>3.1226787804127028E-2</c:v>
                </c:pt>
                <c:pt idx="1247">
                  <c:v>3.0481205392572448E-2</c:v>
                </c:pt>
                <c:pt idx="1248">
                  <c:v>3.0431297725687412E-2</c:v>
                </c:pt>
                <c:pt idx="1249">
                  <c:v>3.1486323924598804E-2</c:v>
                </c:pt>
                <c:pt idx="1250">
                  <c:v>3.150653946129274E-2</c:v>
                </c:pt>
                <c:pt idx="1251">
                  <c:v>3.27851658036089E-2</c:v>
                </c:pt>
                <c:pt idx="1252">
                  <c:v>3.2821401885170846E-2</c:v>
                </c:pt>
                <c:pt idx="1253">
                  <c:v>3.1979818464462753E-2</c:v>
                </c:pt>
                <c:pt idx="1254">
                  <c:v>3.7146372754998429E-2</c:v>
                </c:pt>
                <c:pt idx="1255">
                  <c:v>3.7124074713635415E-2</c:v>
                </c:pt>
                <c:pt idx="1256">
                  <c:v>3.792265240523323E-2</c:v>
                </c:pt>
                <c:pt idx="1257">
                  <c:v>3.6315360625918017E-2</c:v>
                </c:pt>
                <c:pt idx="1258">
                  <c:v>3.6215603263728469E-2</c:v>
                </c:pt>
                <c:pt idx="1259">
                  <c:v>3.4735304564930722E-2</c:v>
                </c:pt>
                <c:pt idx="1260">
                  <c:v>3.4468990566937786E-2</c:v>
                </c:pt>
                <c:pt idx="1261">
                  <c:v>3.2561206078089898E-2</c:v>
                </c:pt>
                <c:pt idx="1262">
                  <c:v>3.4025260843467416E-2</c:v>
                </c:pt>
                <c:pt idx="1263">
                  <c:v>3.4971238030895878E-2</c:v>
                </c:pt>
                <c:pt idx="1264">
                  <c:v>3.5220445979587699E-2</c:v>
                </c:pt>
                <c:pt idx="1265">
                  <c:v>2.9541372274234094E-2</c:v>
                </c:pt>
                <c:pt idx="1266">
                  <c:v>2.9519354664649292E-2</c:v>
                </c:pt>
                <c:pt idx="1267">
                  <c:v>2.9688299680789072E-2</c:v>
                </c:pt>
                <c:pt idx="1268">
                  <c:v>2.9623156985351728E-2</c:v>
                </c:pt>
                <c:pt idx="1269">
                  <c:v>2.8204603817636672E-2</c:v>
                </c:pt>
                <c:pt idx="1270">
                  <c:v>2.8145201803574469E-2</c:v>
                </c:pt>
                <c:pt idx="1271">
                  <c:v>2.602995854745194E-2</c:v>
                </c:pt>
                <c:pt idx="1272">
                  <c:v>2.5763279682325668E-2</c:v>
                </c:pt>
                <c:pt idx="1273">
                  <c:v>2.5633050438291619E-2</c:v>
                </c:pt>
                <c:pt idx="1274">
                  <c:v>1.8765502538327337E-2</c:v>
                </c:pt>
                <c:pt idx="1275">
                  <c:v>1.9357011896011505E-2</c:v>
                </c:pt>
                <c:pt idx="1276">
                  <c:v>1.7777421895013114E-2</c:v>
                </c:pt>
                <c:pt idx="1277">
                  <c:v>1.6872255576249325E-2</c:v>
                </c:pt>
                <c:pt idx="1278">
                  <c:v>1.6281136685426755E-2</c:v>
                </c:pt>
                <c:pt idx="1279">
                  <c:v>1.5001101539314289E-2</c:v>
                </c:pt>
                <c:pt idx="1280">
                  <c:v>1.5597908272314449E-2</c:v>
                </c:pt>
                <c:pt idx="1281">
                  <c:v>1.5558045911561227E-2</c:v>
                </c:pt>
                <c:pt idx="1282">
                  <c:v>1.3816200872620954E-2</c:v>
                </c:pt>
                <c:pt idx="1283">
                  <c:v>1.3832889983804561E-2</c:v>
                </c:pt>
                <c:pt idx="1284">
                  <c:v>2.2544198026978844E-2</c:v>
                </c:pt>
                <c:pt idx="1285">
                  <c:v>2.2287885821931072E-2</c:v>
                </c:pt>
                <c:pt idx="1286">
                  <c:v>2.4988658226698667E-2</c:v>
                </c:pt>
                <c:pt idx="1287">
                  <c:v>2.7187359664710666E-2</c:v>
                </c:pt>
                <c:pt idx="1288">
                  <c:v>2.7902604884893229E-2</c:v>
                </c:pt>
                <c:pt idx="1289">
                  <c:v>2.9028426385259931E-2</c:v>
                </c:pt>
                <c:pt idx="1290">
                  <c:v>2.9483146873677171E-2</c:v>
                </c:pt>
                <c:pt idx="1291">
                  <c:v>2.9374455580369448E-2</c:v>
                </c:pt>
                <c:pt idx="1292">
                  <c:v>3.2443871884874423E-2</c:v>
                </c:pt>
                <c:pt idx="1293">
                  <c:v>3.3429958651528369E-2</c:v>
                </c:pt>
                <c:pt idx="1294">
                  <c:v>3.3808304602696779E-2</c:v>
                </c:pt>
                <c:pt idx="1295">
                  <c:v>3.386946995425414E-2</c:v>
                </c:pt>
                <c:pt idx="1296">
                  <c:v>3.4509117400641727E-2</c:v>
                </c:pt>
                <c:pt idx="1297">
                  <c:v>3.5522985257689758E-2</c:v>
                </c:pt>
                <c:pt idx="1298">
                  <c:v>3.5913665598736641E-2</c:v>
                </c:pt>
                <c:pt idx="1299">
                  <c:v>3.6043874313174268E-2</c:v>
                </c:pt>
                <c:pt idx="1300">
                  <c:v>3.6753854819004041E-2</c:v>
                </c:pt>
                <c:pt idx="1301">
                  <c:v>3.707381603775612E-2</c:v>
                </c:pt>
                <c:pt idx="1302">
                  <c:v>3.8326236430495909E-2</c:v>
                </c:pt>
                <c:pt idx="1303">
                  <c:v>3.7855178888627689E-2</c:v>
                </c:pt>
                <c:pt idx="1304">
                  <c:v>3.2468659219858448E-2</c:v>
                </c:pt>
                <c:pt idx="1305">
                  <c:v>3.337112426473967E-2</c:v>
                </c:pt>
                <c:pt idx="1306">
                  <c:v>3.0053557995524033E-2</c:v>
                </c:pt>
                <c:pt idx="1307">
                  <c:v>2.89185500440137E-2</c:v>
                </c:pt>
                <c:pt idx="1308">
                  <c:v>3.156244313229379E-2</c:v>
                </c:pt>
                <c:pt idx="1309">
                  <c:v>3.1407806523261535E-2</c:v>
                </c:pt>
                <c:pt idx="1310">
                  <c:v>3.1624810477525092E-2</c:v>
                </c:pt>
                <c:pt idx="1311">
                  <c:v>3.1931895930999522E-2</c:v>
                </c:pt>
                <c:pt idx="1312">
                  <c:v>3.0356422189867092E-2</c:v>
                </c:pt>
                <c:pt idx="1313">
                  <c:v>2.9197087388878488E-2</c:v>
                </c:pt>
                <c:pt idx="1314">
                  <c:v>2.9531083419740072E-2</c:v>
                </c:pt>
                <c:pt idx="1315">
                  <c:v>2.9330735352676402E-2</c:v>
                </c:pt>
                <c:pt idx="1316">
                  <c:v>2.8853268802504113E-2</c:v>
                </c:pt>
                <c:pt idx="1317">
                  <c:v>3.0336171870831558E-2</c:v>
                </c:pt>
                <c:pt idx="1318">
                  <c:v>2.878203868105482E-2</c:v>
                </c:pt>
                <c:pt idx="1319">
                  <c:v>2.8875175125413342E-2</c:v>
                </c:pt>
                <c:pt idx="1320">
                  <c:v>2.948293004664581E-2</c:v>
                </c:pt>
                <c:pt idx="1321">
                  <c:v>3.0623817946503668E-2</c:v>
                </c:pt>
                <c:pt idx="1322">
                  <c:v>3.0841442165718293E-2</c:v>
                </c:pt>
                <c:pt idx="1323">
                  <c:v>3.0950478415996532E-2</c:v>
                </c:pt>
                <c:pt idx="1324">
                  <c:v>3.0963592105514814E-2</c:v>
                </c:pt>
                <c:pt idx="1325">
                  <c:v>3.0056962948355973E-2</c:v>
                </c:pt>
                <c:pt idx="1326">
                  <c:v>3.0204660141811841E-2</c:v>
                </c:pt>
                <c:pt idx="1327">
                  <c:v>3.2022410069385852E-2</c:v>
                </c:pt>
                <c:pt idx="1328">
                  <c:v>3.0409190470362293E-2</c:v>
                </c:pt>
                <c:pt idx="1329">
                  <c:v>3.0975515019092473E-2</c:v>
                </c:pt>
                <c:pt idx="1330">
                  <c:v>2.9538007541772524E-2</c:v>
                </c:pt>
                <c:pt idx="1331">
                  <c:v>2.9554950906057066E-2</c:v>
                </c:pt>
                <c:pt idx="1332">
                  <c:v>2.9081404024697482E-2</c:v>
                </c:pt>
                <c:pt idx="1333">
                  <c:v>2.9247459289613427E-2</c:v>
                </c:pt>
                <c:pt idx="1334">
                  <c:v>2.9160680138278963E-2</c:v>
                </c:pt>
                <c:pt idx="1335">
                  <c:v>2.9203749036252304E-2</c:v>
                </c:pt>
                <c:pt idx="1336">
                  <c:v>2.9513907303720149E-2</c:v>
                </c:pt>
                <c:pt idx="1337">
                  <c:v>2.500585973930268E-2</c:v>
                </c:pt>
                <c:pt idx="1338">
                  <c:v>2.4689278787801309E-2</c:v>
                </c:pt>
                <c:pt idx="1339">
                  <c:v>2.6059628626387891E-2</c:v>
                </c:pt>
                <c:pt idx="1340">
                  <c:v>3.0048444328243811E-2</c:v>
                </c:pt>
                <c:pt idx="1341">
                  <c:v>2.9522093569613973E-2</c:v>
                </c:pt>
                <c:pt idx="1342">
                  <c:v>2.8615557881733467E-2</c:v>
                </c:pt>
                <c:pt idx="1343">
                  <c:v>2.886968808662661E-2</c:v>
                </c:pt>
                <c:pt idx="1344">
                  <c:v>2.9418862497639472E-2</c:v>
                </c:pt>
                <c:pt idx="1345">
                  <c:v>2.9362350266888777E-2</c:v>
                </c:pt>
                <c:pt idx="1346">
                  <c:v>2.9007516333490191E-2</c:v>
                </c:pt>
                <c:pt idx="1347">
                  <c:v>2.8068159436969112E-2</c:v>
                </c:pt>
                <c:pt idx="1348">
                  <c:v>2.647905575854281E-2</c:v>
                </c:pt>
                <c:pt idx="1349">
                  <c:v>2.6752954598704512E-2</c:v>
                </c:pt>
                <c:pt idx="1350">
                  <c:v>2.6697922470601734E-2</c:v>
                </c:pt>
                <c:pt idx="1351">
                  <c:v>2.6787496273477002E-2</c:v>
                </c:pt>
                <c:pt idx="1352">
                  <c:v>2.7357208092837686E-2</c:v>
                </c:pt>
                <c:pt idx="1353">
                  <c:v>2.7773073709761099E-2</c:v>
                </c:pt>
                <c:pt idx="1354">
                  <c:v>2.8197582707097942E-2</c:v>
                </c:pt>
                <c:pt idx="1355">
                  <c:v>2.8364487748488178E-2</c:v>
                </c:pt>
                <c:pt idx="1356">
                  <c:v>2.857972862012706E-2</c:v>
                </c:pt>
                <c:pt idx="1357">
                  <c:v>2.8706782633621999E-2</c:v>
                </c:pt>
                <c:pt idx="1358">
                  <c:v>2.8673952331995895E-2</c:v>
                </c:pt>
                <c:pt idx="1359">
                  <c:v>2.7881935427386064E-2</c:v>
                </c:pt>
                <c:pt idx="1360">
                  <c:v>2.2201025054694588E-2</c:v>
                </c:pt>
                <c:pt idx="1361">
                  <c:v>2.1704914954711614E-2</c:v>
                </c:pt>
                <c:pt idx="1362">
                  <c:v>2.1872360138831891E-2</c:v>
                </c:pt>
                <c:pt idx="1363">
                  <c:v>2.1701592578491528E-2</c:v>
                </c:pt>
                <c:pt idx="1364">
                  <c:v>2.1451042774182513E-2</c:v>
                </c:pt>
                <c:pt idx="1365">
                  <c:v>2.1125410099229809E-2</c:v>
                </c:pt>
                <c:pt idx="1366">
                  <c:v>2.3131087460314833E-2</c:v>
                </c:pt>
                <c:pt idx="1367">
                  <c:v>2.0478425910723831E-2</c:v>
                </c:pt>
                <c:pt idx="1368">
                  <c:v>2.0067374515474808E-2</c:v>
                </c:pt>
                <c:pt idx="1369">
                  <c:v>1.9647518922244561E-2</c:v>
                </c:pt>
                <c:pt idx="1370">
                  <c:v>2.0184155368285151E-2</c:v>
                </c:pt>
                <c:pt idx="1371">
                  <c:v>1.979425797655596E-2</c:v>
                </c:pt>
                <c:pt idx="1372">
                  <c:v>2.0029392300549252E-2</c:v>
                </c:pt>
                <c:pt idx="1373">
                  <c:v>1.9283962187074857E-2</c:v>
                </c:pt>
                <c:pt idx="1374">
                  <c:v>1.8848727787495721E-2</c:v>
                </c:pt>
                <c:pt idx="1375">
                  <c:v>1.994587731619472E-2</c:v>
                </c:pt>
                <c:pt idx="1376">
                  <c:v>1.9506102590959185E-2</c:v>
                </c:pt>
                <c:pt idx="1377">
                  <c:v>1.9597662736480462E-2</c:v>
                </c:pt>
                <c:pt idx="1378">
                  <c:v>1.9607470172753563E-2</c:v>
                </c:pt>
                <c:pt idx="1379">
                  <c:v>1.9318253341603565E-2</c:v>
                </c:pt>
                <c:pt idx="1380">
                  <c:v>1.9635509076016924E-2</c:v>
                </c:pt>
                <c:pt idx="1381">
                  <c:v>1.9740931970698417E-2</c:v>
                </c:pt>
                <c:pt idx="1382">
                  <c:v>1.902214549831464E-2</c:v>
                </c:pt>
                <c:pt idx="1383">
                  <c:v>1.8956624232136343E-2</c:v>
                </c:pt>
                <c:pt idx="1384">
                  <c:v>2.0601460515538801E-2</c:v>
                </c:pt>
                <c:pt idx="1385">
                  <c:v>2.1041908746510688E-2</c:v>
                </c:pt>
                <c:pt idx="1386">
                  <c:v>2.0129704259689574E-2</c:v>
                </c:pt>
                <c:pt idx="1387">
                  <c:v>2.0388391638125801E-2</c:v>
                </c:pt>
                <c:pt idx="1388">
                  <c:v>2.1138533263905912E-2</c:v>
                </c:pt>
                <c:pt idx="1389">
                  <c:v>2.0785910612892113E-2</c:v>
                </c:pt>
                <c:pt idx="1390">
                  <c:v>1.9598344037960423E-2</c:v>
                </c:pt>
                <c:pt idx="1391">
                  <c:v>1.9541180869453965E-2</c:v>
                </c:pt>
                <c:pt idx="1392">
                  <c:v>1.8964724573780359E-2</c:v>
                </c:pt>
                <c:pt idx="1393">
                  <c:v>1.9368984923868005E-2</c:v>
                </c:pt>
                <c:pt idx="1394">
                  <c:v>1.8738388959226328E-2</c:v>
                </c:pt>
                <c:pt idx="1395">
                  <c:v>1.7698261613647907E-2</c:v>
                </c:pt>
                <c:pt idx="1396">
                  <c:v>1.7252792817186616E-2</c:v>
                </c:pt>
                <c:pt idx="1397">
                  <c:v>1.7375661187104801E-2</c:v>
                </c:pt>
                <c:pt idx="1398">
                  <c:v>1.7492601145157809E-2</c:v>
                </c:pt>
                <c:pt idx="1399">
                  <c:v>1.782322028089255E-2</c:v>
                </c:pt>
                <c:pt idx="1400">
                  <c:v>1.7665937883950794E-2</c:v>
                </c:pt>
                <c:pt idx="1401">
                  <c:v>1.7553584100875909E-2</c:v>
                </c:pt>
                <c:pt idx="1402">
                  <c:v>1.7572228865777646E-2</c:v>
                </c:pt>
                <c:pt idx="1403">
                  <c:v>1.7690794288913191E-2</c:v>
                </c:pt>
                <c:pt idx="1404">
                  <c:v>1.572114634031873E-2</c:v>
                </c:pt>
                <c:pt idx="1405">
                  <c:v>1.7998551718648635E-2</c:v>
                </c:pt>
                <c:pt idx="1406">
                  <c:v>1.734483587774371E-2</c:v>
                </c:pt>
                <c:pt idx="1407">
                  <c:v>2.6152845907019728E-2</c:v>
                </c:pt>
                <c:pt idx="1408">
                  <c:v>2.5520001851545342E-2</c:v>
                </c:pt>
                <c:pt idx="1409">
                  <c:v>2.5565748973749112E-2</c:v>
                </c:pt>
                <c:pt idx="1410">
                  <c:v>2.6329692643763669E-2</c:v>
                </c:pt>
                <c:pt idx="1411">
                  <c:v>2.7576700653852492E-2</c:v>
                </c:pt>
                <c:pt idx="1412">
                  <c:v>2.7606985479150442E-2</c:v>
                </c:pt>
                <c:pt idx="1413">
                  <c:v>2.7348423924126612E-2</c:v>
                </c:pt>
                <c:pt idx="1414">
                  <c:v>2.736216704771002E-2</c:v>
                </c:pt>
                <c:pt idx="1415">
                  <c:v>2.7142434362166998E-2</c:v>
                </c:pt>
                <c:pt idx="1416">
                  <c:v>2.8261683217601013E-2</c:v>
                </c:pt>
                <c:pt idx="1417">
                  <c:v>2.8137354212539357E-2</c:v>
                </c:pt>
                <c:pt idx="1418">
                  <c:v>2.8592712289395573E-2</c:v>
                </c:pt>
                <c:pt idx="1419">
                  <c:v>3.0458837431765404E-2</c:v>
                </c:pt>
                <c:pt idx="1420">
                  <c:v>3.0462362193424113E-2</c:v>
                </c:pt>
                <c:pt idx="1421">
                  <c:v>3.1008279948532752E-2</c:v>
                </c:pt>
                <c:pt idx="1422">
                  <c:v>3.1572499610806042E-2</c:v>
                </c:pt>
                <c:pt idx="1423">
                  <c:v>3.1107280774085429E-2</c:v>
                </c:pt>
                <c:pt idx="1424">
                  <c:v>3.110006843569986E-2</c:v>
                </c:pt>
                <c:pt idx="1425">
                  <c:v>2.9648326077665873E-2</c:v>
                </c:pt>
                <c:pt idx="1426">
                  <c:v>2.9554179246505798E-2</c:v>
                </c:pt>
                <c:pt idx="1427">
                  <c:v>2.2218507015572833E-2</c:v>
                </c:pt>
                <c:pt idx="1428">
                  <c:v>2.5967651049576088E-2</c:v>
                </c:pt>
                <c:pt idx="1429">
                  <c:v>2.8304934575861772E-2</c:v>
                </c:pt>
                <c:pt idx="1430">
                  <c:v>2.7869761746925632E-2</c:v>
                </c:pt>
                <c:pt idx="1431">
                  <c:v>2.7712496096445192E-2</c:v>
                </c:pt>
                <c:pt idx="1432">
                  <c:v>2.7706101612504433E-2</c:v>
                </c:pt>
                <c:pt idx="1433">
                  <c:v>2.9849452989148009E-2</c:v>
                </c:pt>
                <c:pt idx="1434">
                  <c:v>2.9447451384318691E-2</c:v>
                </c:pt>
                <c:pt idx="1435">
                  <c:v>2.9165255999468991E-2</c:v>
                </c:pt>
                <c:pt idx="1436">
                  <c:v>2.6961074966710442E-2</c:v>
                </c:pt>
                <c:pt idx="1437">
                  <c:v>2.9047835183204352E-2</c:v>
                </c:pt>
                <c:pt idx="1438">
                  <c:v>2.9460736901294582E-2</c:v>
                </c:pt>
                <c:pt idx="1439">
                  <c:v>2.9336722126137096E-2</c:v>
                </c:pt>
                <c:pt idx="1440">
                  <c:v>2.9358085622092231E-2</c:v>
                </c:pt>
                <c:pt idx="1441">
                  <c:v>3.4280123760340772E-2</c:v>
                </c:pt>
                <c:pt idx="1442">
                  <c:v>3.4236239280074847E-2</c:v>
                </c:pt>
                <c:pt idx="1443">
                  <c:v>3.432092860441243E-2</c:v>
                </c:pt>
                <c:pt idx="1444">
                  <c:v>3.4000464395526356E-2</c:v>
                </c:pt>
                <c:pt idx="1445">
                  <c:v>3.524476560466018E-2</c:v>
                </c:pt>
                <c:pt idx="1446">
                  <c:v>3.7170487225689212E-2</c:v>
                </c:pt>
                <c:pt idx="1447">
                  <c:v>4.0375620784196424E-2</c:v>
                </c:pt>
                <c:pt idx="1448">
                  <c:v>3.9039263447910116E-2</c:v>
                </c:pt>
                <c:pt idx="1449">
                  <c:v>3.8457201198173439E-2</c:v>
                </c:pt>
                <c:pt idx="1450">
                  <c:v>3.8635205290549646E-2</c:v>
                </c:pt>
                <c:pt idx="1451">
                  <c:v>3.7604538697230037E-2</c:v>
                </c:pt>
                <c:pt idx="1452">
                  <c:v>3.7949339030777039E-2</c:v>
                </c:pt>
                <c:pt idx="1453">
                  <c:v>3.6011453685855677E-2</c:v>
                </c:pt>
                <c:pt idx="1454">
                  <c:v>3.7443023267968119E-2</c:v>
                </c:pt>
                <c:pt idx="1455">
                  <c:v>3.7423282329707319E-2</c:v>
                </c:pt>
                <c:pt idx="1456">
                  <c:v>3.7732005830604043E-2</c:v>
                </c:pt>
                <c:pt idx="1457">
                  <c:v>3.5800038300460579E-2</c:v>
                </c:pt>
                <c:pt idx="1458">
                  <c:v>3.5289865740024053E-2</c:v>
                </c:pt>
                <c:pt idx="1459">
                  <c:v>3.3393505558986319E-2</c:v>
                </c:pt>
                <c:pt idx="1460">
                  <c:v>3.4070553606648089E-2</c:v>
                </c:pt>
                <c:pt idx="1461">
                  <c:v>2.9747938618113891E-2</c:v>
                </c:pt>
                <c:pt idx="1462">
                  <c:v>2.9939606555320263E-2</c:v>
                </c:pt>
                <c:pt idx="1463">
                  <c:v>2.997252822394815E-2</c:v>
                </c:pt>
                <c:pt idx="1464">
                  <c:v>2.9731234173697409E-2</c:v>
                </c:pt>
                <c:pt idx="1465">
                  <c:v>2.8973342780117581E-2</c:v>
                </c:pt>
                <c:pt idx="1466">
                  <c:v>2.7012369694621712E-2</c:v>
                </c:pt>
                <c:pt idx="1467">
                  <c:v>2.4128254709362168E-2</c:v>
                </c:pt>
                <c:pt idx="1468">
                  <c:v>2.4926813649178533E-2</c:v>
                </c:pt>
                <c:pt idx="1469">
                  <c:v>2.3718043666141581E-2</c:v>
                </c:pt>
                <c:pt idx="1470">
                  <c:v>2.6283632489141381E-2</c:v>
                </c:pt>
                <c:pt idx="1471">
                  <c:v>2.6362465953039871E-2</c:v>
                </c:pt>
                <c:pt idx="1472">
                  <c:v>2.5851837818865634E-2</c:v>
                </c:pt>
                <c:pt idx="1473">
                  <c:v>2.55391998537172E-2</c:v>
                </c:pt>
                <c:pt idx="1474">
                  <c:v>2.3558983868870613E-2</c:v>
                </c:pt>
                <c:pt idx="1475">
                  <c:v>2.3781400817657051E-2</c:v>
                </c:pt>
                <c:pt idx="1476">
                  <c:v>2.3905307814621777E-2</c:v>
                </c:pt>
                <c:pt idx="1477">
                  <c:v>2.2556864685504229E-2</c:v>
                </c:pt>
                <c:pt idx="1478">
                  <c:v>2.2494772395561812E-2</c:v>
                </c:pt>
                <c:pt idx="1479">
                  <c:v>2.2549131203227418E-2</c:v>
                </c:pt>
                <c:pt idx="1480">
                  <c:v>2.130773147639391E-2</c:v>
                </c:pt>
                <c:pt idx="1481">
                  <c:v>2.2631066093340087E-2</c:v>
                </c:pt>
                <c:pt idx="1482">
                  <c:v>2.2257944347350612E-2</c:v>
                </c:pt>
                <c:pt idx="1483">
                  <c:v>2.2144093495322252E-2</c:v>
                </c:pt>
                <c:pt idx="1484">
                  <c:v>2.2163804635843411E-2</c:v>
                </c:pt>
                <c:pt idx="1485">
                  <c:v>2.1224308606458769E-2</c:v>
                </c:pt>
                <c:pt idx="1486">
                  <c:v>2.1200491790359755E-2</c:v>
                </c:pt>
                <c:pt idx="1487">
                  <c:v>2.0423761933786037E-2</c:v>
                </c:pt>
                <c:pt idx="1488">
                  <c:v>1.9609542765842723E-2</c:v>
                </c:pt>
                <c:pt idx="1489">
                  <c:v>2.2350044980593602E-2</c:v>
                </c:pt>
                <c:pt idx="1490">
                  <c:v>2.3591177012922033E-2</c:v>
                </c:pt>
                <c:pt idx="1491">
                  <c:v>2.3140404075682523E-2</c:v>
                </c:pt>
                <c:pt idx="1492">
                  <c:v>2.3271325988270659E-2</c:v>
                </c:pt>
                <c:pt idx="1493">
                  <c:v>2.3840505180333628E-2</c:v>
                </c:pt>
                <c:pt idx="1494">
                  <c:v>2.3715893704484192E-2</c:v>
                </c:pt>
                <c:pt idx="1495">
                  <c:v>2.3651971790438941E-2</c:v>
                </c:pt>
                <c:pt idx="1496">
                  <c:v>2.2323029319503952E-2</c:v>
                </c:pt>
                <c:pt idx="1497">
                  <c:v>2.2188994051110442E-2</c:v>
                </c:pt>
                <c:pt idx="1498">
                  <c:v>2.2416159570079013E-2</c:v>
                </c:pt>
                <c:pt idx="1499">
                  <c:v>2.2461100754628406E-2</c:v>
                </c:pt>
                <c:pt idx="1500">
                  <c:v>2.2469808046575789E-2</c:v>
                </c:pt>
                <c:pt idx="1501">
                  <c:v>2.1343171900206966E-2</c:v>
                </c:pt>
                <c:pt idx="1502">
                  <c:v>2.2506502727159913E-2</c:v>
                </c:pt>
                <c:pt idx="1503">
                  <c:v>2.2972995499991097E-2</c:v>
                </c:pt>
                <c:pt idx="1504">
                  <c:v>2.3203238259074169E-2</c:v>
                </c:pt>
                <c:pt idx="1505">
                  <c:v>2.3765758244366827E-2</c:v>
                </c:pt>
                <c:pt idx="1506">
                  <c:v>2.4874305151835911E-2</c:v>
                </c:pt>
                <c:pt idx="1507">
                  <c:v>2.819324161818158E-2</c:v>
                </c:pt>
                <c:pt idx="1508">
                  <c:v>2.8042497062832749E-2</c:v>
                </c:pt>
                <c:pt idx="1509">
                  <c:v>2.5415673838972842E-2</c:v>
                </c:pt>
                <c:pt idx="1510">
                  <c:v>2.2183083981602968E-2</c:v>
                </c:pt>
                <c:pt idx="1511">
                  <c:v>2.2951735971841431E-2</c:v>
                </c:pt>
                <c:pt idx="1512">
                  <c:v>2.2664547650345073E-2</c:v>
                </c:pt>
                <c:pt idx="1513">
                  <c:v>2.2245652133952003E-2</c:v>
                </c:pt>
                <c:pt idx="1514">
                  <c:v>2.2603529320560471E-2</c:v>
                </c:pt>
                <c:pt idx="1515">
                  <c:v>2.3384745884704069E-2</c:v>
                </c:pt>
                <c:pt idx="1516">
                  <c:v>2.5699776392799332E-2</c:v>
                </c:pt>
                <c:pt idx="1517">
                  <c:v>2.5968182194019748E-2</c:v>
                </c:pt>
                <c:pt idx="1518">
                  <c:v>2.5554145594771229E-2</c:v>
                </c:pt>
                <c:pt idx="1519">
                  <c:v>2.5630032279922818E-2</c:v>
                </c:pt>
                <c:pt idx="1520">
                  <c:v>2.5431188977188105E-2</c:v>
                </c:pt>
                <c:pt idx="1521">
                  <c:v>2.6316637789167433E-2</c:v>
                </c:pt>
                <c:pt idx="1522">
                  <c:v>2.5453146680177698E-2</c:v>
                </c:pt>
                <c:pt idx="1523">
                  <c:v>2.4969897585530469E-2</c:v>
                </c:pt>
                <c:pt idx="1524">
                  <c:v>2.5248295209391508E-2</c:v>
                </c:pt>
                <c:pt idx="1525">
                  <c:v>2.4759775609542133E-2</c:v>
                </c:pt>
                <c:pt idx="1526">
                  <c:v>2.3539392063201433E-2</c:v>
                </c:pt>
                <c:pt idx="1527">
                  <c:v>2.1348899367972258E-2</c:v>
                </c:pt>
                <c:pt idx="1528">
                  <c:v>2.1665526737426596E-2</c:v>
                </c:pt>
                <c:pt idx="1529">
                  <c:v>2.1569468895977953E-2</c:v>
                </c:pt>
                <c:pt idx="1530">
                  <c:v>2.2051362085535646E-2</c:v>
                </c:pt>
                <c:pt idx="1531">
                  <c:v>2.0554085314684868E-2</c:v>
                </c:pt>
                <c:pt idx="1532">
                  <c:v>2.1970584393575628E-2</c:v>
                </c:pt>
                <c:pt idx="1533">
                  <c:v>2.192132932451572E-2</c:v>
                </c:pt>
                <c:pt idx="1534">
                  <c:v>2.1980676127041392E-2</c:v>
                </c:pt>
                <c:pt idx="1535">
                  <c:v>2.1881357967057289E-2</c:v>
                </c:pt>
                <c:pt idx="1536">
                  <c:v>1.9877471754683945E-2</c:v>
                </c:pt>
                <c:pt idx="1537">
                  <c:v>1.936559031649952E-2</c:v>
                </c:pt>
                <c:pt idx="1538">
                  <c:v>2.9910445610359652E-2</c:v>
                </c:pt>
                <c:pt idx="1539">
                  <c:v>3.0341181450499067E-2</c:v>
                </c:pt>
                <c:pt idx="1540">
                  <c:v>3.0727311663403013E-2</c:v>
                </c:pt>
                <c:pt idx="1541">
                  <c:v>2.9921110705975241E-2</c:v>
                </c:pt>
                <c:pt idx="1542">
                  <c:v>2.9708655200549841E-2</c:v>
                </c:pt>
                <c:pt idx="1543">
                  <c:v>2.9740216078288691E-2</c:v>
                </c:pt>
                <c:pt idx="1544">
                  <c:v>2.9720226578771696E-2</c:v>
                </c:pt>
                <c:pt idx="1545">
                  <c:v>2.9628343953918002E-2</c:v>
                </c:pt>
                <c:pt idx="1546">
                  <c:v>3.0308868686165807E-2</c:v>
                </c:pt>
                <c:pt idx="1547">
                  <c:v>2.9124348182706972E-2</c:v>
                </c:pt>
                <c:pt idx="1548">
                  <c:v>3.0683032767548416E-2</c:v>
                </c:pt>
                <c:pt idx="1549">
                  <c:v>3.0793811843566696E-2</c:v>
                </c:pt>
                <c:pt idx="1550">
                  <c:v>3.0238344915596432E-2</c:v>
                </c:pt>
                <c:pt idx="1551">
                  <c:v>3.0387079954564272E-2</c:v>
                </c:pt>
                <c:pt idx="1552">
                  <c:v>2.8074435535410402E-2</c:v>
                </c:pt>
                <c:pt idx="1553">
                  <c:v>2.7946757417658473E-2</c:v>
                </c:pt>
                <c:pt idx="1554">
                  <c:v>2.8212169560300954E-2</c:v>
                </c:pt>
                <c:pt idx="1555">
                  <c:v>2.8513124871177426E-2</c:v>
                </c:pt>
                <c:pt idx="1556">
                  <c:v>2.8534869908367542E-2</c:v>
                </c:pt>
                <c:pt idx="1557">
                  <c:v>2.9571861106317258E-2</c:v>
                </c:pt>
                <c:pt idx="1558">
                  <c:v>2.2515764365811246E-2</c:v>
                </c:pt>
                <c:pt idx="1559">
                  <c:v>2.212583844732282E-2</c:v>
                </c:pt>
                <c:pt idx="1560">
                  <c:v>2.2133649200285172E-2</c:v>
                </c:pt>
                <c:pt idx="1561">
                  <c:v>2.2286163783802056E-2</c:v>
                </c:pt>
                <c:pt idx="1562">
                  <c:v>2.2379803895026713E-2</c:v>
                </c:pt>
                <c:pt idx="1563">
                  <c:v>2.2974931475050288E-2</c:v>
                </c:pt>
                <c:pt idx="1564">
                  <c:v>2.2667196730582831E-2</c:v>
                </c:pt>
                <c:pt idx="1565">
                  <c:v>2.2665484003096158E-2</c:v>
                </c:pt>
                <c:pt idx="1566">
                  <c:v>2.2296282778956848E-2</c:v>
                </c:pt>
                <c:pt idx="1567">
                  <c:v>2.2184684569955034E-2</c:v>
                </c:pt>
                <c:pt idx="1568">
                  <c:v>1.9926286497996607E-2</c:v>
                </c:pt>
                <c:pt idx="1569">
                  <c:v>1.990661284994032E-2</c:v>
                </c:pt>
                <c:pt idx="1570">
                  <c:v>2.083586724925586E-2</c:v>
                </c:pt>
                <c:pt idx="1571">
                  <c:v>2.0174260788126029E-2</c:v>
                </c:pt>
                <c:pt idx="1572">
                  <c:v>1.9939453858575661E-2</c:v>
                </c:pt>
                <c:pt idx="1573">
                  <c:v>2.0283587615346113E-2</c:v>
                </c:pt>
                <c:pt idx="1574">
                  <c:v>2.0498858572285204E-2</c:v>
                </c:pt>
                <c:pt idx="1575">
                  <c:v>2.0422634294886763E-2</c:v>
                </c:pt>
                <c:pt idx="1576">
                  <c:v>2.0661523241722438E-2</c:v>
                </c:pt>
                <c:pt idx="1577">
                  <c:v>1.9087001819357886E-2</c:v>
                </c:pt>
                <c:pt idx="1578">
                  <c:v>1.7550698840746701E-2</c:v>
                </c:pt>
                <c:pt idx="1579">
                  <c:v>1.7692496675447353E-2</c:v>
                </c:pt>
                <c:pt idx="1580">
                  <c:v>1.6176897044554921E-2</c:v>
                </c:pt>
                <c:pt idx="1581">
                  <c:v>1.6184305020411675E-2</c:v>
                </c:pt>
                <c:pt idx="1582">
                  <c:v>1.6795151205506478E-2</c:v>
                </c:pt>
                <c:pt idx="1583">
                  <c:v>1.6600156753488454E-2</c:v>
                </c:pt>
                <c:pt idx="1584">
                  <c:v>1.6644720014567186E-2</c:v>
                </c:pt>
                <c:pt idx="1585">
                  <c:v>1.6831124987124576E-2</c:v>
                </c:pt>
                <c:pt idx="1586">
                  <c:v>1.6756220257899017E-2</c:v>
                </c:pt>
                <c:pt idx="1587">
                  <c:v>1.6631947167465234E-2</c:v>
                </c:pt>
                <c:pt idx="1588">
                  <c:v>1.6833143491579581E-2</c:v>
                </c:pt>
                <c:pt idx="1589">
                  <c:v>1.7852623855757387E-2</c:v>
                </c:pt>
                <c:pt idx="1590">
                  <c:v>1.6473121450689181E-2</c:v>
                </c:pt>
                <c:pt idx="1591">
                  <c:v>1.7409383062859243E-2</c:v>
                </c:pt>
                <c:pt idx="1592">
                  <c:v>1.6885863076663701E-2</c:v>
                </c:pt>
                <c:pt idx="1593">
                  <c:v>1.7456109912988547E-2</c:v>
                </c:pt>
                <c:pt idx="1594">
                  <c:v>1.729062099141819E-2</c:v>
                </c:pt>
                <c:pt idx="1595">
                  <c:v>1.7761399880653801E-2</c:v>
                </c:pt>
                <c:pt idx="1596">
                  <c:v>1.8941871083336025E-2</c:v>
                </c:pt>
                <c:pt idx="1597">
                  <c:v>1.9318671106496925E-2</c:v>
                </c:pt>
                <c:pt idx="1598">
                  <c:v>1.9765383630412785E-2</c:v>
                </c:pt>
                <c:pt idx="1599">
                  <c:v>2.1206663545043452E-2</c:v>
                </c:pt>
                <c:pt idx="1600">
                  <c:v>2.3970513729800812E-2</c:v>
                </c:pt>
                <c:pt idx="1601">
                  <c:v>2.3240258678844907E-2</c:v>
                </c:pt>
                <c:pt idx="1602">
                  <c:v>2.6223777360271597E-2</c:v>
                </c:pt>
                <c:pt idx="1603">
                  <c:v>2.626928548471542E-2</c:v>
                </c:pt>
                <c:pt idx="1604">
                  <c:v>2.6643846081242654E-2</c:v>
                </c:pt>
                <c:pt idx="1605">
                  <c:v>2.6499138499736032E-2</c:v>
                </c:pt>
                <c:pt idx="1606">
                  <c:v>2.7363746580191688E-2</c:v>
                </c:pt>
                <c:pt idx="1607">
                  <c:v>2.7653784306139472E-2</c:v>
                </c:pt>
                <c:pt idx="1608">
                  <c:v>2.788469238255973E-2</c:v>
                </c:pt>
                <c:pt idx="1609">
                  <c:v>2.8306616959705346E-2</c:v>
                </c:pt>
                <c:pt idx="1610">
                  <c:v>2.7228832616235647E-2</c:v>
                </c:pt>
                <c:pt idx="1611">
                  <c:v>2.6981066795847282E-2</c:v>
                </c:pt>
                <c:pt idx="1612">
                  <c:v>2.745117433651232E-2</c:v>
                </c:pt>
                <c:pt idx="1613">
                  <c:v>2.768621293095222E-2</c:v>
                </c:pt>
                <c:pt idx="1614">
                  <c:v>2.8210759628017872E-2</c:v>
                </c:pt>
                <c:pt idx="1615">
                  <c:v>2.7357202801684313E-2</c:v>
                </c:pt>
                <c:pt idx="1616">
                  <c:v>2.7171257011607192E-2</c:v>
                </c:pt>
                <c:pt idx="1617">
                  <c:v>2.7781250803040829E-2</c:v>
                </c:pt>
                <c:pt idx="1618">
                  <c:v>2.7833716030752416E-2</c:v>
                </c:pt>
                <c:pt idx="1619">
                  <c:v>2.7753484738501463E-2</c:v>
                </c:pt>
                <c:pt idx="1620">
                  <c:v>2.3246527317047228E-2</c:v>
                </c:pt>
                <c:pt idx="1621">
                  <c:v>2.3874092515244909E-2</c:v>
                </c:pt>
                <c:pt idx="1622">
                  <c:v>2.2115375136560728E-2</c:v>
                </c:pt>
                <c:pt idx="1623">
                  <c:v>2.2692267774469154E-2</c:v>
                </c:pt>
                <c:pt idx="1624">
                  <c:v>2.2562389327258469E-2</c:v>
                </c:pt>
                <c:pt idx="1625">
                  <c:v>2.3375299840544782E-2</c:v>
                </c:pt>
                <c:pt idx="1626">
                  <c:v>2.371017891600867E-2</c:v>
                </c:pt>
                <c:pt idx="1627">
                  <c:v>2.5418628457604425E-2</c:v>
                </c:pt>
                <c:pt idx="1628">
                  <c:v>2.5627175623589658E-2</c:v>
                </c:pt>
                <c:pt idx="1629">
                  <c:v>2.635199137614589E-2</c:v>
                </c:pt>
                <c:pt idx="1630">
                  <c:v>2.6082053651516054E-2</c:v>
                </c:pt>
                <c:pt idx="1631">
                  <c:v>2.70756218812046E-2</c:v>
                </c:pt>
                <c:pt idx="1632">
                  <c:v>2.7290054289931451E-2</c:v>
                </c:pt>
                <c:pt idx="1633">
                  <c:v>2.6225938352392352E-2</c:v>
                </c:pt>
                <c:pt idx="1634">
                  <c:v>2.7577253476728496E-2</c:v>
                </c:pt>
                <c:pt idx="1635">
                  <c:v>2.7548631225090606E-2</c:v>
                </c:pt>
                <c:pt idx="1636">
                  <c:v>3.0278260556171402E-2</c:v>
                </c:pt>
                <c:pt idx="1637">
                  <c:v>2.8736564611093116E-2</c:v>
                </c:pt>
                <c:pt idx="1638">
                  <c:v>2.847231172031859E-2</c:v>
                </c:pt>
                <c:pt idx="1639">
                  <c:v>2.6930422403962852E-2</c:v>
                </c:pt>
                <c:pt idx="1640">
                  <c:v>2.7933261870886072E-2</c:v>
                </c:pt>
                <c:pt idx="1641">
                  <c:v>2.7733715082042459E-2</c:v>
                </c:pt>
                <c:pt idx="1642">
                  <c:v>2.9911698653683254E-2</c:v>
                </c:pt>
                <c:pt idx="1643">
                  <c:v>2.9750056561575571E-2</c:v>
                </c:pt>
                <c:pt idx="1644">
                  <c:v>2.9992685287461986E-2</c:v>
                </c:pt>
                <c:pt idx="1645">
                  <c:v>2.87052412349676E-2</c:v>
                </c:pt>
                <c:pt idx="1646">
                  <c:v>2.8598895024870882E-2</c:v>
                </c:pt>
                <c:pt idx="1647">
                  <c:v>2.7551921246246742E-2</c:v>
                </c:pt>
                <c:pt idx="1648">
                  <c:v>2.7069733588979822E-2</c:v>
                </c:pt>
                <c:pt idx="1649">
                  <c:v>2.4694459556993009E-2</c:v>
                </c:pt>
                <c:pt idx="1650">
                  <c:v>2.4485648526632233E-2</c:v>
                </c:pt>
                <c:pt idx="1651">
                  <c:v>2.3919793207453202E-2</c:v>
                </c:pt>
                <c:pt idx="1652">
                  <c:v>2.4358842892753804E-2</c:v>
                </c:pt>
                <c:pt idx="1653">
                  <c:v>2.453190333543916E-2</c:v>
                </c:pt>
                <c:pt idx="1654">
                  <c:v>2.3333857863870433E-2</c:v>
                </c:pt>
                <c:pt idx="1655">
                  <c:v>2.3299891723122759E-2</c:v>
                </c:pt>
                <c:pt idx="1656">
                  <c:v>1.8228603409473822E-2</c:v>
                </c:pt>
                <c:pt idx="1657">
                  <c:v>1.8436817291585583E-2</c:v>
                </c:pt>
                <c:pt idx="1658">
                  <c:v>1.9042951359204963E-2</c:v>
                </c:pt>
                <c:pt idx="1659">
                  <c:v>2.0435953318467828E-2</c:v>
                </c:pt>
                <c:pt idx="1660">
                  <c:v>1.9856246016811435E-2</c:v>
                </c:pt>
                <c:pt idx="1661">
                  <c:v>2.0160847972846091E-2</c:v>
                </c:pt>
                <c:pt idx="1662">
                  <c:v>1.7029127606113449E-2</c:v>
                </c:pt>
                <c:pt idx="1663">
                  <c:v>1.7031630815706415E-2</c:v>
                </c:pt>
                <c:pt idx="1664">
                  <c:v>1.8133117790335058E-2</c:v>
                </c:pt>
                <c:pt idx="1665">
                  <c:v>1.8127981041700877E-2</c:v>
                </c:pt>
                <c:pt idx="1666">
                  <c:v>1.9317044069634151E-2</c:v>
                </c:pt>
                <c:pt idx="1667">
                  <c:v>1.9318650971527698E-2</c:v>
                </c:pt>
                <c:pt idx="1668">
                  <c:v>1.9017288305010881E-2</c:v>
                </c:pt>
                <c:pt idx="1669">
                  <c:v>1.9203927620030963E-2</c:v>
                </c:pt>
                <c:pt idx="1670">
                  <c:v>1.9712276110390323E-2</c:v>
                </c:pt>
                <c:pt idx="1671">
                  <c:v>1.9747685164483171E-2</c:v>
                </c:pt>
                <c:pt idx="1672">
                  <c:v>1.9030497563439025E-2</c:v>
                </c:pt>
                <c:pt idx="1673">
                  <c:v>1.8633256933901284E-2</c:v>
                </c:pt>
                <c:pt idx="1674">
                  <c:v>1.8229471943953815E-2</c:v>
                </c:pt>
                <c:pt idx="1675">
                  <c:v>1.8890328505061425E-2</c:v>
                </c:pt>
                <c:pt idx="1676">
                  <c:v>1.8753556580849061E-2</c:v>
                </c:pt>
                <c:pt idx="1677">
                  <c:v>2.3131636462788312E-2</c:v>
                </c:pt>
                <c:pt idx="1678">
                  <c:v>2.3684424230289127E-2</c:v>
                </c:pt>
                <c:pt idx="1679">
                  <c:v>2.2571079355947841E-2</c:v>
                </c:pt>
                <c:pt idx="1680">
                  <c:v>2.2899056536960428E-2</c:v>
                </c:pt>
                <c:pt idx="1681">
                  <c:v>2.3259796978570824E-2</c:v>
                </c:pt>
                <c:pt idx="1682">
                  <c:v>2.4795133499781716E-2</c:v>
                </c:pt>
                <c:pt idx="1683">
                  <c:v>2.4743734682542842E-2</c:v>
                </c:pt>
                <c:pt idx="1684">
                  <c:v>2.3868118048004282E-2</c:v>
                </c:pt>
                <c:pt idx="1685">
                  <c:v>2.408758603843094E-2</c:v>
                </c:pt>
                <c:pt idx="1686">
                  <c:v>2.2808670465873662E-2</c:v>
                </c:pt>
                <c:pt idx="1687">
                  <c:v>2.2877308797682225E-2</c:v>
                </c:pt>
                <c:pt idx="1688">
                  <c:v>2.2846999218855673E-2</c:v>
                </c:pt>
                <c:pt idx="1689">
                  <c:v>2.3184178993511551E-2</c:v>
                </c:pt>
                <c:pt idx="1690">
                  <c:v>2.2949723700271027E-2</c:v>
                </c:pt>
                <c:pt idx="1691">
                  <c:v>2.3097881397715132E-2</c:v>
                </c:pt>
                <c:pt idx="1692">
                  <c:v>2.2770139993402626E-2</c:v>
                </c:pt>
                <c:pt idx="1693">
                  <c:v>2.3838572768404519E-2</c:v>
                </c:pt>
                <c:pt idx="1694">
                  <c:v>2.6652180165381931E-2</c:v>
                </c:pt>
                <c:pt idx="1695">
                  <c:v>2.6757369320795674E-2</c:v>
                </c:pt>
                <c:pt idx="1696">
                  <c:v>2.6762504458345208E-2</c:v>
                </c:pt>
                <c:pt idx="1697">
                  <c:v>2.3166166774910478E-2</c:v>
                </c:pt>
                <c:pt idx="1698">
                  <c:v>2.3853146802152291E-2</c:v>
                </c:pt>
                <c:pt idx="1699">
                  <c:v>2.6133671898301292E-2</c:v>
                </c:pt>
                <c:pt idx="1700">
                  <c:v>2.6452064544172371E-2</c:v>
                </c:pt>
                <c:pt idx="1701">
                  <c:v>2.6116176775947051E-2</c:v>
                </c:pt>
                <c:pt idx="1702">
                  <c:v>2.5316539328250398E-2</c:v>
                </c:pt>
                <c:pt idx="1703">
                  <c:v>2.5527370820207229E-2</c:v>
                </c:pt>
                <c:pt idx="1704">
                  <c:v>2.6644728662315702E-2</c:v>
                </c:pt>
                <c:pt idx="1705">
                  <c:v>2.6770396747411631E-2</c:v>
                </c:pt>
                <c:pt idx="1706">
                  <c:v>2.6616293842479873E-2</c:v>
                </c:pt>
                <c:pt idx="1707">
                  <c:v>2.6390608397788371E-2</c:v>
                </c:pt>
                <c:pt idx="1708">
                  <c:v>2.7542379682468247E-2</c:v>
                </c:pt>
                <c:pt idx="1709">
                  <c:v>2.7786167148371232E-2</c:v>
                </c:pt>
                <c:pt idx="1710">
                  <c:v>2.7559788466122528E-2</c:v>
                </c:pt>
                <c:pt idx="1711">
                  <c:v>2.777240623714847E-2</c:v>
                </c:pt>
                <c:pt idx="1712">
                  <c:v>2.7708193938690524E-2</c:v>
                </c:pt>
                <c:pt idx="1713">
                  <c:v>2.5670074944509444E-2</c:v>
                </c:pt>
                <c:pt idx="1714">
                  <c:v>2.3848583801678824E-2</c:v>
                </c:pt>
                <c:pt idx="1715">
                  <c:v>2.4068561757179231E-2</c:v>
                </c:pt>
                <c:pt idx="1716">
                  <c:v>2.4249079872647052E-2</c:v>
                </c:pt>
                <c:pt idx="1717">
                  <c:v>2.4323904243764551E-2</c:v>
                </c:pt>
                <c:pt idx="1718">
                  <c:v>2.3008509493113651E-2</c:v>
                </c:pt>
                <c:pt idx="1719">
                  <c:v>1.9792186412808221E-2</c:v>
                </c:pt>
                <c:pt idx="1720">
                  <c:v>1.9249264201722321E-2</c:v>
                </c:pt>
                <c:pt idx="1721">
                  <c:v>1.9406197347706801E-2</c:v>
                </c:pt>
                <c:pt idx="1722">
                  <c:v>1.8479998642848043E-2</c:v>
                </c:pt>
                <c:pt idx="1723">
                  <c:v>1.8388651503615881E-2</c:v>
                </c:pt>
                <c:pt idx="1724">
                  <c:v>1.6529397625563221E-2</c:v>
                </c:pt>
                <c:pt idx="1725">
                  <c:v>1.6679251045236963E-2</c:v>
                </c:pt>
                <c:pt idx="1726">
                  <c:v>1.7353772168893087E-2</c:v>
                </c:pt>
                <c:pt idx="1727">
                  <c:v>1.8478647454919797E-2</c:v>
                </c:pt>
                <c:pt idx="1728">
                  <c:v>1.7358763746379541E-2</c:v>
                </c:pt>
                <c:pt idx="1729">
                  <c:v>1.6964907789014359E-2</c:v>
                </c:pt>
                <c:pt idx="1730">
                  <c:v>1.7048295019341981E-2</c:v>
                </c:pt>
                <c:pt idx="1731">
                  <c:v>1.6770773544204354E-2</c:v>
                </c:pt>
                <c:pt idx="1732">
                  <c:v>1.6795432431203447E-2</c:v>
                </c:pt>
                <c:pt idx="1733">
                  <c:v>1.8622519125546445E-2</c:v>
                </c:pt>
                <c:pt idx="1734">
                  <c:v>1.8040381536363639E-2</c:v>
                </c:pt>
                <c:pt idx="1735">
                  <c:v>1.774464469822969E-2</c:v>
                </c:pt>
                <c:pt idx="1736">
                  <c:v>1.7361134631069766E-2</c:v>
                </c:pt>
                <c:pt idx="1737">
                  <c:v>1.6322993883606817E-2</c:v>
                </c:pt>
                <c:pt idx="1738">
                  <c:v>1.6363478410319012E-2</c:v>
                </c:pt>
                <c:pt idx="1739">
                  <c:v>1.6930291153839691E-2</c:v>
                </c:pt>
                <c:pt idx="1740">
                  <c:v>1.6808653151420733E-2</c:v>
                </c:pt>
                <c:pt idx="1741">
                  <c:v>1.7461094005440096E-2</c:v>
                </c:pt>
                <c:pt idx="1742">
                  <c:v>1.755773512032556E-2</c:v>
                </c:pt>
                <c:pt idx="1743">
                  <c:v>1.7792989056894911E-2</c:v>
                </c:pt>
                <c:pt idx="1744">
                  <c:v>1.7274514726933112E-2</c:v>
                </c:pt>
                <c:pt idx="1745">
                  <c:v>1.8044050928014303E-2</c:v>
                </c:pt>
                <c:pt idx="1746">
                  <c:v>2.0552935445847392E-2</c:v>
                </c:pt>
                <c:pt idx="1747">
                  <c:v>2.2072509848983225E-2</c:v>
                </c:pt>
                <c:pt idx="1748">
                  <c:v>2.3141282867359825E-2</c:v>
                </c:pt>
                <c:pt idx="1749">
                  <c:v>2.3238293596230582E-2</c:v>
                </c:pt>
                <c:pt idx="1750">
                  <c:v>2.3644844930389639E-2</c:v>
                </c:pt>
                <c:pt idx="1751">
                  <c:v>2.3300861777863772E-2</c:v>
                </c:pt>
                <c:pt idx="1752">
                  <c:v>2.3226277157857127E-2</c:v>
                </c:pt>
                <c:pt idx="1753">
                  <c:v>2.1906909805572691E-2</c:v>
                </c:pt>
                <c:pt idx="1754">
                  <c:v>2.2302128247739732E-2</c:v>
                </c:pt>
                <c:pt idx="1755">
                  <c:v>2.230505648870466E-2</c:v>
                </c:pt>
                <c:pt idx="1756">
                  <c:v>2.3217262654954513E-2</c:v>
                </c:pt>
                <c:pt idx="1757">
                  <c:v>2.3994202002070409E-2</c:v>
                </c:pt>
                <c:pt idx="1758">
                  <c:v>2.4067706523568412E-2</c:v>
                </c:pt>
                <c:pt idx="1759">
                  <c:v>2.4338459942634127E-2</c:v>
                </c:pt>
                <c:pt idx="1760">
                  <c:v>2.4804282824717229E-2</c:v>
                </c:pt>
                <c:pt idx="1761">
                  <c:v>2.4245591355652189E-2</c:v>
                </c:pt>
                <c:pt idx="1762">
                  <c:v>2.393487239143615E-2</c:v>
                </c:pt>
                <c:pt idx="1763">
                  <c:v>2.4109200564114905E-2</c:v>
                </c:pt>
                <c:pt idx="1764">
                  <c:v>2.4226858991080538E-2</c:v>
                </c:pt>
                <c:pt idx="1765">
                  <c:v>2.3142476550191776E-2</c:v>
                </c:pt>
                <c:pt idx="1766">
                  <c:v>2.2415587307137001E-2</c:v>
                </c:pt>
                <c:pt idx="1767">
                  <c:v>1.9763142897467372E-2</c:v>
                </c:pt>
                <c:pt idx="1768">
                  <c:v>1.9654508164940541E-2</c:v>
                </c:pt>
                <c:pt idx="1769">
                  <c:v>1.9268184461756925E-2</c:v>
                </c:pt>
                <c:pt idx="1770">
                  <c:v>1.8748741446814963E-2</c:v>
                </c:pt>
                <c:pt idx="1771">
                  <c:v>1.8759161347820859E-2</c:v>
                </c:pt>
                <c:pt idx="1772">
                  <c:v>1.9776055493754129E-2</c:v>
                </c:pt>
                <c:pt idx="1773">
                  <c:v>2.0450198749806792E-2</c:v>
                </c:pt>
                <c:pt idx="1774">
                  <c:v>1.9916441303440609E-2</c:v>
                </c:pt>
                <c:pt idx="1775">
                  <c:v>2.0463044470208212E-2</c:v>
                </c:pt>
                <c:pt idx="1776">
                  <c:v>2.0503597307194601E-2</c:v>
                </c:pt>
                <c:pt idx="1777">
                  <c:v>1.8921356978855101E-2</c:v>
                </c:pt>
                <c:pt idx="1778">
                  <c:v>1.9731128412412764E-2</c:v>
                </c:pt>
                <c:pt idx="1779">
                  <c:v>1.9806389452151147E-2</c:v>
                </c:pt>
                <c:pt idx="1780">
                  <c:v>1.9702605098956525E-2</c:v>
                </c:pt>
                <c:pt idx="1781">
                  <c:v>2.3356718073646188E-2</c:v>
                </c:pt>
                <c:pt idx="1782">
                  <c:v>2.4484544322822564E-2</c:v>
                </c:pt>
                <c:pt idx="1783">
                  <c:v>2.3509511703632344E-2</c:v>
                </c:pt>
                <c:pt idx="1784">
                  <c:v>2.4456547064886952E-2</c:v>
                </c:pt>
                <c:pt idx="1785">
                  <c:v>2.5881560241368992E-2</c:v>
                </c:pt>
                <c:pt idx="1786">
                  <c:v>2.5838587684737773E-2</c:v>
                </c:pt>
                <c:pt idx="1787">
                  <c:v>2.901880501816706E-2</c:v>
                </c:pt>
                <c:pt idx="1788">
                  <c:v>2.8277442406902782E-2</c:v>
                </c:pt>
                <c:pt idx="1789">
                  <c:v>3.1581284914966451E-2</c:v>
                </c:pt>
                <c:pt idx="1790">
                  <c:v>3.1472288978278938E-2</c:v>
                </c:pt>
                <c:pt idx="1791">
                  <c:v>3.1667695834194792E-2</c:v>
                </c:pt>
                <c:pt idx="1792">
                  <c:v>3.0809631760033467E-2</c:v>
                </c:pt>
                <c:pt idx="1793">
                  <c:v>3.0527535538130621E-2</c:v>
                </c:pt>
                <c:pt idx="1794">
                  <c:v>3.0657787916184429E-2</c:v>
                </c:pt>
                <c:pt idx="1795">
                  <c:v>3.0667320524387712E-2</c:v>
                </c:pt>
                <c:pt idx="1796">
                  <c:v>3.0267552325210691E-2</c:v>
                </c:pt>
                <c:pt idx="1797">
                  <c:v>3.0277027927019886E-2</c:v>
                </c:pt>
                <c:pt idx="1798">
                  <c:v>2.9695003611183848E-2</c:v>
                </c:pt>
                <c:pt idx="1799">
                  <c:v>2.9570611721030704E-2</c:v>
                </c:pt>
                <c:pt idx="1800">
                  <c:v>2.885118409105995E-2</c:v>
                </c:pt>
                <c:pt idx="1801">
                  <c:v>2.5155324855577553E-2</c:v>
                </c:pt>
                <c:pt idx="1802">
                  <c:v>2.4838801191570999E-2</c:v>
                </c:pt>
                <c:pt idx="1803">
                  <c:v>2.4692321118175625E-2</c:v>
                </c:pt>
                <c:pt idx="1804">
                  <c:v>2.4535706655869009E-2</c:v>
                </c:pt>
                <c:pt idx="1805">
                  <c:v>2.4651029653038972E-2</c:v>
                </c:pt>
                <c:pt idx="1806">
                  <c:v>2.5364830802178075E-2</c:v>
                </c:pt>
                <c:pt idx="1807">
                  <c:v>2.2163207515305258E-2</c:v>
                </c:pt>
                <c:pt idx="1808">
                  <c:v>2.4068780038811747E-2</c:v>
                </c:pt>
                <c:pt idx="1809">
                  <c:v>2.091472603452308E-2</c:v>
                </c:pt>
                <c:pt idx="1810">
                  <c:v>2.0889396945487099E-2</c:v>
                </c:pt>
                <c:pt idx="1811">
                  <c:v>2.3919911800772051E-2</c:v>
                </c:pt>
                <c:pt idx="1812">
                  <c:v>2.4923752612117416E-2</c:v>
                </c:pt>
                <c:pt idx="1813">
                  <c:v>2.6210685241456116E-2</c:v>
                </c:pt>
                <c:pt idx="1814">
                  <c:v>2.6083585652676433E-2</c:v>
                </c:pt>
                <c:pt idx="1815">
                  <c:v>2.6022055843048477E-2</c:v>
                </c:pt>
                <c:pt idx="1816">
                  <c:v>2.5845452989015919E-2</c:v>
                </c:pt>
                <c:pt idx="1817">
                  <c:v>2.6746156917606782E-2</c:v>
                </c:pt>
                <c:pt idx="1818">
                  <c:v>2.6190269723988257E-2</c:v>
                </c:pt>
                <c:pt idx="1819">
                  <c:v>2.6330450689848149E-2</c:v>
                </c:pt>
                <c:pt idx="1820">
                  <c:v>2.7860393357183069E-2</c:v>
                </c:pt>
                <c:pt idx="1821">
                  <c:v>2.6803444237572971E-2</c:v>
                </c:pt>
                <c:pt idx="1822">
                  <c:v>2.6342357658734633E-2</c:v>
                </c:pt>
                <c:pt idx="1823">
                  <c:v>2.5780853749587038E-2</c:v>
                </c:pt>
                <c:pt idx="1824">
                  <c:v>2.5785307570716232E-2</c:v>
                </c:pt>
                <c:pt idx="1825">
                  <c:v>2.5792724470978835E-2</c:v>
                </c:pt>
                <c:pt idx="1826">
                  <c:v>2.6124307863202599E-2</c:v>
                </c:pt>
                <c:pt idx="1827">
                  <c:v>2.4155965304296808E-2</c:v>
                </c:pt>
                <c:pt idx="1828">
                  <c:v>2.3583138812090079E-2</c:v>
                </c:pt>
                <c:pt idx="1829">
                  <c:v>2.3691763505688114E-2</c:v>
                </c:pt>
                <c:pt idx="1830">
                  <c:v>2.4097909404122687E-2</c:v>
                </c:pt>
                <c:pt idx="1831">
                  <c:v>2.2879655958391212E-2</c:v>
                </c:pt>
                <c:pt idx="1832">
                  <c:v>2.1275970980308704E-2</c:v>
                </c:pt>
                <c:pt idx="1833">
                  <c:v>2.0579059434023692E-2</c:v>
                </c:pt>
                <c:pt idx="1834">
                  <c:v>2.1323337797958013E-2</c:v>
                </c:pt>
                <c:pt idx="1835">
                  <c:v>2.1103548073281388E-2</c:v>
                </c:pt>
                <c:pt idx="1836">
                  <c:v>2.1775371045941828E-2</c:v>
                </c:pt>
                <c:pt idx="1837">
                  <c:v>2.0460402806918621E-2</c:v>
                </c:pt>
                <c:pt idx="1838">
                  <c:v>2.0693021407992004E-2</c:v>
                </c:pt>
                <c:pt idx="1839">
                  <c:v>2.2045978522242549E-2</c:v>
                </c:pt>
                <c:pt idx="1840">
                  <c:v>2.0775606665302811E-2</c:v>
                </c:pt>
                <c:pt idx="1841">
                  <c:v>2.0303509649503202E-2</c:v>
                </c:pt>
                <c:pt idx="1842">
                  <c:v>2.0614316569921437E-2</c:v>
                </c:pt>
                <c:pt idx="1843">
                  <c:v>2.0880281100792972E-2</c:v>
                </c:pt>
                <c:pt idx="1844">
                  <c:v>2.1917993312100967E-2</c:v>
                </c:pt>
                <c:pt idx="1845">
                  <c:v>2.1472037072317967E-2</c:v>
                </c:pt>
                <c:pt idx="1846">
                  <c:v>2.1806557086621541E-2</c:v>
                </c:pt>
                <c:pt idx="1847">
                  <c:v>2.1382996093049125E-2</c:v>
                </c:pt>
                <c:pt idx="1848">
                  <c:v>2.1428879869432711E-2</c:v>
                </c:pt>
                <c:pt idx="1849">
                  <c:v>2.157898615753168E-2</c:v>
                </c:pt>
                <c:pt idx="1850">
                  <c:v>2.1283372522107148E-2</c:v>
                </c:pt>
                <c:pt idx="1851">
                  <c:v>2.6877581342491141E-2</c:v>
                </c:pt>
                <c:pt idx="1852">
                  <c:v>2.6739238755366532E-2</c:v>
                </c:pt>
                <c:pt idx="1853">
                  <c:v>2.7352370440285909E-2</c:v>
                </c:pt>
                <c:pt idx="1854">
                  <c:v>2.7192921401126828E-2</c:v>
                </c:pt>
                <c:pt idx="1855">
                  <c:v>2.6711064231049332E-2</c:v>
                </c:pt>
                <c:pt idx="1856">
                  <c:v>2.5788665123008116E-2</c:v>
                </c:pt>
                <c:pt idx="1857">
                  <c:v>2.5723648316354812E-2</c:v>
                </c:pt>
                <c:pt idx="1858">
                  <c:v>2.7147545274500071E-2</c:v>
                </c:pt>
                <c:pt idx="1859">
                  <c:v>2.5991761486500873E-2</c:v>
                </c:pt>
                <c:pt idx="1860">
                  <c:v>2.5458944016817652E-2</c:v>
                </c:pt>
                <c:pt idx="1861">
                  <c:v>2.7001328219506224E-2</c:v>
                </c:pt>
                <c:pt idx="1862">
                  <c:v>2.7166228911871811E-2</c:v>
                </c:pt>
                <c:pt idx="1863">
                  <c:v>2.6015765640692096E-2</c:v>
                </c:pt>
                <c:pt idx="1864">
                  <c:v>2.6176325714107069E-2</c:v>
                </c:pt>
                <c:pt idx="1865">
                  <c:v>2.691142199455988E-2</c:v>
                </c:pt>
                <c:pt idx="1866">
                  <c:v>2.6716834002202771E-2</c:v>
                </c:pt>
                <c:pt idx="1867">
                  <c:v>2.7746700332316358E-2</c:v>
                </c:pt>
                <c:pt idx="1868">
                  <c:v>2.7679928226018145E-2</c:v>
                </c:pt>
                <c:pt idx="1869">
                  <c:v>2.7574604917277409E-2</c:v>
                </c:pt>
                <c:pt idx="1870">
                  <c:v>2.7630631575615947E-2</c:v>
                </c:pt>
                <c:pt idx="1871">
                  <c:v>2.3795910690111211E-2</c:v>
                </c:pt>
                <c:pt idx="1872">
                  <c:v>2.4070210074614275E-2</c:v>
                </c:pt>
                <c:pt idx="1873">
                  <c:v>2.5698213403180011E-2</c:v>
                </c:pt>
                <c:pt idx="1874">
                  <c:v>2.6387773562602673E-2</c:v>
                </c:pt>
                <c:pt idx="1875">
                  <c:v>2.6869252913587011E-2</c:v>
                </c:pt>
                <c:pt idx="1876">
                  <c:v>2.6826627207572208E-2</c:v>
                </c:pt>
                <c:pt idx="1877">
                  <c:v>3.1319805856345327E-2</c:v>
                </c:pt>
                <c:pt idx="1878">
                  <c:v>2.973471897263134E-2</c:v>
                </c:pt>
                <c:pt idx="1879">
                  <c:v>3.043238955693681E-2</c:v>
                </c:pt>
                <c:pt idx="1880">
                  <c:v>3.1112666944387347E-2</c:v>
                </c:pt>
                <c:pt idx="1881">
                  <c:v>2.8929352618325688E-2</c:v>
                </c:pt>
                <c:pt idx="1882">
                  <c:v>2.831961829710981E-2</c:v>
                </c:pt>
                <c:pt idx="1883">
                  <c:v>2.9102530603434564E-2</c:v>
                </c:pt>
                <c:pt idx="1884">
                  <c:v>2.7766344251943242E-2</c:v>
                </c:pt>
                <c:pt idx="1885">
                  <c:v>2.6465413492247642E-2</c:v>
                </c:pt>
                <c:pt idx="1886">
                  <c:v>2.4984290947586047E-2</c:v>
                </c:pt>
                <c:pt idx="1887">
                  <c:v>2.0633285040799913E-2</c:v>
                </c:pt>
                <c:pt idx="1888">
                  <c:v>3.5656999666811309E-2</c:v>
                </c:pt>
                <c:pt idx="1889">
                  <c:v>3.6923302983677207E-2</c:v>
                </c:pt>
                <c:pt idx="1890">
                  <c:v>5.7668717252887865E-2</c:v>
                </c:pt>
                <c:pt idx="1891">
                  <c:v>6.108727731685698E-2</c:v>
                </c:pt>
                <c:pt idx="1892">
                  <c:v>0.11461731568212667</c:v>
                </c:pt>
                <c:pt idx="1893">
                  <c:v>0.121670461184486</c:v>
                </c:pt>
                <c:pt idx="1894">
                  <c:v>0.12180978216526268</c:v>
                </c:pt>
                <c:pt idx="1895">
                  <c:v>0.12215277344799359</c:v>
                </c:pt>
                <c:pt idx="1896">
                  <c:v>0.12386433673832582</c:v>
                </c:pt>
                <c:pt idx="1897">
                  <c:v>0.12342450904098896</c:v>
                </c:pt>
                <c:pt idx="1898">
                  <c:v>0.12407924134451617</c:v>
                </c:pt>
                <c:pt idx="1899">
                  <c:v>0.12425277979357652</c:v>
                </c:pt>
                <c:pt idx="1900">
                  <c:v>0.12474207272797128</c:v>
                </c:pt>
                <c:pt idx="1901">
                  <c:v>0.12508388375638599</c:v>
                </c:pt>
                <c:pt idx="1902">
                  <c:v>0.12519675629348787</c:v>
                </c:pt>
                <c:pt idx="1903">
                  <c:v>0.12486500426814486</c:v>
                </c:pt>
                <c:pt idx="1904">
                  <c:v>0.12499372787285885</c:v>
                </c:pt>
                <c:pt idx="1905">
                  <c:v>0.12441220637503519</c:v>
                </c:pt>
                <c:pt idx="1906">
                  <c:v>0.1243803419205446</c:v>
                </c:pt>
                <c:pt idx="1907">
                  <c:v>0.12414222605347565</c:v>
                </c:pt>
                <c:pt idx="1908">
                  <c:v>0.11818457175601187</c:v>
                </c:pt>
                <c:pt idx="1909">
                  <c:v>0.11587178806155067</c:v>
                </c:pt>
                <c:pt idx="1910">
                  <c:v>9.9841568119751797E-2</c:v>
                </c:pt>
                <c:pt idx="1911">
                  <c:v>9.1685594282744795E-2</c:v>
                </c:pt>
                <c:pt idx="1912">
                  <c:v>4.4447156665926892E-2</c:v>
                </c:pt>
                <c:pt idx="1913">
                  <c:v>3.1791325846122438E-2</c:v>
                </c:pt>
                <c:pt idx="1914">
                  <c:v>3.1939032336217012E-2</c:v>
                </c:pt>
                <c:pt idx="1915">
                  <c:v>2.7896874233204291E-2</c:v>
                </c:pt>
                <c:pt idx="1916">
                  <c:v>2.4985216405004923E-2</c:v>
                </c:pt>
                <c:pt idx="1917">
                  <c:v>2.6933217807381712E-2</c:v>
                </c:pt>
                <c:pt idx="1918">
                  <c:v>2.6351258220220313E-2</c:v>
                </c:pt>
                <c:pt idx="1919">
                  <c:v>2.6300522728462308E-2</c:v>
                </c:pt>
                <c:pt idx="1920">
                  <c:v>2.4835355464830525E-2</c:v>
                </c:pt>
                <c:pt idx="1921">
                  <c:v>2.347699457515302E-2</c:v>
                </c:pt>
                <c:pt idx="1922">
                  <c:v>2.4659842280180033E-2</c:v>
                </c:pt>
                <c:pt idx="1923">
                  <c:v>2.4600220338320072E-2</c:v>
                </c:pt>
                <c:pt idx="1924">
                  <c:v>2.6825692305230006E-2</c:v>
                </c:pt>
                <c:pt idx="1925">
                  <c:v>2.6802881756490482E-2</c:v>
                </c:pt>
                <c:pt idx="1926">
                  <c:v>2.682715642413781E-2</c:v>
                </c:pt>
                <c:pt idx="1927">
                  <c:v>2.8664065482629716E-2</c:v>
                </c:pt>
                <c:pt idx="1928">
                  <c:v>3.1566991383920356E-2</c:v>
                </c:pt>
                <c:pt idx="1929">
                  <c:v>3.1772284948799516E-2</c:v>
                </c:pt>
                <c:pt idx="1930">
                  <c:v>3.0310915300399692E-2</c:v>
                </c:pt>
                <c:pt idx="1931">
                  <c:v>3.009535001388812E-2</c:v>
                </c:pt>
                <c:pt idx="1932">
                  <c:v>2.886572324367271E-2</c:v>
                </c:pt>
                <c:pt idx="1933">
                  <c:v>2.8700925062406998E-2</c:v>
                </c:pt>
                <c:pt idx="1934">
                  <c:v>2.8484812735492471E-2</c:v>
                </c:pt>
                <c:pt idx="1935">
                  <c:v>2.7732277557428475E-2</c:v>
                </c:pt>
                <c:pt idx="1936">
                  <c:v>2.7455457837907291E-2</c:v>
                </c:pt>
                <c:pt idx="1937">
                  <c:v>2.5019300438620409E-2</c:v>
                </c:pt>
                <c:pt idx="1938">
                  <c:v>2.5417885064906307E-2</c:v>
                </c:pt>
                <c:pt idx="1939">
                  <c:v>2.5779231057440573E-2</c:v>
                </c:pt>
                <c:pt idx="1940">
                  <c:v>2.5709636969799249E-2</c:v>
                </c:pt>
                <c:pt idx="1941">
                  <c:v>2.5712615387792636E-2</c:v>
                </c:pt>
                <c:pt idx="1942">
                  <c:v>2.3934929708647981E-2</c:v>
                </c:pt>
                <c:pt idx="1943">
                  <c:v>2.3701571489000629E-2</c:v>
                </c:pt>
                <c:pt idx="1944">
                  <c:v>2.496163977233291E-2</c:v>
                </c:pt>
                <c:pt idx="1945">
                  <c:v>4.0801735132570432E-2</c:v>
                </c:pt>
                <c:pt idx="1946">
                  <c:v>4.1159788994142327E-2</c:v>
                </c:pt>
                <c:pt idx="1947">
                  <c:v>3.9422139861596893E-2</c:v>
                </c:pt>
                <c:pt idx="1948">
                  <c:v>3.6642737373544843E-2</c:v>
                </c:pt>
                <c:pt idx="1949">
                  <c:v>3.6237390493685906E-2</c:v>
                </c:pt>
                <c:pt idx="1950">
                  <c:v>3.6849153929272842E-2</c:v>
                </c:pt>
                <c:pt idx="1951">
                  <c:v>3.7694720123131964E-2</c:v>
                </c:pt>
                <c:pt idx="1952">
                  <c:v>3.8071830439870613E-2</c:v>
                </c:pt>
                <c:pt idx="1953">
                  <c:v>3.7933556491150433E-2</c:v>
                </c:pt>
                <c:pt idx="1954">
                  <c:v>3.7363760128101824E-2</c:v>
                </c:pt>
                <c:pt idx="1955">
                  <c:v>4.0122013605768704E-2</c:v>
                </c:pt>
                <c:pt idx="1956">
                  <c:v>4.0689699340503434E-2</c:v>
                </c:pt>
                <c:pt idx="1957">
                  <c:v>4.2845053002320992E-2</c:v>
                </c:pt>
                <c:pt idx="1958">
                  <c:v>4.3125694266118814E-2</c:v>
                </c:pt>
                <c:pt idx="1959">
                  <c:v>4.3270892327113238E-2</c:v>
                </c:pt>
                <c:pt idx="1960">
                  <c:v>4.3191010966630819E-2</c:v>
                </c:pt>
                <c:pt idx="1961">
                  <c:v>4.5504553238527728E-2</c:v>
                </c:pt>
                <c:pt idx="1962">
                  <c:v>4.4477140835681481E-2</c:v>
                </c:pt>
                <c:pt idx="1963">
                  <c:v>4.443258761246098E-2</c:v>
                </c:pt>
                <c:pt idx="1964">
                  <c:v>4.5982108459414313E-2</c:v>
                </c:pt>
                <c:pt idx="1965">
                  <c:v>3.5156102379591242E-2</c:v>
                </c:pt>
                <c:pt idx="1966">
                  <c:v>3.5225171567757937E-2</c:v>
                </c:pt>
                <c:pt idx="1967">
                  <c:v>3.5833849761997279E-2</c:v>
                </c:pt>
                <c:pt idx="1968">
                  <c:v>3.524744276437506E-2</c:v>
                </c:pt>
                <c:pt idx="1969">
                  <c:v>3.5479685870362439E-2</c:v>
                </c:pt>
                <c:pt idx="1970">
                  <c:v>3.4292911508732676E-2</c:v>
                </c:pt>
                <c:pt idx="1971">
                  <c:v>3.3788151450151981E-2</c:v>
                </c:pt>
                <c:pt idx="1972">
                  <c:v>3.284591493918651E-2</c:v>
                </c:pt>
                <c:pt idx="1973">
                  <c:v>3.2784097208617212E-2</c:v>
                </c:pt>
                <c:pt idx="1974">
                  <c:v>3.2876144980120675E-2</c:v>
                </c:pt>
                <c:pt idx="1975">
                  <c:v>3.099432624329803E-2</c:v>
                </c:pt>
                <c:pt idx="1976">
                  <c:v>3.0747446048188621E-2</c:v>
                </c:pt>
                <c:pt idx="1977">
                  <c:v>2.840819271325621E-2</c:v>
                </c:pt>
                <c:pt idx="1978">
                  <c:v>2.8183702621593643E-2</c:v>
                </c:pt>
                <c:pt idx="1979">
                  <c:v>2.8223141068502568E-2</c:v>
                </c:pt>
                <c:pt idx="1980">
                  <c:v>2.887046986892626E-2</c:v>
                </c:pt>
                <c:pt idx="1981">
                  <c:v>2.5006494422343373E-2</c:v>
                </c:pt>
                <c:pt idx="1982">
                  <c:v>2.3710781263284967E-2</c:v>
                </c:pt>
                <c:pt idx="1983">
                  <c:v>2.3227001873759211E-2</c:v>
                </c:pt>
                <c:pt idx="1984">
                  <c:v>2.0876661646063669E-2</c:v>
                </c:pt>
                <c:pt idx="1985">
                  <c:v>2.1099320873706709E-2</c:v>
                </c:pt>
                <c:pt idx="1986">
                  <c:v>2.0714584696263121E-2</c:v>
                </c:pt>
                <c:pt idx="1987">
                  <c:v>1.8463521570617297E-2</c:v>
                </c:pt>
                <c:pt idx="1988">
                  <c:v>1.8812091706580002E-2</c:v>
                </c:pt>
                <c:pt idx="1989">
                  <c:v>1.8793449352833121E-2</c:v>
                </c:pt>
                <c:pt idx="1990">
                  <c:v>1.8786015408865826E-2</c:v>
                </c:pt>
                <c:pt idx="1991">
                  <c:v>1.9711884030856625E-2</c:v>
                </c:pt>
                <c:pt idx="1992">
                  <c:v>2.0129335348081388E-2</c:v>
                </c:pt>
                <c:pt idx="1993">
                  <c:v>2.006193540664071E-2</c:v>
                </c:pt>
                <c:pt idx="1994">
                  <c:v>1.9649856111063031E-2</c:v>
                </c:pt>
                <c:pt idx="1995">
                  <c:v>2.0193812133689811E-2</c:v>
                </c:pt>
                <c:pt idx="1996">
                  <c:v>2.0032546632627411E-2</c:v>
                </c:pt>
                <c:pt idx="1997">
                  <c:v>2.1772471563102008E-2</c:v>
                </c:pt>
                <c:pt idx="1998">
                  <c:v>2.0966803062263232E-2</c:v>
                </c:pt>
                <c:pt idx="1999">
                  <c:v>2.0913458140096947E-2</c:v>
                </c:pt>
                <c:pt idx="2000">
                  <c:v>2.2807534580212913E-2</c:v>
                </c:pt>
                <c:pt idx="2001">
                  <c:v>2.1943065938785016E-2</c:v>
                </c:pt>
                <c:pt idx="2002">
                  <c:v>2.6672488447106856E-2</c:v>
                </c:pt>
                <c:pt idx="2003">
                  <c:v>2.6449987946411433E-2</c:v>
                </c:pt>
                <c:pt idx="2004">
                  <c:v>2.6895635738664034E-2</c:v>
                </c:pt>
                <c:pt idx="2005">
                  <c:v>2.6912271580948468E-2</c:v>
                </c:pt>
                <c:pt idx="2006">
                  <c:v>2.8164281858604787E-2</c:v>
                </c:pt>
                <c:pt idx="2007">
                  <c:v>2.9710023346851737E-2</c:v>
                </c:pt>
                <c:pt idx="2008">
                  <c:v>2.917940913710703E-2</c:v>
                </c:pt>
                <c:pt idx="2009">
                  <c:v>2.9220666465919819E-2</c:v>
                </c:pt>
                <c:pt idx="2010">
                  <c:v>3.0059323135881281E-2</c:v>
                </c:pt>
                <c:pt idx="2011">
                  <c:v>3.0240597825874908E-2</c:v>
                </c:pt>
                <c:pt idx="2012">
                  <c:v>2.9771009191901052E-2</c:v>
                </c:pt>
                <c:pt idx="2013">
                  <c:v>3.0776484761011351E-2</c:v>
                </c:pt>
                <c:pt idx="2014">
                  <c:v>3.1518098543679429E-2</c:v>
                </c:pt>
                <c:pt idx="2015">
                  <c:v>2.9832789000487279E-2</c:v>
                </c:pt>
                <c:pt idx="2016">
                  <c:v>3.2772953741469317E-2</c:v>
                </c:pt>
                <c:pt idx="2017">
                  <c:v>3.3048292161853517E-2</c:v>
                </c:pt>
                <c:pt idx="2018">
                  <c:v>3.2947869222297012E-2</c:v>
                </c:pt>
                <c:pt idx="2019">
                  <c:v>3.3667848066952923E-2</c:v>
                </c:pt>
                <c:pt idx="2020">
                  <c:v>3.322431305758148E-2</c:v>
                </c:pt>
                <c:pt idx="2021">
                  <c:v>3.3212495879880032E-2</c:v>
                </c:pt>
                <c:pt idx="2022">
                  <c:v>3.0390297711748053E-2</c:v>
                </c:pt>
                <c:pt idx="2023">
                  <c:v>3.0371139028964229E-2</c:v>
                </c:pt>
                <c:pt idx="2024">
                  <c:v>3.035461699188793E-2</c:v>
                </c:pt>
                <c:pt idx="2025">
                  <c:v>3.0730610270434899E-2</c:v>
                </c:pt>
                <c:pt idx="2026">
                  <c:v>3.1251646679244426E-2</c:v>
                </c:pt>
                <c:pt idx="2027">
                  <c:v>3.0172793993915474E-2</c:v>
                </c:pt>
                <c:pt idx="2028">
                  <c:v>3.1106344012007573E-2</c:v>
                </c:pt>
                <c:pt idx="2029">
                  <c:v>3.0543335928778288E-2</c:v>
                </c:pt>
                <c:pt idx="2030">
                  <c:v>3.0282751846537868E-2</c:v>
                </c:pt>
                <c:pt idx="2031">
                  <c:v>3.1367264445073879E-2</c:v>
                </c:pt>
                <c:pt idx="2032">
                  <c:v>3.1641796132190245E-2</c:v>
                </c:pt>
                <c:pt idx="2033">
                  <c:v>2.996033159984561E-2</c:v>
                </c:pt>
                <c:pt idx="2034">
                  <c:v>2.6055093251650011E-2</c:v>
                </c:pt>
                <c:pt idx="2035">
                  <c:v>2.6663920023574202E-2</c:v>
                </c:pt>
                <c:pt idx="2036">
                  <c:v>2.4783491459515569E-2</c:v>
                </c:pt>
                <c:pt idx="2037">
                  <c:v>2.2641333183690712E-2</c:v>
                </c:pt>
                <c:pt idx="2038">
                  <c:v>2.6652525679787042E-2</c:v>
                </c:pt>
                <c:pt idx="2039">
                  <c:v>2.7554304459014033E-2</c:v>
                </c:pt>
                <c:pt idx="2040">
                  <c:v>2.9718602228227212E-2</c:v>
                </c:pt>
                <c:pt idx="2041">
                  <c:v>2.9478022924952652E-2</c:v>
                </c:pt>
                <c:pt idx="2042">
                  <c:v>2.9306308743299068E-2</c:v>
                </c:pt>
                <c:pt idx="2043">
                  <c:v>3.1601857069700805E-2</c:v>
                </c:pt>
                <c:pt idx="2044">
                  <c:v>3.0723416523706019E-2</c:v>
                </c:pt>
                <c:pt idx="2045">
                  <c:v>3.0835825160915219E-2</c:v>
                </c:pt>
                <c:pt idx="2046">
                  <c:v>3.1764277382781092E-2</c:v>
                </c:pt>
                <c:pt idx="2047">
                  <c:v>3.1069868095290092E-2</c:v>
                </c:pt>
                <c:pt idx="2048">
                  <c:v>2.9368543719995959E-2</c:v>
                </c:pt>
                <c:pt idx="2049">
                  <c:v>2.8708802751608666E-2</c:v>
                </c:pt>
                <c:pt idx="2050">
                  <c:v>2.877922621802444E-2</c:v>
                </c:pt>
                <c:pt idx="2051">
                  <c:v>2.8547559364778628E-2</c:v>
                </c:pt>
                <c:pt idx="2052">
                  <c:v>2.9523001689393629E-2</c:v>
                </c:pt>
                <c:pt idx="2053">
                  <c:v>2.9755738884267819E-2</c:v>
                </c:pt>
                <c:pt idx="2054">
                  <c:v>3.027661063932581E-2</c:v>
                </c:pt>
                <c:pt idx="2055">
                  <c:v>3.0125426675867342E-2</c:v>
                </c:pt>
                <c:pt idx="2056">
                  <c:v>3.1056328855990932E-2</c:v>
                </c:pt>
                <c:pt idx="2057">
                  <c:v>3.1643122210617658E-2</c:v>
                </c:pt>
                <c:pt idx="2058">
                  <c:v>2.8903329707318216E-2</c:v>
                </c:pt>
                <c:pt idx="2059">
                  <c:v>2.8303457765521848E-2</c:v>
                </c:pt>
                <c:pt idx="2060">
                  <c:v>2.4991231085715073E-2</c:v>
                </c:pt>
                <c:pt idx="2061">
                  <c:v>2.5676799548099229E-2</c:v>
                </c:pt>
                <c:pt idx="2062">
                  <c:v>2.5502562353051136E-2</c:v>
                </c:pt>
                <c:pt idx="2063">
                  <c:v>2.285807354004098E-2</c:v>
                </c:pt>
                <c:pt idx="2064">
                  <c:v>2.2127990270361692E-2</c:v>
                </c:pt>
                <c:pt idx="2065">
                  <c:v>2.3466849355659611E-2</c:v>
                </c:pt>
                <c:pt idx="2066">
                  <c:v>2.2414398506594831E-2</c:v>
                </c:pt>
                <c:pt idx="2067">
                  <c:v>2.3582040569907602E-2</c:v>
                </c:pt>
                <c:pt idx="2068">
                  <c:v>2.3099353877100836E-2</c:v>
                </c:pt>
                <c:pt idx="2069">
                  <c:v>2.4746272634431788E-2</c:v>
                </c:pt>
                <c:pt idx="2070">
                  <c:v>2.4782493549717288E-2</c:v>
                </c:pt>
                <c:pt idx="2071">
                  <c:v>2.5654898651079599E-2</c:v>
                </c:pt>
                <c:pt idx="2072">
                  <c:v>2.3078214605297086E-2</c:v>
                </c:pt>
                <c:pt idx="2073">
                  <c:v>2.3562289558485227E-2</c:v>
                </c:pt>
                <c:pt idx="2074">
                  <c:v>2.3580705640276492E-2</c:v>
                </c:pt>
                <c:pt idx="2075">
                  <c:v>2.720031366490536E-2</c:v>
                </c:pt>
                <c:pt idx="2076">
                  <c:v>2.6402094673577632E-2</c:v>
                </c:pt>
                <c:pt idx="2077">
                  <c:v>2.6273686310453712E-2</c:v>
                </c:pt>
                <c:pt idx="2078">
                  <c:v>3.0590802176480025E-2</c:v>
                </c:pt>
                <c:pt idx="2079">
                  <c:v>3.0478733854487492E-2</c:v>
                </c:pt>
                <c:pt idx="2080">
                  <c:v>3.2962922483373368E-2</c:v>
                </c:pt>
                <c:pt idx="2081">
                  <c:v>3.278508237169029E-2</c:v>
                </c:pt>
                <c:pt idx="2082">
                  <c:v>3.2793887663607517E-2</c:v>
                </c:pt>
                <c:pt idx="2083">
                  <c:v>3.2569924388819678E-2</c:v>
                </c:pt>
                <c:pt idx="2084">
                  <c:v>3.2582496515425038E-2</c:v>
                </c:pt>
                <c:pt idx="2085">
                  <c:v>3.1302279417252277E-2</c:v>
                </c:pt>
                <c:pt idx="2086">
                  <c:v>3.2317816581850213E-2</c:v>
                </c:pt>
                <c:pt idx="2087">
                  <c:v>3.1505387220461527E-2</c:v>
                </c:pt>
                <c:pt idx="2088">
                  <c:v>3.2463060167338596E-2</c:v>
                </c:pt>
                <c:pt idx="2089">
                  <c:v>3.1235143786135722E-2</c:v>
                </c:pt>
                <c:pt idx="2090">
                  <c:v>3.051337857943226E-2</c:v>
                </c:pt>
                <c:pt idx="2091">
                  <c:v>3.0113650112874684E-2</c:v>
                </c:pt>
                <c:pt idx="2092">
                  <c:v>2.9943141320495099E-2</c:v>
                </c:pt>
                <c:pt idx="2093">
                  <c:v>2.9511523066758631E-2</c:v>
                </c:pt>
                <c:pt idx="2094">
                  <c:v>2.9488239151203809E-2</c:v>
                </c:pt>
                <c:pt idx="2095">
                  <c:v>2.5307004748247836E-2</c:v>
                </c:pt>
                <c:pt idx="2096">
                  <c:v>2.5373452152888581E-2</c:v>
                </c:pt>
                <c:pt idx="2097">
                  <c:v>2.4820552530010781E-2</c:v>
                </c:pt>
                <c:pt idx="2098">
                  <c:v>2.1956335686037259E-2</c:v>
                </c:pt>
                <c:pt idx="2099">
                  <c:v>2.3452985322477402E-2</c:v>
                </c:pt>
                <c:pt idx="2100">
                  <c:v>2.188037587998545E-2</c:v>
                </c:pt>
                <c:pt idx="2101">
                  <c:v>2.3729477504381213E-2</c:v>
                </c:pt>
                <c:pt idx="2102">
                  <c:v>2.3512204025576806E-2</c:v>
                </c:pt>
                <c:pt idx="2103">
                  <c:v>2.3299214506753894E-2</c:v>
                </c:pt>
                <c:pt idx="2104">
                  <c:v>2.3067272647254073E-2</c:v>
                </c:pt>
                <c:pt idx="2105">
                  <c:v>2.7226624572933567E-2</c:v>
                </c:pt>
                <c:pt idx="2106">
                  <c:v>2.5713475193653693E-2</c:v>
                </c:pt>
                <c:pt idx="2107">
                  <c:v>2.6474088094537183E-2</c:v>
                </c:pt>
                <c:pt idx="2108">
                  <c:v>2.5742595206553802E-2</c:v>
                </c:pt>
                <c:pt idx="2109">
                  <c:v>2.5726451209540299E-2</c:v>
                </c:pt>
                <c:pt idx="2110">
                  <c:v>2.5725830148310296E-2</c:v>
                </c:pt>
                <c:pt idx="2111">
                  <c:v>2.5605937646880947E-2</c:v>
                </c:pt>
                <c:pt idx="2112">
                  <c:v>2.6495390938738948E-2</c:v>
                </c:pt>
                <c:pt idx="2113">
                  <c:v>2.6837283444368358E-2</c:v>
                </c:pt>
                <c:pt idx="2114">
                  <c:v>2.8845932935484573E-2</c:v>
                </c:pt>
                <c:pt idx="2115">
                  <c:v>3.0682350768094873E-2</c:v>
                </c:pt>
                <c:pt idx="2116">
                  <c:v>3.0842271057153894E-2</c:v>
                </c:pt>
                <c:pt idx="2117">
                  <c:v>3.0955871018044513E-2</c:v>
                </c:pt>
                <c:pt idx="2118">
                  <c:v>3.1312370401034517E-2</c:v>
                </c:pt>
                <c:pt idx="2119">
                  <c:v>2.9560507699927432E-2</c:v>
                </c:pt>
                <c:pt idx="2120">
                  <c:v>2.9924158399907728E-2</c:v>
                </c:pt>
                <c:pt idx="2121">
                  <c:v>3.2260271491795313E-2</c:v>
                </c:pt>
                <c:pt idx="2122">
                  <c:v>3.2317346566754938E-2</c:v>
                </c:pt>
                <c:pt idx="2123">
                  <c:v>3.3084728901886643E-2</c:v>
                </c:pt>
                <c:pt idx="2124">
                  <c:v>3.3062436285935838E-2</c:v>
                </c:pt>
                <c:pt idx="2125">
                  <c:v>3.0548153046688332E-2</c:v>
                </c:pt>
                <c:pt idx="2126">
                  <c:v>3.0807088846710112E-2</c:v>
                </c:pt>
                <c:pt idx="2127">
                  <c:v>3.0504676029312214E-2</c:v>
                </c:pt>
                <c:pt idx="2128">
                  <c:v>3.0741292067469308E-2</c:v>
                </c:pt>
                <c:pt idx="2129">
                  <c:v>3.1980967689374598E-2</c:v>
                </c:pt>
                <c:pt idx="2130">
                  <c:v>3.5252639072580791E-2</c:v>
                </c:pt>
                <c:pt idx="2131">
                  <c:v>3.521667014156081E-2</c:v>
                </c:pt>
                <c:pt idx="2132">
                  <c:v>3.5009684588560658E-2</c:v>
                </c:pt>
                <c:pt idx="2133">
                  <c:v>3.4513375144062247E-2</c:v>
                </c:pt>
                <c:pt idx="2134">
                  <c:v>3.5694756554930471E-2</c:v>
                </c:pt>
                <c:pt idx="2135">
                  <c:v>3.7445558942524278E-2</c:v>
                </c:pt>
                <c:pt idx="2136">
                  <c:v>3.8251287523546458E-2</c:v>
                </c:pt>
                <c:pt idx="2137">
                  <c:v>3.8270654024482445E-2</c:v>
                </c:pt>
                <c:pt idx="2138">
                  <c:v>3.7917654310894992E-2</c:v>
                </c:pt>
                <c:pt idx="2139">
                  <c:v>3.854058311264371E-2</c:v>
                </c:pt>
                <c:pt idx="2140">
                  <c:v>4.0567324893147606E-2</c:v>
                </c:pt>
                <c:pt idx="2141">
                  <c:v>3.7083379012184989E-2</c:v>
                </c:pt>
                <c:pt idx="2142">
                  <c:v>3.8804217804571231E-2</c:v>
                </c:pt>
                <c:pt idx="2143">
                  <c:v>3.7122756996718798E-2</c:v>
                </c:pt>
                <c:pt idx="2144">
                  <c:v>3.765005440070178E-2</c:v>
                </c:pt>
                <c:pt idx="2145">
                  <c:v>3.5077287172587117E-2</c:v>
                </c:pt>
                <c:pt idx="2146">
                  <c:v>3.502057518119249E-2</c:v>
                </c:pt>
                <c:pt idx="2147">
                  <c:v>3.5025364662419727E-2</c:v>
                </c:pt>
                <c:pt idx="2148">
                  <c:v>3.4227409655111202E-2</c:v>
                </c:pt>
                <c:pt idx="2149">
                  <c:v>3.3670558596258886E-2</c:v>
                </c:pt>
                <c:pt idx="2150">
                  <c:v>3.0954061070673427E-2</c:v>
                </c:pt>
                <c:pt idx="2151">
                  <c:v>3.1243314803234466E-2</c:v>
                </c:pt>
                <c:pt idx="2152">
                  <c:v>3.1550480632938978E-2</c:v>
                </c:pt>
                <c:pt idx="2153">
                  <c:v>3.1315182148672308E-2</c:v>
                </c:pt>
                <c:pt idx="2154">
                  <c:v>3.0208589633733279E-2</c:v>
                </c:pt>
                <c:pt idx="2155">
                  <c:v>2.8364465846800177E-2</c:v>
                </c:pt>
                <c:pt idx="2156">
                  <c:v>2.72667758438211E-2</c:v>
                </c:pt>
                <c:pt idx="2157">
                  <c:v>2.7466576240637228E-2</c:v>
                </c:pt>
                <c:pt idx="2158">
                  <c:v>2.8632002303788481E-2</c:v>
                </c:pt>
                <c:pt idx="2159">
                  <c:v>2.7812261803861229E-2</c:v>
                </c:pt>
                <c:pt idx="2160">
                  <c:v>2.3834198071817272E-2</c:v>
                </c:pt>
                <c:pt idx="2161">
                  <c:v>2.5665177899435232E-2</c:v>
                </c:pt>
                <c:pt idx="2162">
                  <c:v>2.4173184360038538E-2</c:v>
                </c:pt>
                <c:pt idx="2163">
                  <c:v>2.5460813797678252E-2</c:v>
                </c:pt>
                <c:pt idx="2164">
                  <c:v>2.5170697517581588E-2</c:v>
                </c:pt>
                <c:pt idx="2165">
                  <c:v>2.7474739796536769E-2</c:v>
                </c:pt>
                <c:pt idx="2166">
                  <c:v>3.4768111849255885E-2</c:v>
                </c:pt>
                <c:pt idx="2167">
                  <c:v>3.5702714668133739E-2</c:v>
                </c:pt>
                <c:pt idx="2168">
                  <c:v>4.0859905199942884E-2</c:v>
                </c:pt>
                <c:pt idx="2169">
                  <c:v>4.2881077266118527E-2</c:v>
                </c:pt>
                <c:pt idx="2170">
                  <c:v>4.245957303878397E-2</c:v>
                </c:pt>
                <c:pt idx="2171">
                  <c:v>4.9901180196217469E-2</c:v>
                </c:pt>
                <c:pt idx="2172">
                  <c:v>5.0538958953595635E-2</c:v>
                </c:pt>
                <c:pt idx="2173">
                  <c:v>5.0939755514599776E-2</c:v>
                </c:pt>
                <c:pt idx="2174">
                  <c:v>5.0722535016177829E-2</c:v>
                </c:pt>
                <c:pt idx="2175">
                  <c:v>5.0182132642050792E-2</c:v>
                </c:pt>
                <c:pt idx="2176">
                  <c:v>5.0117296426537658E-2</c:v>
                </c:pt>
                <c:pt idx="2177">
                  <c:v>5.0992439139621031E-2</c:v>
                </c:pt>
                <c:pt idx="2178">
                  <c:v>5.9108520458616857E-2</c:v>
                </c:pt>
                <c:pt idx="2179">
                  <c:v>6.572949234057561E-2</c:v>
                </c:pt>
                <c:pt idx="2180">
                  <c:v>6.6126669811550784E-2</c:v>
                </c:pt>
                <c:pt idx="2181">
                  <c:v>6.5871295291981991E-2</c:v>
                </c:pt>
                <c:pt idx="2182">
                  <c:v>6.6252896139928394E-2</c:v>
                </c:pt>
                <c:pt idx="2183">
                  <c:v>6.6101661480836238E-2</c:v>
                </c:pt>
                <c:pt idx="2184">
                  <c:v>6.6027680754337417E-2</c:v>
                </c:pt>
                <c:pt idx="2185">
                  <c:v>6.5226513480996423E-2</c:v>
                </c:pt>
                <c:pt idx="2186">
                  <c:v>6.2761920927984105E-2</c:v>
                </c:pt>
                <c:pt idx="2187">
                  <c:v>6.4385716082951044E-2</c:v>
                </c:pt>
                <c:pt idx="2188">
                  <c:v>5.9705379173509397E-2</c:v>
                </c:pt>
                <c:pt idx="2189">
                  <c:v>6.1598025717426834E-2</c:v>
                </c:pt>
                <c:pt idx="2190">
                  <c:v>6.2265422400673419E-2</c:v>
                </c:pt>
                <c:pt idx="2191">
                  <c:v>6.0156561257079029E-2</c:v>
                </c:pt>
                <c:pt idx="2192">
                  <c:v>6.0254905464366057E-2</c:v>
                </c:pt>
                <c:pt idx="2193">
                  <c:v>5.9495365173008817E-2</c:v>
                </c:pt>
                <c:pt idx="2194">
                  <c:v>5.9337070185389564E-2</c:v>
                </c:pt>
                <c:pt idx="2195">
                  <c:v>5.9292286364549196E-2</c:v>
                </c:pt>
                <c:pt idx="2196">
                  <c:v>5.9248511126616582E-2</c:v>
                </c:pt>
                <c:pt idx="2197">
                  <c:v>6.2226973725114348E-2</c:v>
                </c:pt>
                <c:pt idx="2198">
                  <c:v>5.2058412322008557E-2</c:v>
                </c:pt>
                <c:pt idx="2199">
                  <c:v>5.8689396477917377E-2</c:v>
                </c:pt>
                <c:pt idx="2200">
                  <c:v>6.517521653471417E-2</c:v>
                </c:pt>
                <c:pt idx="2201">
                  <c:v>6.4444431494482132E-2</c:v>
                </c:pt>
                <c:pt idx="2202">
                  <c:v>6.6315487136982168E-2</c:v>
                </c:pt>
                <c:pt idx="2203">
                  <c:v>6.8463915918649657E-2</c:v>
                </c:pt>
                <c:pt idx="2204">
                  <c:v>7.2974371267339314E-2</c:v>
                </c:pt>
                <c:pt idx="2205">
                  <c:v>7.2148507798509398E-2</c:v>
                </c:pt>
                <c:pt idx="2206">
                  <c:v>7.223026536968373E-2</c:v>
                </c:pt>
                <c:pt idx="2207">
                  <c:v>6.9475764898020653E-2</c:v>
                </c:pt>
                <c:pt idx="2208">
                  <c:v>7.0321257954977193E-2</c:v>
                </c:pt>
                <c:pt idx="2209">
                  <c:v>6.9142468473739394E-2</c:v>
                </c:pt>
                <c:pt idx="2210">
                  <c:v>6.8135339725062291E-2</c:v>
                </c:pt>
                <c:pt idx="2211">
                  <c:v>6.6001633077671457E-2</c:v>
                </c:pt>
                <c:pt idx="2212">
                  <c:v>6.5424874697668153E-2</c:v>
                </c:pt>
                <c:pt idx="2213">
                  <c:v>6.6117799372016478E-2</c:v>
                </c:pt>
                <c:pt idx="2214">
                  <c:v>6.6185619385483174E-2</c:v>
                </c:pt>
                <c:pt idx="2215">
                  <c:v>6.9075418820984683E-2</c:v>
                </c:pt>
                <c:pt idx="2216">
                  <c:v>6.9204530152255417E-2</c:v>
                </c:pt>
                <c:pt idx="2217">
                  <c:v>6.6465900600763822E-2</c:v>
                </c:pt>
                <c:pt idx="2218">
                  <c:v>6.6438651058985193E-2</c:v>
                </c:pt>
                <c:pt idx="2219">
                  <c:v>5.3864325801108226E-2</c:v>
                </c:pt>
                <c:pt idx="2220">
                  <c:v>4.9235546494974747E-2</c:v>
                </c:pt>
                <c:pt idx="2221">
                  <c:v>4.9198093993026923E-2</c:v>
                </c:pt>
                <c:pt idx="2222">
                  <c:v>4.5876120988917454E-2</c:v>
                </c:pt>
                <c:pt idx="2223">
                  <c:v>4.4090264930546394E-2</c:v>
                </c:pt>
                <c:pt idx="2224">
                  <c:v>3.675299240858642E-2</c:v>
                </c:pt>
                <c:pt idx="2225">
                  <c:v>3.8171918050708908E-2</c:v>
                </c:pt>
                <c:pt idx="2226">
                  <c:v>3.794381587980189E-2</c:v>
                </c:pt>
                <c:pt idx="2227">
                  <c:v>3.877667476551705E-2</c:v>
                </c:pt>
                <c:pt idx="2228">
                  <c:v>3.7868065299081044E-2</c:v>
                </c:pt>
                <c:pt idx="2229">
                  <c:v>3.7250150500985041E-2</c:v>
                </c:pt>
                <c:pt idx="2230">
                  <c:v>3.8085368548045298E-2</c:v>
                </c:pt>
                <c:pt idx="2231">
                  <c:v>4.5513033591512118E-2</c:v>
                </c:pt>
                <c:pt idx="2232">
                  <c:v>4.6168828421675752E-2</c:v>
                </c:pt>
                <c:pt idx="2233">
                  <c:v>4.5514522264117084E-2</c:v>
                </c:pt>
                <c:pt idx="2234">
                  <c:v>4.7539492122547149E-2</c:v>
                </c:pt>
                <c:pt idx="2235">
                  <c:v>4.2088494108850134E-2</c:v>
                </c:pt>
                <c:pt idx="2236">
                  <c:v>4.2421288433458118E-2</c:v>
                </c:pt>
                <c:pt idx="2237">
                  <c:v>4.3121011781165654E-2</c:v>
                </c:pt>
                <c:pt idx="2238">
                  <c:v>4.3126553292151946E-2</c:v>
                </c:pt>
                <c:pt idx="2239">
                  <c:v>4.3391759930830581E-2</c:v>
                </c:pt>
                <c:pt idx="2240">
                  <c:v>4.1431841511373947E-2</c:v>
                </c:pt>
                <c:pt idx="2241">
                  <c:v>4.1563100315656284E-2</c:v>
                </c:pt>
                <c:pt idx="2242">
                  <c:v>4.2351447130868858E-2</c:v>
                </c:pt>
                <c:pt idx="2243">
                  <c:v>4.1098734755632166E-2</c:v>
                </c:pt>
                <c:pt idx="2244">
                  <c:v>4.3537183650474896E-2</c:v>
                </c:pt>
                <c:pt idx="2245">
                  <c:v>4.1847908816214703E-2</c:v>
                </c:pt>
                <c:pt idx="2246">
                  <c:v>4.2146104044456366E-2</c:v>
                </c:pt>
                <c:pt idx="2247">
                  <c:v>4.110262440619708E-2</c:v>
                </c:pt>
                <c:pt idx="2248">
                  <c:v>4.1436048330406809E-2</c:v>
                </c:pt>
                <c:pt idx="2249">
                  <c:v>4.1405948199770747E-2</c:v>
                </c:pt>
                <c:pt idx="2250">
                  <c:v>4.0197958107452497E-2</c:v>
                </c:pt>
                <c:pt idx="2251">
                  <c:v>3.2974407334363492E-2</c:v>
                </c:pt>
                <c:pt idx="2252">
                  <c:v>2.8866773141220332E-2</c:v>
                </c:pt>
                <c:pt idx="2253">
                  <c:v>3.0108307766511928E-2</c:v>
                </c:pt>
                <c:pt idx="2254">
                  <c:v>2.8816492030508938E-2</c:v>
                </c:pt>
                <c:pt idx="2255">
                  <c:v>2.8062277245582981E-2</c:v>
                </c:pt>
                <c:pt idx="2256">
                  <c:v>2.8101580546294552E-2</c:v>
                </c:pt>
                <c:pt idx="2257">
                  <c:v>3.0122938546401849E-2</c:v>
                </c:pt>
                <c:pt idx="2258">
                  <c:v>3.0440663237891841E-2</c:v>
                </c:pt>
                <c:pt idx="2259">
                  <c:v>3.1389920905467078E-2</c:v>
                </c:pt>
                <c:pt idx="2260">
                  <c:v>3.266491385358674E-2</c:v>
                </c:pt>
                <c:pt idx="2261">
                  <c:v>3.5625034363351245E-2</c:v>
                </c:pt>
                <c:pt idx="2262">
                  <c:v>3.4476854217977769E-2</c:v>
                </c:pt>
                <c:pt idx="2263">
                  <c:v>3.4510936890875116E-2</c:v>
                </c:pt>
              </c:numCache>
            </c:numRef>
          </c:val>
          <c:smooth val="0"/>
        </c:ser>
        <c:ser>
          <c:idx val="1"/>
          <c:order val="1"/>
          <c:tx>
            <c:strRef>
              <c:f>StatBacktest!$E$2</c:f>
              <c:strCache>
                <c:ptCount val="1"/>
                <c:pt idx="0">
                  <c:v>Fundamental</c:v>
                </c:pt>
              </c:strCache>
            </c:strRef>
          </c:tx>
          <c:spPr>
            <a:ln>
              <a:solidFill>
                <a:srgbClr val="00B0F0"/>
              </a:solidFill>
            </a:ln>
          </c:spPr>
          <c:marker>
            <c:symbol val="none"/>
          </c:marker>
          <c:cat>
            <c:numRef>
              <c:f>StatBacktest!$B$3:$B$2285</c:f>
              <c:numCache>
                <c:formatCode>yyyy\-mm\-dd;@</c:formatCode>
                <c:ptCount val="2283"/>
                <c:pt idx="0">
                  <c:v>36525</c:v>
                </c:pt>
                <c:pt idx="1">
                  <c:v>36528</c:v>
                </c:pt>
                <c:pt idx="2">
                  <c:v>36529</c:v>
                </c:pt>
                <c:pt idx="3">
                  <c:v>36530</c:v>
                </c:pt>
                <c:pt idx="4">
                  <c:v>36531</c:v>
                </c:pt>
                <c:pt idx="5">
                  <c:v>36532</c:v>
                </c:pt>
                <c:pt idx="6">
                  <c:v>36535</c:v>
                </c:pt>
                <c:pt idx="7">
                  <c:v>36536</c:v>
                </c:pt>
                <c:pt idx="8">
                  <c:v>36537</c:v>
                </c:pt>
                <c:pt idx="9">
                  <c:v>36538</c:v>
                </c:pt>
                <c:pt idx="10">
                  <c:v>36539</c:v>
                </c:pt>
                <c:pt idx="11">
                  <c:v>36543</c:v>
                </c:pt>
                <c:pt idx="12">
                  <c:v>36544</c:v>
                </c:pt>
                <c:pt idx="13">
                  <c:v>36545</c:v>
                </c:pt>
                <c:pt idx="14">
                  <c:v>36546</c:v>
                </c:pt>
                <c:pt idx="15">
                  <c:v>36549</c:v>
                </c:pt>
                <c:pt idx="16">
                  <c:v>36550</c:v>
                </c:pt>
                <c:pt idx="17">
                  <c:v>36551</c:v>
                </c:pt>
                <c:pt idx="18">
                  <c:v>36552</c:v>
                </c:pt>
                <c:pt idx="19">
                  <c:v>36553</c:v>
                </c:pt>
                <c:pt idx="20">
                  <c:v>36556</c:v>
                </c:pt>
                <c:pt idx="21">
                  <c:v>36557</c:v>
                </c:pt>
                <c:pt idx="22">
                  <c:v>36558</c:v>
                </c:pt>
                <c:pt idx="23">
                  <c:v>36559</c:v>
                </c:pt>
                <c:pt idx="24">
                  <c:v>36560</c:v>
                </c:pt>
                <c:pt idx="25">
                  <c:v>36563</c:v>
                </c:pt>
                <c:pt idx="26">
                  <c:v>36564</c:v>
                </c:pt>
                <c:pt idx="27">
                  <c:v>36565</c:v>
                </c:pt>
                <c:pt idx="28">
                  <c:v>36566</c:v>
                </c:pt>
                <c:pt idx="29">
                  <c:v>36567</c:v>
                </c:pt>
                <c:pt idx="30">
                  <c:v>36570</c:v>
                </c:pt>
                <c:pt idx="31">
                  <c:v>36571</c:v>
                </c:pt>
                <c:pt idx="32">
                  <c:v>36572</c:v>
                </c:pt>
                <c:pt idx="33">
                  <c:v>36573</c:v>
                </c:pt>
                <c:pt idx="34">
                  <c:v>36574</c:v>
                </c:pt>
                <c:pt idx="35">
                  <c:v>36578</c:v>
                </c:pt>
                <c:pt idx="36">
                  <c:v>36579</c:v>
                </c:pt>
                <c:pt idx="37">
                  <c:v>36580</c:v>
                </c:pt>
                <c:pt idx="38">
                  <c:v>36581</c:v>
                </c:pt>
                <c:pt idx="39">
                  <c:v>36584</c:v>
                </c:pt>
                <c:pt idx="40">
                  <c:v>36585</c:v>
                </c:pt>
                <c:pt idx="41">
                  <c:v>36586</c:v>
                </c:pt>
                <c:pt idx="42">
                  <c:v>36587</c:v>
                </c:pt>
                <c:pt idx="43">
                  <c:v>36588</c:v>
                </c:pt>
                <c:pt idx="44">
                  <c:v>36591</c:v>
                </c:pt>
                <c:pt idx="45">
                  <c:v>36592</c:v>
                </c:pt>
                <c:pt idx="46">
                  <c:v>36593</c:v>
                </c:pt>
                <c:pt idx="47">
                  <c:v>36594</c:v>
                </c:pt>
                <c:pt idx="48">
                  <c:v>36595</c:v>
                </c:pt>
                <c:pt idx="49">
                  <c:v>36598</c:v>
                </c:pt>
                <c:pt idx="50">
                  <c:v>36599</c:v>
                </c:pt>
                <c:pt idx="51">
                  <c:v>36600</c:v>
                </c:pt>
                <c:pt idx="52">
                  <c:v>36601</c:v>
                </c:pt>
                <c:pt idx="53">
                  <c:v>36602</c:v>
                </c:pt>
                <c:pt idx="54">
                  <c:v>36605</c:v>
                </c:pt>
                <c:pt idx="55">
                  <c:v>36606</c:v>
                </c:pt>
                <c:pt idx="56">
                  <c:v>36607</c:v>
                </c:pt>
                <c:pt idx="57">
                  <c:v>36608</c:v>
                </c:pt>
                <c:pt idx="58">
                  <c:v>36609</c:v>
                </c:pt>
                <c:pt idx="59">
                  <c:v>36612</c:v>
                </c:pt>
                <c:pt idx="60">
                  <c:v>36613</c:v>
                </c:pt>
                <c:pt idx="61">
                  <c:v>36614</c:v>
                </c:pt>
                <c:pt idx="62">
                  <c:v>36615</c:v>
                </c:pt>
                <c:pt idx="63">
                  <c:v>36616</c:v>
                </c:pt>
                <c:pt idx="64">
                  <c:v>36619</c:v>
                </c:pt>
                <c:pt idx="65">
                  <c:v>36620</c:v>
                </c:pt>
                <c:pt idx="66">
                  <c:v>36621</c:v>
                </c:pt>
                <c:pt idx="67">
                  <c:v>36622</c:v>
                </c:pt>
                <c:pt idx="68">
                  <c:v>36623</c:v>
                </c:pt>
                <c:pt idx="69">
                  <c:v>36626</c:v>
                </c:pt>
                <c:pt idx="70">
                  <c:v>36627</c:v>
                </c:pt>
                <c:pt idx="71">
                  <c:v>36628</c:v>
                </c:pt>
                <c:pt idx="72">
                  <c:v>36629</c:v>
                </c:pt>
                <c:pt idx="73">
                  <c:v>36630</c:v>
                </c:pt>
                <c:pt idx="74">
                  <c:v>36633</c:v>
                </c:pt>
                <c:pt idx="75">
                  <c:v>36634</c:v>
                </c:pt>
                <c:pt idx="76">
                  <c:v>36635</c:v>
                </c:pt>
                <c:pt idx="77">
                  <c:v>36636</c:v>
                </c:pt>
                <c:pt idx="78">
                  <c:v>36640</c:v>
                </c:pt>
                <c:pt idx="79">
                  <c:v>36641</c:v>
                </c:pt>
                <c:pt idx="80">
                  <c:v>36642</c:v>
                </c:pt>
                <c:pt idx="81">
                  <c:v>36643</c:v>
                </c:pt>
                <c:pt idx="82">
                  <c:v>36644</c:v>
                </c:pt>
                <c:pt idx="83">
                  <c:v>36647</c:v>
                </c:pt>
                <c:pt idx="84">
                  <c:v>36648</c:v>
                </c:pt>
                <c:pt idx="85">
                  <c:v>36649</c:v>
                </c:pt>
                <c:pt idx="86">
                  <c:v>36650</c:v>
                </c:pt>
                <c:pt idx="87">
                  <c:v>36651</c:v>
                </c:pt>
                <c:pt idx="88">
                  <c:v>36654</c:v>
                </c:pt>
                <c:pt idx="89">
                  <c:v>36655</c:v>
                </c:pt>
                <c:pt idx="90">
                  <c:v>36656</c:v>
                </c:pt>
                <c:pt idx="91">
                  <c:v>36657</c:v>
                </c:pt>
                <c:pt idx="92">
                  <c:v>36658</c:v>
                </c:pt>
                <c:pt idx="93">
                  <c:v>36661</c:v>
                </c:pt>
                <c:pt idx="94">
                  <c:v>36662</c:v>
                </c:pt>
                <c:pt idx="95">
                  <c:v>36663</c:v>
                </c:pt>
                <c:pt idx="96">
                  <c:v>36664</c:v>
                </c:pt>
                <c:pt idx="97">
                  <c:v>36665</c:v>
                </c:pt>
                <c:pt idx="98">
                  <c:v>36668</c:v>
                </c:pt>
                <c:pt idx="99">
                  <c:v>36669</c:v>
                </c:pt>
                <c:pt idx="100">
                  <c:v>36670</c:v>
                </c:pt>
                <c:pt idx="101">
                  <c:v>36671</c:v>
                </c:pt>
                <c:pt idx="102">
                  <c:v>36672</c:v>
                </c:pt>
                <c:pt idx="103">
                  <c:v>36676</c:v>
                </c:pt>
                <c:pt idx="104">
                  <c:v>36677</c:v>
                </c:pt>
                <c:pt idx="105">
                  <c:v>36678</c:v>
                </c:pt>
                <c:pt idx="106">
                  <c:v>36679</c:v>
                </c:pt>
                <c:pt idx="107">
                  <c:v>36682</c:v>
                </c:pt>
                <c:pt idx="108">
                  <c:v>36683</c:v>
                </c:pt>
                <c:pt idx="109">
                  <c:v>36684</c:v>
                </c:pt>
                <c:pt idx="110">
                  <c:v>36685</c:v>
                </c:pt>
                <c:pt idx="111">
                  <c:v>36686</c:v>
                </c:pt>
                <c:pt idx="112">
                  <c:v>36689</c:v>
                </c:pt>
                <c:pt idx="113">
                  <c:v>36690</c:v>
                </c:pt>
                <c:pt idx="114">
                  <c:v>36691</c:v>
                </c:pt>
                <c:pt idx="115">
                  <c:v>36692</c:v>
                </c:pt>
                <c:pt idx="116">
                  <c:v>36693</c:v>
                </c:pt>
                <c:pt idx="117">
                  <c:v>36696</c:v>
                </c:pt>
                <c:pt idx="118">
                  <c:v>36697</c:v>
                </c:pt>
                <c:pt idx="119">
                  <c:v>36698</c:v>
                </c:pt>
                <c:pt idx="120">
                  <c:v>36699</c:v>
                </c:pt>
                <c:pt idx="121">
                  <c:v>36700</c:v>
                </c:pt>
                <c:pt idx="122">
                  <c:v>36703</c:v>
                </c:pt>
                <c:pt idx="123">
                  <c:v>36704</c:v>
                </c:pt>
                <c:pt idx="124">
                  <c:v>36705</c:v>
                </c:pt>
                <c:pt idx="125">
                  <c:v>36706</c:v>
                </c:pt>
                <c:pt idx="126">
                  <c:v>36707</c:v>
                </c:pt>
                <c:pt idx="127">
                  <c:v>36710</c:v>
                </c:pt>
                <c:pt idx="128">
                  <c:v>36712</c:v>
                </c:pt>
                <c:pt idx="129">
                  <c:v>36713</c:v>
                </c:pt>
                <c:pt idx="130">
                  <c:v>36714</c:v>
                </c:pt>
                <c:pt idx="131">
                  <c:v>36717</c:v>
                </c:pt>
                <c:pt idx="132">
                  <c:v>36718</c:v>
                </c:pt>
                <c:pt idx="133">
                  <c:v>36719</c:v>
                </c:pt>
                <c:pt idx="134">
                  <c:v>36720</c:v>
                </c:pt>
                <c:pt idx="135">
                  <c:v>36721</c:v>
                </c:pt>
                <c:pt idx="136">
                  <c:v>36724</c:v>
                </c:pt>
                <c:pt idx="137">
                  <c:v>36725</c:v>
                </c:pt>
                <c:pt idx="138">
                  <c:v>36726</c:v>
                </c:pt>
                <c:pt idx="139">
                  <c:v>36727</c:v>
                </c:pt>
                <c:pt idx="140">
                  <c:v>36728</c:v>
                </c:pt>
                <c:pt idx="141">
                  <c:v>36731</c:v>
                </c:pt>
                <c:pt idx="142">
                  <c:v>36732</c:v>
                </c:pt>
                <c:pt idx="143">
                  <c:v>36733</c:v>
                </c:pt>
                <c:pt idx="144">
                  <c:v>36734</c:v>
                </c:pt>
                <c:pt idx="145">
                  <c:v>36735</c:v>
                </c:pt>
                <c:pt idx="146">
                  <c:v>36738</c:v>
                </c:pt>
                <c:pt idx="147">
                  <c:v>36739</c:v>
                </c:pt>
                <c:pt idx="148">
                  <c:v>36740</c:v>
                </c:pt>
                <c:pt idx="149">
                  <c:v>36741</c:v>
                </c:pt>
                <c:pt idx="150">
                  <c:v>36742</c:v>
                </c:pt>
                <c:pt idx="151">
                  <c:v>36745</c:v>
                </c:pt>
                <c:pt idx="152">
                  <c:v>36746</c:v>
                </c:pt>
                <c:pt idx="153">
                  <c:v>36747</c:v>
                </c:pt>
                <c:pt idx="154">
                  <c:v>36748</c:v>
                </c:pt>
                <c:pt idx="155">
                  <c:v>36749</c:v>
                </c:pt>
                <c:pt idx="156">
                  <c:v>36752</c:v>
                </c:pt>
                <c:pt idx="157">
                  <c:v>36753</c:v>
                </c:pt>
                <c:pt idx="158">
                  <c:v>36754</c:v>
                </c:pt>
                <c:pt idx="159">
                  <c:v>36755</c:v>
                </c:pt>
                <c:pt idx="160">
                  <c:v>36756</c:v>
                </c:pt>
                <c:pt idx="161">
                  <c:v>36759</c:v>
                </c:pt>
                <c:pt idx="162">
                  <c:v>36760</c:v>
                </c:pt>
                <c:pt idx="163">
                  <c:v>36761</c:v>
                </c:pt>
                <c:pt idx="164">
                  <c:v>36762</c:v>
                </c:pt>
                <c:pt idx="165">
                  <c:v>36763</c:v>
                </c:pt>
                <c:pt idx="166">
                  <c:v>36766</c:v>
                </c:pt>
                <c:pt idx="167">
                  <c:v>36767</c:v>
                </c:pt>
                <c:pt idx="168">
                  <c:v>36768</c:v>
                </c:pt>
                <c:pt idx="169">
                  <c:v>36769</c:v>
                </c:pt>
                <c:pt idx="170">
                  <c:v>36770</c:v>
                </c:pt>
                <c:pt idx="171">
                  <c:v>36774</c:v>
                </c:pt>
                <c:pt idx="172">
                  <c:v>36775</c:v>
                </c:pt>
                <c:pt idx="173">
                  <c:v>36776</c:v>
                </c:pt>
                <c:pt idx="174">
                  <c:v>36777</c:v>
                </c:pt>
                <c:pt idx="175">
                  <c:v>36780</c:v>
                </c:pt>
                <c:pt idx="176">
                  <c:v>36781</c:v>
                </c:pt>
                <c:pt idx="177">
                  <c:v>36782</c:v>
                </c:pt>
                <c:pt idx="178">
                  <c:v>36783</c:v>
                </c:pt>
                <c:pt idx="179">
                  <c:v>36784</c:v>
                </c:pt>
                <c:pt idx="180">
                  <c:v>36787</c:v>
                </c:pt>
                <c:pt idx="181">
                  <c:v>36788</c:v>
                </c:pt>
                <c:pt idx="182">
                  <c:v>36789</c:v>
                </c:pt>
                <c:pt idx="183">
                  <c:v>36790</c:v>
                </c:pt>
                <c:pt idx="184">
                  <c:v>36791</c:v>
                </c:pt>
                <c:pt idx="185">
                  <c:v>36794</c:v>
                </c:pt>
                <c:pt idx="186">
                  <c:v>36795</c:v>
                </c:pt>
                <c:pt idx="187">
                  <c:v>36796</c:v>
                </c:pt>
                <c:pt idx="188">
                  <c:v>36797</c:v>
                </c:pt>
                <c:pt idx="189">
                  <c:v>36798</c:v>
                </c:pt>
                <c:pt idx="190">
                  <c:v>36801</c:v>
                </c:pt>
                <c:pt idx="191">
                  <c:v>36802</c:v>
                </c:pt>
                <c:pt idx="192">
                  <c:v>36803</c:v>
                </c:pt>
                <c:pt idx="193">
                  <c:v>36804</c:v>
                </c:pt>
                <c:pt idx="194">
                  <c:v>36805</c:v>
                </c:pt>
                <c:pt idx="195">
                  <c:v>36808</c:v>
                </c:pt>
                <c:pt idx="196">
                  <c:v>36809</c:v>
                </c:pt>
                <c:pt idx="197">
                  <c:v>36810</c:v>
                </c:pt>
                <c:pt idx="198">
                  <c:v>36811</c:v>
                </c:pt>
                <c:pt idx="199">
                  <c:v>36812</c:v>
                </c:pt>
                <c:pt idx="200">
                  <c:v>36815</c:v>
                </c:pt>
                <c:pt idx="201">
                  <c:v>36816</c:v>
                </c:pt>
                <c:pt idx="202">
                  <c:v>36817</c:v>
                </c:pt>
                <c:pt idx="203">
                  <c:v>36818</c:v>
                </c:pt>
                <c:pt idx="204">
                  <c:v>36819</c:v>
                </c:pt>
                <c:pt idx="205">
                  <c:v>36822</c:v>
                </c:pt>
                <c:pt idx="206">
                  <c:v>36823</c:v>
                </c:pt>
                <c:pt idx="207">
                  <c:v>36824</c:v>
                </c:pt>
                <c:pt idx="208">
                  <c:v>36825</c:v>
                </c:pt>
                <c:pt idx="209">
                  <c:v>36826</c:v>
                </c:pt>
                <c:pt idx="210">
                  <c:v>36829</c:v>
                </c:pt>
                <c:pt idx="211">
                  <c:v>36830</c:v>
                </c:pt>
                <c:pt idx="212">
                  <c:v>36831</c:v>
                </c:pt>
                <c:pt idx="213">
                  <c:v>36832</c:v>
                </c:pt>
                <c:pt idx="214">
                  <c:v>36833</c:v>
                </c:pt>
                <c:pt idx="215">
                  <c:v>36836</c:v>
                </c:pt>
                <c:pt idx="216">
                  <c:v>36837</c:v>
                </c:pt>
                <c:pt idx="217">
                  <c:v>36838</c:v>
                </c:pt>
                <c:pt idx="218">
                  <c:v>36839</c:v>
                </c:pt>
                <c:pt idx="219">
                  <c:v>36840</c:v>
                </c:pt>
                <c:pt idx="220">
                  <c:v>36843</c:v>
                </c:pt>
                <c:pt idx="221">
                  <c:v>36844</c:v>
                </c:pt>
                <c:pt idx="222">
                  <c:v>36845</c:v>
                </c:pt>
                <c:pt idx="223">
                  <c:v>36846</c:v>
                </c:pt>
                <c:pt idx="224">
                  <c:v>36847</c:v>
                </c:pt>
                <c:pt idx="225">
                  <c:v>36850</c:v>
                </c:pt>
                <c:pt idx="226">
                  <c:v>36851</c:v>
                </c:pt>
                <c:pt idx="227">
                  <c:v>36852</c:v>
                </c:pt>
                <c:pt idx="228">
                  <c:v>36854</c:v>
                </c:pt>
                <c:pt idx="229">
                  <c:v>36857</c:v>
                </c:pt>
                <c:pt idx="230">
                  <c:v>36858</c:v>
                </c:pt>
                <c:pt idx="231">
                  <c:v>36859</c:v>
                </c:pt>
                <c:pt idx="232">
                  <c:v>36860</c:v>
                </c:pt>
                <c:pt idx="233">
                  <c:v>36861</c:v>
                </c:pt>
                <c:pt idx="234">
                  <c:v>36864</c:v>
                </c:pt>
                <c:pt idx="235">
                  <c:v>36865</c:v>
                </c:pt>
                <c:pt idx="236">
                  <c:v>36866</c:v>
                </c:pt>
                <c:pt idx="237">
                  <c:v>36867</c:v>
                </c:pt>
                <c:pt idx="238">
                  <c:v>36868</c:v>
                </c:pt>
                <c:pt idx="239">
                  <c:v>36871</c:v>
                </c:pt>
                <c:pt idx="240">
                  <c:v>36872</c:v>
                </c:pt>
                <c:pt idx="241">
                  <c:v>36873</c:v>
                </c:pt>
                <c:pt idx="242">
                  <c:v>36874</c:v>
                </c:pt>
                <c:pt idx="243">
                  <c:v>36875</c:v>
                </c:pt>
                <c:pt idx="244">
                  <c:v>36878</c:v>
                </c:pt>
                <c:pt idx="245">
                  <c:v>36879</c:v>
                </c:pt>
                <c:pt idx="246">
                  <c:v>36880</c:v>
                </c:pt>
                <c:pt idx="247">
                  <c:v>36881</c:v>
                </c:pt>
                <c:pt idx="248">
                  <c:v>36882</c:v>
                </c:pt>
                <c:pt idx="249">
                  <c:v>36886</c:v>
                </c:pt>
                <c:pt idx="250">
                  <c:v>36887</c:v>
                </c:pt>
                <c:pt idx="251">
                  <c:v>36888</c:v>
                </c:pt>
                <c:pt idx="252">
                  <c:v>36889</c:v>
                </c:pt>
                <c:pt idx="253">
                  <c:v>36893</c:v>
                </c:pt>
                <c:pt idx="254">
                  <c:v>36894</c:v>
                </c:pt>
                <c:pt idx="255">
                  <c:v>36895</c:v>
                </c:pt>
                <c:pt idx="256">
                  <c:v>36896</c:v>
                </c:pt>
                <c:pt idx="257">
                  <c:v>36899</c:v>
                </c:pt>
                <c:pt idx="258">
                  <c:v>36900</c:v>
                </c:pt>
                <c:pt idx="259">
                  <c:v>36901</c:v>
                </c:pt>
                <c:pt idx="260">
                  <c:v>36902</c:v>
                </c:pt>
                <c:pt idx="261">
                  <c:v>36903</c:v>
                </c:pt>
                <c:pt idx="262">
                  <c:v>36907</c:v>
                </c:pt>
                <c:pt idx="263">
                  <c:v>36908</c:v>
                </c:pt>
                <c:pt idx="264">
                  <c:v>36909</c:v>
                </c:pt>
                <c:pt idx="265">
                  <c:v>36910</c:v>
                </c:pt>
                <c:pt idx="266">
                  <c:v>36913</c:v>
                </c:pt>
                <c:pt idx="267">
                  <c:v>36914</c:v>
                </c:pt>
                <c:pt idx="268">
                  <c:v>36915</c:v>
                </c:pt>
                <c:pt idx="269">
                  <c:v>36916</c:v>
                </c:pt>
                <c:pt idx="270">
                  <c:v>36917</c:v>
                </c:pt>
                <c:pt idx="271">
                  <c:v>36920</c:v>
                </c:pt>
                <c:pt idx="272">
                  <c:v>36921</c:v>
                </c:pt>
                <c:pt idx="273">
                  <c:v>36922</c:v>
                </c:pt>
                <c:pt idx="274">
                  <c:v>36923</c:v>
                </c:pt>
                <c:pt idx="275">
                  <c:v>36924</c:v>
                </c:pt>
                <c:pt idx="276">
                  <c:v>36927</c:v>
                </c:pt>
                <c:pt idx="277">
                  <c:v>36928</c:v>
                </c:pt>
                <c:pt idx="278">
                  <c:v>36929</c:v>
                </c:pt>
                <c:pt idx="279">
                  <c:v>36930</c:v>
                </c:pt>
                <c:pt idx="280">
                  <c:v>36931</c:v>
                </c:pt>
                <c:pt idx="281">
                  <c:v>36934</c:v>
                </c:pt>
                <c:pt idx="282">
                  <c:v>36935</c:v>
                </c:pt>
                <c:pt idx="283">
                  <c:v>36936</c:v>
                </c:pt>
                <c:pt idx="284">
                  <c:v>36937</c:v>
                </c:pt>
                <c:pt idx="285">
                  <c:v>36938</c:v>
                </c:pt>
                <c:pt idx="286">
                  <c:v>36942</c:v>
                </c:pt>
                <c:pt idx="287">
                  <c:v>36943</c:v>
                </c:pt>
                <c:pt idx="288">
                  <c:v>36944</c:v>
                </c:pt>
                <c:pt idx="289">
                  <c:v>36945</c:v>
                </c:pt>
                <c:pt idx="290">
                  <c:v>36948</c:v>
                </c:pt>
                <c:pt idx="291">
                  <c:v>36949</c:v>
                </c:pt>
                <c:pt idx="292">
                  <c:v>36950</c:v>
                </c:pt>
                <c:pt idx="293">
                  <c:v>36951</c:v>
                </c:pt>
                <c:pt idx="294">
                  <c:v>36952</c:v>
                </c:pt>
                <c:pt idx="295">
                  <c:v>36955</c:v>
                </c:pt>
                <c:pt idx="296">
                  <c:v>36956</c:v>
                </c:pt>
                <c:pt idx="297">
                  <c:v>36957</c:v>
                </c:pt>
                <c:pt idx="298">
                  <c:v>36958</c:v>
                </c:pt>
                <c:pt idx="299">
                  <c:v>36959</c:v>
                </c:pt>
                <c:pt idx="300">
                  <c:v>36962</c:v>
                </c:pt>
                <c:pt idx="301">
                  <c:v>36963</c:v>
                </c:pt>
                <c:pt idx="302">
                  <c:v>36964</c:v>
                </c:pt>
                <c:pt idx="303">
                  <c:v>36965</c:v>
                </c:pt>
                <c:pt idx="304">
                  <c:v>36966</c:v>
                </c:pt>
                <c:pt idx="305">
                  <c:v>36969</c:v>
                </c:pt>
                <c:pt idx="306">
                  <c:v>36970</c:v>
                </c:pt>
                <c:pt idx="307">
                  <c:v>36971</c:v>
                </c:pt>
                <c:pt idx="308">
                  <c:v>36972</c:v>
                </c:pt>
                <c:pt idx="309">
                  <c:v>36973</c:v>
                </c:pt>
                <c:pt idx="310">
                  <c:v>36976</c:v>
                </c:pt>
                <c:pt idx="311">
                  <c:v>36977</c:v>
                </c:pt>
                <c:pt idx="312">
                  <c:v>36978</c:v>
                </c:pt>
                <c:pt idx="313">
                  <c:v>36979</c:v>
                </c:pt>
                <c:pt idx="314">
                  <c:v>36980</c:v>
                </c:pt>
                <c:pt idx="315">
                  <c:v>36983</c:v>
                </c:pt>
                <c:pt idx="316">
                  <c:v>36984</c:v>
                </c:pt>
                <c:pt idx="317">
                  <c:v>36985</c:v>
                </c:pt>
                <c:pt idx="318">
                  <c:v>36986</c:v>
                </c:pt>
                <c:pt idx="319">
                  <c:v>36987</c:v>
                </c:pt>
                <c:pt idx="320">
                  <c:v>36990</c:v>
                </c:pt>
                <c:pt idx="321">
                  <c:v>36991</c:v>
                </c:pt>
                <c:pt idx="322">
                  <c:v>36992</c:v>
                </c:pt>
                <c:pt idx="323">
                  <c:v>36993</c:v>
                </c:pt>
                <c:pt idx="324">
                  <c:v>36997</c:v>
                </c:pt>
                <c:pt idx="325">
                  <c:v>36998</c:v>
                </c:pt>
                <c:pt idx="326">
                  <c:v>36999</c:v>
                </c:pt>
                <c:pt idx="327">
                  <c:v>37000</c:v>
                </c:pt>
                <c:pt idx="328">
                  <c:v>37001</c:v>
                </c:pt>
                <c:pt idx="329">
                  <c:v>37004</c:v>
                </c:pt>
                <c:pt idx="330">
                  <c:v>37005</c:v>
                </c:pt>
                <c:pt idx="331">
                  <c:v>37006</c:v>
                </c:pt>
                <c:pt idx="332">
                  <c:v>37007</c:v>
                </c:pt>
                <c:pt idx="333">
                  <c:v>37008</c:v>
                </c:pt>
                <c:pt idx="334">
                  <c:v>37011</c:v>
                </c:pt>
                <c:pt idx="335">
                  <c:v>37012</c:v>
                </c:pt>
                <c:pt idx="336">
                  <c:v>37013</c:v>
                </c:pt>
                <c:pt idx="337">
                  <c:v>37014</c:v>
                </c:pt>
                <c:pt idx="338">
                  <c:v>37015</c:v>
                </c:pt>
                <c:pt idx="339">
                  <c:v>37018</c:v>
                </c:pt>
                <c:pt idx="340">
                  <c:v>37019</c:v>
                </c:pt>
                <c:pt idx="341">
                  <c:v>37020</c:v>
                </c:pt>
                <c:pt idx="342">
                  <c:v>37021</c:v>
                </c:pt>
                <c:pt idx="343">
                  <c:v>37022</c:v>
                </c:pt>
                <c:pt idx="344">
                  <c:v>37025</c:v>
                </c:pt>
                <c:pt idx="345">
                  <c:v>37026</c:v>
                </c:pt>
                <c:pt idx="346">
                  <c:v>37027</c:v>
                </c:pt>
                <c:pt idx="347">
                  <c:v>37028</c:v>
                </c:pt>
                <c:pt idx="348">
                  <c:v>37029</c:v>
                </c:pt>
                <c:pt idx="349">
                  <c:v>37032</c:v>
                </c:pt>
                <c:pt idx="350">
                  <c:v>37033</c:v>
                </c:pt>
                <c:pt idx="351">
                  <c:v>37034</c:v>
                </c:pt>
                <c:pt idx="352">
                  <c:v>37035</c:v>
                </c:pt>
                <c:pt idx="353">
                  <c:v>37036</c:v>
                </c:pt>
                <c:pt idx="354">
                  <c:v>37040</c:v>
                </c:pt>
                <c:pt idx="355">
                  <c:v>37041</c:v>
                </c:pt>
                <c:pt idx="356">
                  <c:v>37042</c:v>
                </c:pt>
                <c:pt idx="357">
                  <c:v>37043</c:v>
                </c:pt>
                <c:pt idx="358">
                  <c:v>37046</c:v>
                </c:pt>
                <c:pt idx="359">
                  <c:v>37047</c:v>
                </c:pt>
                <c:pt idx="360">
                  <c:v>37048</c:v>
                </c:pt>
                <c:pt idx="361">
                  <c:v>37049</c:v>
                </c:pt>
                <c:pt idx="362">
                  <c:v>37050</c:v>
                </c:pt>
                <c:pt idx="363">
                  <c:v>37053</c:v>
                </c:pt>
                <c:pt idx="364">
                  <c:v>37054</c:v>
                </c:pt>
                <c:pt idx="365">
                  <c:v>37055</c:v>
                </c:pt>
                <c:pt idx="366">
                  <c:v>37056</c:v>
                </c:pt>
                <c:pt idx="367">
                  <c:v>37057</c:v>
                </c:pt>
                <c:pt idx="368">
                  <c:v>37060</c:v>
                </c:pt>
                <c:pt idx="369">
                  <c:v>37061</c:v>
                </c:pt>
                <c:pt idx="370">
                  <c:v>37062</c:v>
                </c:pt>
                <c:pt idx="371">
                  <c:v>37063</c:v>
                </c:pt>
                <c:pt idx="372">
                  <c:v>37064</c:v>
                </c:pt>
                <c:pt idx="373">
                  <c:v>37067</c:v>
                </c:pt>
                <c:pt idx="374">
                  <c:v>37068</c:v>
                </c:pt>
                <c:pt idx="375">
                  <c:v>37069</c:v>
                </c:pt>
                <c:pt idx="376">
                  <c:v>37070</c:v>
                </c:pt>
                <c:pt idx="377">
                  <c:v>37071</c:v>
                </c:pt>
                <c:pt idx="378">
                  <c:v>37074</c:v>
                </c:pt>
                <c:pt idx="379">
                  <c:v>37075</c:v>
                </c:pt>
                <c:pt idx="380">
                  <c:v>37077</c:v>
                </c:pt>
                <c:pt idx="381">
                  <c:v>37078</c:v>
                </c:pt>
                <c:pt idx="382">
                  <c:v>37081</c:v>
                </c:pt>
                <c:pt idx="383">
                  <c:v>37082</c:v>
                </c:pt>
                <c:pt idx="384">
                  <c:v>37083</c:v>
                </c:pt>
                <c:pt idx="385">
                  <c:v>37084</c:v>
                </c:pt>
                <c:pt idx="386">
                  <c:v>37085</c:v>
                </c:pt>
                <c:pt idx="387">
                  <c:v>37088</c:v>
                </c:pt>
                <c:pt idx="388">
                  <c:v>37089</c:v>
                </c:pt>
                <c:pt idx="389">
                  <c:v>37090</c:v>
                </c:pt>
                <c:pt idx="390">
                  <c:v>37091</c:v>
                </c:pt>
                <c:pt idx="391">
                  <c:v>37092</c:v>
                </c:pt>
                <c:pt idx="392">
                  <c:v>37095</c:v>
                </c:pt>
                <c:pt idx="393">
                  <c:v>37096</c:v>
                </c:pt>
                <c:pt idx="394">
                  <c:v>37097</c:v>
                </c:pt>
                <c:pt idx="395">
                  <c:v>37098</c:v>
                </c:pt>
                <c:pt idx="396">
                  <c:v>37099</c:v>
                </c:pt>
                <c:pt idx="397">
                  <c:v>37102</c:v>
                </c:pt>
                <c:pt idx="398">
                  <c:v>37103</c:v>
                </c:pt>
                <c:pt idx="399">
                  <c:v>37104</c:v>
                </c:pt>
                <c:pt idx="400">
                  <c:v>37105</c:v>
                </c:pt>
                <c:pt idx="401">
                  <c:v>37106</c:v>
                </c:pt>
                <c:pt idx="402">
                  <c:v>37109</c:v>
                </c:pt>
                <c:pt idx="403">
                  <c:v>37110</c:v>
                </c:pt>
                <c:pt idx="404">
                  <c:v>37111</c:v>
                </c:pt>
                <c:pt idx="405">
                  <c:v>37112</c:v>
                </c:pt>
                <c:pt idx="406">
                  <c:v>37113</c:v>
                </c:pt>
                <c:pt idx="407">
                  <c:v>37116</c:v>
                </c:pt>
                <c:pt idx="408">
                  <c:v>37117</c:v>
                </c:pt>
                <c:pt idx="409">
                  <c:v>37118</c:v>
                </c:pt>
                <c:pt idx="410">
                  <c:v>37119</c:v>
                </c:pt>
                <c:pt idx="411">
                  <c:v>37120</c:v>
                </c:pt>
                <c:pt idx="412">
                  <c:v>37123</c:v>
                </c:pt>
                <c:pt idx="413">
                  <c:v>37124</c:v>
                </c:pt>
                <c:pt idx="414">
                  <c:v>37125</c:v>
                </c:pt>
                <c:pt idx="415">
                  <c:v>37126</c:v>
                </c:pt>
                <c:pt idx="416">
                  <c:v>37127</c:v>
                </c:pt>
                <c:pt idx="417">
                  <c:v>37130</c:v>
                </c:pt>
                <c:pt idx="418">
                  <c:v>37131</c:v>
                </c:pt>
                <c:pt idx="419">
                  <c:v>37132</c:v>
                </c:pt>
                <c:pt idx="420">
                  <c:v>37133</c:v>
                </c:pt>
                <c:pt idx="421">
                  <c:v>37134</c:v>
                </c:pt>
                <c:pt idx="422">
                  <c:v>37138</c:v>
                </c:pt>
                <c:pt idx="423">
                  <c:v>37139</c:v>
                </c:pt>
                <c:pt idx="424">
                  <c:v>37140</c:v>
                </c:pt>
                <c:pt idx="425">
                  <c:v>37141</c:v>
                </c:pt>
                <c:pt idx="426">
                  <c:v>37144</c:v>
                </c:pt>
                <c:pt idx="427">
                  <c:v>37151</c:v>
                </c:pt>
                <c:pt idx="428">
                  <c:v>37152</c:v>
                </c:pt>
                <c:pt idx="429">
                  <c:v>37153</c:v>
                </c:pt>
                <c:pt idx="430">
                  <c:v>37154</c:v>
                </c:pt>
                <c:pt idx="431">
                  <c:v>37155</c:v>
                </c:pt>
                <c:pt idx="432">
                  <c:v>37158</c:v>
                </c:pt>
                <c:pt idx="433">
                  <c:v>37159</c:v>
                </c:pt>
                <c:pt idx="434">
                  <c:v>37160</c:v>
                </c:pt>
                <c:pt idx="435">
                  <c:v>37161</c:v>
                </c:pt>
                <c:pt idx="436">
                  <c:v>37162</c:v>
                </c:pt>
                <c:pt idx="437">
                  <c:v>37165</c:v>
                </c:pt>
                <c:pt idx="438">
                  <c:v>37166</c:v>
                </c:pt>
                <c:pt idx="439">
                  <c:v>37167</c:v>
                </c:pt>
                <c:pt idx="440">
                  <c:v>37168</c:v>
                </c:pt>
                <c:pt idx="441">
                  <c:v>37169</c:v>
                </c:pt>
                <c:pt idx="442">
                  <c:v>37172</c:v>
                </c:pt>
                <c:pt idx="443">
                  <c:v>37173</c:v>
                </c:pt>
                <c:pt idx="444">
                  <c:v>37174</c:v>
                </c:pt>
                <c:pt idx="445">
                  <c:v>37175</c:v>
                </c:pt>
                <c:pt idx="446">
                  <c:v>37176</c:v>
                </c:pt>
                <c:pt idx="447">
                  <c:v>37179</c:v>
                </c:pt>
                <c:pt idx="448">
                  <c:v>37180</c:v>
                </c:pt>
                <c:pt idx="449">
                  <c:v>37181</c:v>
                </c:pt>
                <c:pt idx="450">
                  <c:v>37182</c:v>
                </c:pt>
                <c:pt idx="451">
                  <c:v>37183</c:v>
                </c:pt>
                <c:pt idx="452">
                  <c:v>37186</c:v>
                </c:pt>
                <c:pt idx="453">
                  <c:v>37187</c:v>
                </c:pt>
                <c:pt idx="454">
                  <c:v>37188</c:v>
                </c:pt>
                <c:pt idx="455">
                  <c:v>37189</c:v>
                </c:pt>
                <c:pt idx="456">
                  <c:v>37190</c:v>
                </c:pt>
                <c:pt idx="457">
                  <c:v>37193</c:v>
                </c:pt>
                <c:pt idx="458">
                  <c:v>37194</c:v>
                </c:pt>
                <c:pt idx="459">
                  <c:v>37195</c:v>
                </c:pt>
                <c:pt idx="460">
                  <c:v>37196</c:v>
                </c:pt>
                <c:pt idx="461">
                  <c:v>37197</c:v>
                </c:pt>
                <c:pt idx="462">
                  <c:v>37200</c:v>
                </c:pt>
                <c:pt idx="463">
                  <c:v>37201</c:v>
                </c:pt>
                <c:pt idx="464">
                  <c:v>37202</c:v>
                </c:pt>
                <c:pt idx="465">
                  <c:v>37203</c:v>
                </c:pt>
                <c:pt idx="466">
                  <c:v>37204</c:v>
                </c:pt>
                <c:pt idx="467">
                  <c:v>37207</c:v>
                </c:pt>
                <c:pt idx="468">
                  <c:v>37208</c:v>
                </c:pt>
                <c:pt idx="469">
                  <c:v>37209</c:v>
                </c:pt>
                <c:pt idx="470">
                  <c:v>37210</c:v>
                </c:pt>
                <c:pt idx="471">
                  <c:v>37211</c:v>
                </c:pt>
                <c:pt idx="472">
                  <c:v>37214</c:v>
                </c:pt>
                <c:pt idx="473">
                  <c:v>37215</c:v>
                </c:pt>
                <c:pt idx="474">
                  <c:v>37216</c:v>
                </c:pt>
                <c:pt idx="475">
                  <c:v>37218</c:v>
                </c:pt>
                <c:pt idx="476">
                  <c:v>37221</c:v>
                </c:pt>
                <c:pt idx="477">
                  <c:v>37222</c:v>
                </c:pt>
                <c:pt idx="478">
                  <c:v>37223</c:v>
                </c:pt>
                <c:pt idx="479">
                  <c:v>37224</c:v>
                </c:pt>
                <c:pt idx="480">
                  <c:v>37225</c:v>
                </c:pt>
                <c:pt idx="481">
                  <c:v>37228</c:v>
                </c:pt>
                <c:pt idx="482">
                  <c:v>37229</c:v>
                </c:pt>
                <c:pt idx="483">
                  <c:v>37230</c:v>
                </c:pt>
                <c:pt idx="484">
                  <c:v>37231</c:v>
                </c:pt>
                <c:pt idx="485">
                  <c:v>37232</c:v>
                </c:pt>
                <c:pt idx="486">
                  <c:v>37235</c:v>
                </c:pt>
                <c:pt idx="487">
                  <c:v>37236</c:v>
                </c:pt>
                <c:pt idx="488">
                  <c:v>37237</c:v>
                </c:pt>
                <c:pt idx="489">
                  <c:v>37238</c:v>
                </c:pt>
                <c:pt idx="490">
                  <c:v>37239</c:v>
                </c:pt>
                <c:pt idx="491">
                  <c:v>37242</c:v>
                </c:pt>
                <c:pt idx="492">
                  <c:v>37243</c:v>
                </c:pt>
                <c:pt idx="493">
                  <c:v>37244</c:v>
                </c:pt>
                <c:pt idx="494">
                  <c:v>37245</c:v>
                </c:pt>
                <c:pt idx="495">
                  <c:v>37246</c:v>
                </c:pt>
                <c:pt idx="496">
                  <c:v>37249</c:v>
                </c:pt>
                <c:pt idx="497">
                  <c:v>37251</c:v>
                </c:pt>
                <c:pt idx="498">
                  <c:v>37252</c:v>
                </c:pt>
                <c:pt idx="499">
                  <c:v>37253</c:v>
                </c:pt>
                <c:pt idx="500">
                  <c:v>37256</c:v>
                </c:pt>
                <c:pt idx="501">
                  <c:v>37258</c:v>
                </c:pt>
                <c:pt idx="502">
                  <c:v>37259</c:v>
                </c:pt>
                <c:pt idx="503">
                  <c:v>37260</c:v>
                </c:pt>
                <c:pt idx="504">
                  <c:v>37263</c:v>
                </c:pt>
                <c:pt idx="505">
                  <c:v>37264</c:v>
                </c:pt>
                <c:pt idx="506">
                  <c:v>37265</c:v>
                </c:pt>
                <c:pt idx="507">
                  <c:v>37266</c:v>
                </c:pt>
                <c:pt idx="508">
                  <c:v>37267</c:v>
                </c:pt>
                <c:pt idx="509">
                  <c:v>37270</c:v>
                </c:pt>
                <c:pt idx="510">
                  <c:v>37271</c:v>
                </c:pt>
                <c:pt idx="511">
                  <c:v>37272</c:v>
                </c:pt>
                <c:pt idx="512">
                  <c:v>37273</c:v>
                </c:pt>
                <c:pt idx="513">
                  <c:v>37274</c:v>
                </c:pt>
                <c:pt idx="514">
                  <c:v>37278</c:v>
                </c:pt>
                <c:pt idx="515">
                  <c:v>37279</c:v>
                </c:pt>
                <c:pt idx="516">
                  <c:v>37280</c:v>
                </c:pt>
                <c:pt idx="517">
                  <c:v>37281</c:v>
                </c:pt>
                <c:pt idx="518">
                  <c:v>37284</c:v>
                </c:pt>
                <c:pt idx="519">
                  <c:v>37285</c:v>
                </c:pt>
                <c:pt idx="520">
                  <c:v>37286</c:v>
                </c:pt>
                <c:pt idx="521">
                  <c:v>37287</c:v>
                </c:pt>
                <c:pt idx="522">
                  <c:v>37288</c:v>
                </c:pt>
                <c:pt idx="523">
                  <c:v>37291</c:v>
                </c:pt>
                <c:pt idx="524">
                  <c:v>37292</c:v>
                </c:pt>
                <c:pt idx="525">
                  <c:v>37293</c:v>
                </c:pt>
                <c:pt idx="526">
                  <c:v>37294</c:v>
                </c:pt>
                <c:pt idx="527">
                  <c:v>37295</c:v>
                </c:pt>
                <c:pt idx="528">
                  <c:v>37298</c:v>
                </c:pt>
                <c:pt idx="529">
                  <c:v>37299</c:v>
                </c:pt>
                <c:pt idx="530">
                  <c:v>37300</c:v>
                </c:pt>
                <c:pt idx="531">
                  <c:v>37301</c:v>
                </c:pt>
                <c:pt idx="532">
                  <c:v>37302</c:v>
                </c:pt>
                <c:pt idx="533">
                  <c:v>37306</c:v>
                </c:pt>
                <c:pt idx="534">
                  <c:v>37307</c:v>
                </c:pt>
                <c:pt idx="535">
                  <c:v>37308</c:v>
                </c:pt>
                <c:pt idx="536">
                  <c:v>37309</c:v>
                </c:pt>
                <c:pt idx="537">
                  <c:v>37312</c:v>
                </c:pt>
                <c:pt idx="538">
                  <c:v>37313</c:v>
                </c:pt>
                <c:pt idx="539">
                  <c:v>37314</c:v>
                </c:pt>
                <c:pt idx="540">
                  <c:v>37315</c:v>
                </c:pt>
                <c:pt idx="541">
                  <c:v>37316</c:v>
                </c:pt>
                <c:pt idx="542">
                  <c:v>37319</c:v>
                </c:pt>
                <c:pt idx="543">
                  <c:v>37320</c:v>
                </c:pt>
                <c:pt idx="544">
                  <c:v>37321</c:v>
                </c:pt>
                <c:pt idx="545">
                  <c:v>37322</c:v>
                </c:pt>
                <c:pt idx="546">
                  <c:v>37323</c:v>
                </c:pt>
                <c:pt idx="547">
                  <c:v>37326</c:v>
                </c:pt>
                <c:pt idx="548">
                  <c:v>37327</c:v>
                </c:pt>
                <c:pt idx="549">
                  <c:v>37328</c:v>
                </c:pt>
                <c:pt idx="550">
                  <c:v>37329</c:v>
                </c:pt>
                <c:pt idx="551">
                  <c:v>37330</c:v>
                </c:pt>
                <c:pt idx="552">
                  <c:v>37333</c:v>
                </c:pt>
                <c:pt idx="553">
                  <c:v>37334</c:v>
                </c:pt>
                <c:pt idx="554">
                  <c:v>37335</c:v>
                </c:pt>
                <c:pt idx="555">
                  <c:v>37336</c:v>
                </c:pt>
                <c:pt idx="556">
                  <c:v>37337</c:v>
                </c:pt>
                <c:pt idx="557">
                  <c:v>37340</c:v>
                </c:pt>
                <c:pt idx="558">
                  <c:v>37341</c:v>
                </c:pt>
                <c:pt idx="559">
                  <c:v>37342</c:v>
                </c:pt>
                <c:pt idx="560">
                  <c:v>37343</c:v>
                </c:pt>
                <c:pt idx="561">
                  <c:v>37347</c:v>
                </c:pt>
                <c:pt idx="562">
                  <c:v>37348</c:v>
                </c:pt>
                <c:pt idx="563">
                  <c:v>37349</c:v>
                </c:pt>
                <c:pt idx="564">
                  <c:v>37350</c:v>
                </c:pt>
                <c:pt idx="565">
                  <c:v>37351</c:v>
                </c:pt>
                <c:pt idx="566">
                  <c:v>37354</c:v>
                </c:pt>
                <c:pt idx="567">
                  <c:v>37355</c:v>
                </c:pt>
                <c:pt idx="568">
                  <c:v>37356</c:v>
                </c:pt>
                <c:pt idx="569">
                  <c:v>37357</c:v>
                </c:pt>
                <c:pt idx="570">
                  <c:v>37358</c:v>
                </c:pt>
                <c:pt idx="571">
                  <c:v>37361</c:v>
                </c:pt>
                <c:pt idx="572">
                  <c:v>37362</c:v>
                </c:pt>
                <c:pt idx="573">
                  <c:v>37363</c:v>
                </c:pt>
                <c:pt idx="574">
                  <c:v>37364</c:v>
                </c:pt>
                <c:pt idx="575">
                  <c:v>37365</c:v>
                </c:pt>
                <c:pt idx="576">
                  <c:v>37368</c:v>
                </c:pt>
                <c:pt idx="577">
                  <c:v>37369</c:v>
                </c:pt>
                <c:pt idx="578">
                  <c:v>37370</c:v>
                </c:pt>
                <c:pt idx="579">
                  <c:v>37371</c:v>
                </c:pt>
                <c:pt idx="580">
                  <c:v>37372</c:v>
                </c:pt>
                <c:pt idx="581">
                  <c:v>37375</c:v>
                </c:pt>
                <c:pt idx="582">
                  <c:v>37376</c:v>
                </c:pt>
                <c:pt idx="583">
                  <c:v>37377</c:v>
                </c:pt>
                <c:pt idx="584">
                  <c:v>37378</c:v>
                </c:pt>
                <c:pt idx="585">
                  <c:v>37379</c:v>
                </c:pt>
                <c:pt idx="586">
                  <c:v>37382</c:v>
                </c:pt>
                <c:pt idx="587">
                  <c:v>37383</c:v>
                </c:pt>
                <c:pt idx="588">
                  <c:v>37384</c:v>
                </c:pt>
                <c:pt idx="589">
                  <c:v>37385</c:v>
                </c:pt>
                <c:pt idx="590">
                  <c:v>37386</c:v>
                </c:pt>
                <c:pt idx="591">
                  <c:v>37389</c:v>
                </c:pt>
                <c:pt idx="592">
                  <c:v>37390</c:v>
                </c:pt>
                <c:pt idx="593">
                  <c:v>37391</c:v>
                </c:pt>
                <c:pt idx="594">
                  <c:v>37392</c:v>
                </c:pt>
                <c:pt idx="595">
                  <c:v>37393</c:v>
                </c:pt>
                <c:pt idx="596">
                  <c:v>37396</c:v>
                </c:pt>
                <c:pt idx="597">
                  <c:v>37397</c:v>
                </c:pt>
                <c:pt idx="598">
                  <c:v>37398</c:v>
                </c:pt>
                <c:pt idx="599">
                  <c:v>37399</c:v>
                </c:pt>
                <c:pt idx="600">
                  <c:v>37400</c:v>
                </c:pt>
                <c:pt idx="601">
                  <c:v>37404</c:v>
                </c:pt>
                <c:pt idx="602">
                  <c:v>37405</c:v>
                </c:pt>
                <c:pt idx="603">
                  <c:v>37406</c:v>
                </c:pt>
                <c:pt idx="604">
                  <c:v>37407</c:v>
                </c:pt>
                <c:pt idx="605">
                  <c:v>37410</c:v>
                </c:pt>
                <c:pt idx="606">
                  <c:v>37411</c:v>
                </c:pt>
                <c:pt idx="607">
                  <c:v>37412</c:v>
                </c:pt>
                <c:pt idx="608">
                  <c:v>37413</c:v>
                </c:pt>
                <c:pt idx="609">
                  <c:v>37414</c:v>
                </c:pt>
                <c:pt idx="610">
                  <c:v>37417</c:v>
                </c:pt>
                <c:pt idx="611">
                  <c:v>37418</c:v>
                </c:pt>
                <c:pt idx="612">
                  <c:v>37419</c:v>
                </c:pt>
                <c:pt idx="613">
                  <c:v>37420</c:v>
                </c:pt>
                <c:pt idx="614">
                  <c:v>37421</c:v>
                </c:pt>
                <c:pt idx="615">
                  <c:v>37424</c:v>
                </c:pt>
                <c:pt idx="616">
                  <c:v>37425</c:v>
                </c:pt>
                <c:pt idx="617">
                  <c:v>37426</c:v>
                </c:pt>
                <c:pt idx="618">
                  <c:v>37427</c:v>
                </c:pt>
                <c:pt idx="619">
                  <c:v>37428</c:v>
                </c:pt>
                <c:pt idx="620">
                  <c:v>37431</c:v>
                </c:pt>
                <c:pt idx="621">
                  <c:v>37432</c:v>
                </c:pt>
                <c:pt idx="622">
                  <c:v>37433</c:v>
                </c:pt>
                <c:pt idx="623">
                  <c:v>37434</c:v>
                </c:pt>
                <c:pt idx="624">
                  <c:v>37435</c:v>
                </c:pt>
                <c:pt idx="625">
                  <c:v>37438</c:v>
                </c:pt>
                <c:pt idx="626">
                  <c:v>37439</c:v>
                </c:pt>
                <c:pt idx="627">
                  <c:v>37440</c:v>
                </c:pt>
                <c:pt idx="628">
                  <c:v>37442</c:v>
                </c:pt>
                <c:pt idx="629">
                  <c:v>37445</c:v>
                </c:pt>
                <c:pt idx="630">
                  <c:v>37446</c:v>
                </c:pt>
                <c:pt idx="631">
                  <c:v>37447</c:v>
                </c:pt>
                <c:pt idx="632">
                  <c:v>37448</c:v>
                </c:pt>
                <c:pt idx="633">
                  <c:v>37449</c:v>
                </c:pt>
                <c:pt idx="634">
                  <c:v>37452</c:v>
                </c:pt>
                <c:pt idx="635">
                  <c:v>37453</c:v>
                </c:pt>
                <c:pt idx="636">
                  <c:v>37454</c:v>
                </c:pt>
                <c:pt idx="637">
                  <c:v>37455</c:v>
                </c:pt>
                <c:pt idx="638">
                  <c:v>37456</c:v>
                </c:pt>
                <c:pt idx="639">
                  <c:v>37459</c:v>
                </c:pt>
                <c:pt idx="640">
                  <c:v>37460</c:v>
                </c:pt>
                <c:pt idx="641">
                  <c:v>37461</c:v>
                </c:pt>
                <c:pt idx="642">
                  <c:v>37462</c:v>
                </c:pt>
                <c:pt idx="643">
                  <c:v>37463</c:v>
                </c:pt>
                <c:pt idx="644">
                  <c:v>37466</c:v>
                </c:pt>
                <c:pt idx="645">
                  <c:v>37467</c:v>
                </c:pt>
                <c:pt idx="646">
                  <c:v>37468</c:v>
                </c:pt>
                <c:pt idx="647">
                  <c:v>37469</c:v>
                </c:pt>
                <c:pt idx="648">
                  <c:v>37470</c:v>
                </c:pt>
                <c:pt idx="649">
                  <c:v>37473</c:v>
                </c:pt>
                <c:pt idx="650">
                  <c:v>37474</c:v>
                </c:pt>
                <c:pt idx="651">
                  <c:v>37475</c:v>
                </c:pt>
                <c:pt idx="652">
                  <c:v>37476</c:v>
                </c:pt>
                <c:pt idx="653">
                  <c:v>37477</c:v>
                </c:pt>
                <c:pt idx="654">
                  <c:v>37480</c:v>
                </c:pt>
                <c:pt idx="655">
                  <c:v>37481</c:v>
                </c:pt>
                <c:pt idx="656">
                  <c:v>37482</c:v>
                </c:pt>
                <c:pt idx="657">
                  <c:v>37483</c:v>
                </c:pt>
                <c:pt idx="658">
                  <c:v>37484</c:v>
                </c:pt>
                <c:pt idx="659">
                  <c:v>37487</c:v>
                </c:pt>
                <c:pt idx="660">
                  <c:v>37488</c:v>
                </c:pt>
                <c:pt idx="661">
                  <c:v>37489</c:v>
                </c:pt>
                <c:pt idx="662">
                  <c:v>37490</c:v>
                </c:pt>
                <c:pt idx="663">
                  <c:v>37491</c:v>
                </c:pt>
                <c:pt idx="664">
                  <c:v>37494</c:v>
                </c:pt>
                <c:pt idx="665">
                  <c:v>37495</c:v>
                </c:pt>
                <c:pt idx="666">
                  <c:v>37496</c:v>
                </c:pt>
                <c:pt idx="667">
                  <c:v>37497</c:v>
                </c:pt>
                <c:pt idx="668">
                  <c:v>37498</c:v>
                </c:pt>
                <c:pt idx="669">
                  <c:v>37502</c:v>
                </c:pt>
                <c:pt idx="670">
                  <c:v>37503</c:v>
                </c:pt>
                <c:pt idx="671">
                  <c:v>37504</c:v>
                </c:pt>
                <c:pt idx="672">
                  <c:v>37505</c:v>
                </c:pt>
                <c:pt idx="673">
                  <c:v>37508</c:v>
                </c:pt>
                <c:pt idx="674">
                  <c:v>37509</c:v>
                </c:pt>
                <c:pt idx="675">
                  <c:v>37510</c:v>
                </c:pt>
                <c:pt idx="676">
                  <c:v>37511</c:v>
                </c:pt>
                <c:pt idx="677">
                  <c:v>37512</c:v>
                </c:pt>
                <c:pt idx="678">
                  <c:v>37515</c:v>
                </c:pt>
                <c:pt idx="679">
                  <c:v>37516</c:v>
                </c:pt>
                <c:pt idx="680">
                  <c:v>37517</c:v>
                </c:pt>
                <c:pt idx="681">
                  <c:v>37518</c:v>
                </c:pt>
                <c:pt idx="682">
                  <c:v>37519</c:v>
                </c:pt>
                <c:pt idx="683">
                  <c:v>37522</c:v>
                </c:pt>
                <c:pt idx="684">
                  <c:v>37523</c:v>
                </c:pt>
                <c:pt idx="685">
                  <c:v>37524</c:v>
                </c:pt>
                <c:pt idx="686">
                  <c:v>37525</c:v>
                </c:pt>
                <c:pt idx="687">
                  <c:v>37526</c:v>
                </c:pt>
                <c:pt idx="688">
                  <c:v>37529</c:v>
                </c:pt>
                <c:pt idx="689">
                  <c:v>37530</c:v>
                </c:pt>
                <c:pt idx="690">
                  <c:v>37531</c:v>
                </c:pt>
                <c:pt idx="691">
                  <c:v>37532</c:v>
                </c:pt>
                <c:pt idx="692">
                  <c:v>37533</c:v>
                </c:pt>
                <c:pt idx="693">
                  <c:v>37536</c:v>
                </c:pt>
                <c:pt idx="694">
                  <c:v>37537</c:v>
                </c:pt>
                <c:pt idx="695">
                  <c:v>37538</c:v>
                </c:pt>
                <c:pt idx="696">
                  <c:v>37539</c:v>
                </c:pt>
                <c:pt idx="697">
                  <c:v>37540</c:v>
                </c:pt>
                <c:pt idx="698">
                  <c:v>37543</c:v>
                </c:pt>
                <c:pt idx="699">
                  <c:v>37544</c:v>
                </c:pt>
                <c:pt idx="700">
                  <c:v>37545</c:v>
                </c:pt>
                <c:pt idx="701">
                  <c:v>37546</c:v>
                </c:pt>
                <c:pt idx="702">
                  <c:v>37547</c:v>
                </c:pt>
                <c:pt idx="703">
                  <c:v>37550</c:v>
                </c:pt>
                <c:pt idx="704">
                  <c:v>37551</c:v>
                </c:pt>
                <c:pt idx="705">
                  <c:v>37552</c:v>
                </c:pt>
                <c:pt idx="706">
                  <c:v>37553</c:v>
                </c:pt>
                <c:pt idx="707">
                  <c:v>37554</c:v>
                </c:pt>
                <c:pt idx="708">
                  <c:v>37557</c:v>
                </c:pt>
                <c:pt idx="709">
                  <c:v>37558</c:v>
                </c:pt>
                <c:pt idx="710">
                  <c:v>37559</c:v>
                </c:pt>
                <c:pt idx="711">
                  <c:v>37560</c:v>
                </c:pt>
                <c:pt idx="712">
                  <c:v>37561</c:v>
                </c:pt>
                <c:pt idx="713">
                  <c:v>37564</c:v>
                </c:pt>
                <c:pt idx="714">
                  <c:v>37565</c:v>
                </c:pt>
                <c:pt idx="715">
                  <c:v>37566</c:v>
                </c:pt>
                <c:pt idx="716">
                  <c:v>37567</c:v>
                </c:pt>
                <c:pt idx="717">
                  <c:v>37568</c:v>
                </c:pt>
                <c:pt idx="718">
                  <c:v>37571</c:v>
                </c:pt>
                <c:pt idx="719">
                  <c:v>37572</c:v>
                </c:pt>
                <c:pt idx="720">
                  <c:v>37573</c:v>
                </c:pt>
                <c:pt idx="721">
                  <c:v>37574</c:v>
                </c:pt>
                <c:pt idx="722">
                  <c:v>37575</c:v>
                </c:pt>
                <c:pt idx="723">
                  <c:v>37578</c:v>
                </c:pt>
                <c:pt idx="724">
                  <c:v>37579</c:v>
                </c:pt>
                <c:pt idx="725">
                  <c:v>37580</c:v>
                </c:pt>
                <c:pt idx="726">
                  <c:v>37581</c:v>
                </c:pt>
                <c:pt idx="727">
                  <c:v>37582</c:v>
                </c:pt>
                <c:pt idx="728">
                  <c:v>37585</c:v>
                </c:pt>
                <c:pt idx="729">
                  <c:v>37586</c:v>
                </c:pt>
                <c:pt idx="730">
                  <c:v>37587</c:v>
                </c:pt>
                <c:pt idx="731">
                  <c:v>37589</c:v>
                </c:pt>
                <c:pt idx="732">
                  <c:v>37592</c:v>
                </c:pt>
                <c:pt idx="733">
                  <c:v>37593</c:v>
                </c:pt>
                <c:pt idx="734">
                  <c:v>37594</c:v>
                </c:pt>
                <c:pt idx="735">
                  <c:v>37595</c:v>
                </c:pt>
                <c:pt idx="736">
                  <c:v>37596</c:v>
                </c:pt>
                <c:pt idx="737">
                  <c:v>37599</c:v>
                </c:pt>
                <c:pt idx="738">
                  <c:v>37600</c:v>
                </c:pt>
                <c:pt idx="739">
                  <c:v>37601</c:v>
                </c:pt>
                <c:pt idx="740">
                  <c:v>37602</c:v>
                </c:pt>
                <c:pt idx="741">
                  <c:v>37603</c:v>
                </c:pt>
                <c:pt idx="742">
                  <c:v>37606</c:v>
                </c:pt>
                <c:pt idx="743">
                  <c:v>37607</c:v>
                </c:pt>
                <c:pt idx="744">
                  <c:v>37608</c:v>
                </c:pt>
                <c:pt idx="745">
                  <c:v>37609</c:v>
                </c:pt>
                <c:pt idx="746">
                  <c:v>37610</c:v>
                </c:pt>
                <c:pt idx="747">
                  <c:v>37613</c:v>
                </c:pt>
                <c:pt idx="748">
                  <c:v>37614</c:v>
                </c:pt>
                <c:pt idx="749">
                  <c:v>37616</c:v>
                </c:pt>
                <c:pt idx="750">
                  <c:v>37617</c:v>
                </c:pt>
                <c:pt idx="751">
                  <c:v>37620</c:v>
                </c:pt>
                <c:pt idx="752">
                  <c:v>37621</c:v>
                </c:pt>
                <c:pt idx="753">
                  <c:v>37623</c:v>
                </c:pt>
                <c:pt idx="754">
                  <c:v>37624</c:v>
                </c:pt>
                <c:pt idx="755">
                  <c:v>37627</c:v>
                </c:pt>
                <c:pt idx="756">
                  <c:v>37628</c:v>
                </c:pt>
                <c:pt idx="757">
                  <c:v>37629</c:v>
                </c:pt>
                <c:pt idx="758">
                  <c:v>37630</c:v>
                </c:pt>
                <c:pt idx="759">
                  <c:v>37631</c:v>
                </c:pt>
                <c:pt idx="760">
                  <c:v>37634</c:v>
                </c:pt>
                <c:pt idx="761">
                  <c:v>37635</c:v>
                </c:pt>
                <c:pt idx="762">
                  <c:v>37636</c:v>
                </c:pt>
                <c:pt idx="763">
                  <c:v>37637</c:v>
                </c:pt>
                <c:pt idx="764">
                  <c:v>37638</c:v>
                </c:pt>
                <c:pt idx="765">
                  <c:v>37642</c:v>
                </c:pt>
                <c:pt idx="766">
                  <c:v>37643</c:v>
                </c:pt>
                <c:pt idx="767">
                  <c:v>37644</c:v>
                </c:pt>
                <c:pt idx="768">
                  <c:v>37645</c:v>
                </c:pt>
                <c:pt idx="769">
                  <c:v>37648</c:v>
                </c:pt>
                <c:pt idx="770">
                  <c:v>37649</c:v>
                </c:pt>
                <c:pt idx="771">
                  <c:v>37650</c:v>
                </c:pt>
                <c:pt idx="772">
                  <c:v>37651</c:v>
                </c:pt>
                <c:pt idx="773">
                  <c:v>37652</c:v>
                </c:pt>
                <c:pt idx="774">
                  <c:v>37655</c:v>
                </c:pt>
                <c:pt idx="775">
                  <c:v>37656</c:v>
                </c:pt>
                <c:pt idx="776">
                  <c:v>37657</c:v>
                </c:pt>
                <c:pt idx="777">
                  <c:v>37658</c:v>
                </c:pt>
                <c:pt idx="778">
                  <c:v>37659</c:v>
                </c:pt>
                <c:pt idx="779">
                  <c:v>37662</c:v>
                </c:pt>
                <c:pt idx="780">
                  <c:v>37663</c:v>
                </c:pt>
                <c:pt idx="781">
                  <c:v>37664</c:v>
                </c:pt>
                <c:pt idx="782">
                  <c:v>37665</c:v>
                </c:pt>
                <c:pt idx="783">
                  <c:v>37666</c:v>
                </c:pt>
                <c:pt idx="784">
                  <c:v>37670</c:v>
                </c:pt>
                <c:pt idx="785">
                  <c:v>37671</c:v>
                </c:pt>
                <c:pt idx="786">
                  <c:v>37672</c:v>
                </c:pt>
                <c:pt idx="787">
                  <c:v>37673</c:v>
                </c:pt>
                <c:pt idx="788">
                  <c:v>37676</c:v>
                </c:pt>
                <c:pt idx="789">
                  <c:v>37677</c:v>
                </c:pt>
                <c:pt idx="790">
                  <c:v>37678</c:v>
                </c:pt>
                <c:pt idx="791">
                  <c:v>37679</c:v>
                </c:pt>
                <c:pt idx="792">
                  <c:v>37680</c:v>
                </c:pt>
                <c:pt idx="793">
                  <c:v>37683</c:v>
                </c:pt>
                <c:pt idx="794">
                  <c:v>37684</c:v>
                </c:pt>
                <c:pt idx="795">
                  <c:v>37685</c:v>
                </c:pt>
                <c:pt idx="796">
                  <c:v>37686</c:v>
                </c:pt>
                <c:pt idx="797">
                  <c:v>37687</c:v>
                </c:pt>
                <c:pt idx="798">
                  <c:v>37690</c:v>
                </c:pt>
                <c:pt idx="799">
                  <c:v>37691</c:v>
                </c:pt>
                <c:pt idx="800">
                  <c:v>37692</c:v>
                </c:pt>
                <c:pt idx="801">
                  <c:v>37693</c:v>
                </c:pt>
                <c:pt idx="802">
                  <c:v>37694</c:v>
                </c:pt>
                <c:pt idx="803">
                  <c:v>37697</c:v>
                </c:pt>
                <c:pt idx="804">
                  <c:v>37698</c:v>
                </c:pt>
                <c:pt idx="805">
                  <c:v>37699</c:v>
                </c:pt>
                <c:pt idx="806">
                  <c:v>37700</c:v>
                </c:pt>
                <c:pt idx="807">
                  <c:v>37701</c:v>
                </c:pt>
                <c:pt idx="808">
                  <c:v>37704</c:v>
                </c:pt>
                <c:pt idx="809">
                  <c:v>37705</c:v>
                </c:pt>
                <c:pt idx="810">
                  <c:v>37706</c:v>
                </c:pt>
                <c:pt idx="811">
                  <c:v>37707</c:v>
                </c:pt>
                <c:pt idx="812">
                  <c:v>37708</c:v>
                </c:pt>
                <c:pt idx="813">
                  <c:v>37711</c:v>
                </c:pt>
                <c:pt idx="814">
                  <c:v>37712</c:v>
                </c:pt>
                <c:pt idx="815">
                  <c:v>37713</c:v>
                </c:pt>
                <c:pt idx="816">
                  <c:v>37714</c:v>
                </c:pt>
                <c:pt idx="817">
                  <c:v>37715</c:v>
                </c:pt>
                <c:pt idx="818">
                  <c:v>37718</c:v>
                </c:pt>
                <c:pt idx="819">
                  <c:v>37719</c:v>
                </c:pt>
                <c:pt idx="820">
                  <c:v>37720</c:v>
                </c:pt>
                <c:pt idx="821">
                  <c:v>37721</c:v>
                </c:pt>
                <c:pt idx="822">
                  <c:v>37722</c:v>
                </c:pt>
                <c:pt idx="823">
                  <c:v>37725</c:v>
                </c:pt>
                <c:pt idx="824">
                  <c:v>37726</c:v>
                </c:pt>
                <c:pt idx="825">
                  <c:v>37727</c:v>
                </c:pt>
                <c:pt idx="826">
                  <c:v>37728</c:v>
                </c:pt>
                <c:pt idx="827">
                  <c:v>37732</c:v>
                </c:pt>
                <c:pt idx="828">
                  <c:v>37733</c:v>
                </c:pt>
                <c:pt idx="829">
                  <c:v>37734</c:v>
                </c:pt>
                <c:pt idx="830">
                  <c:v>37735</c:v>
                </c:pt>
                <c:pt idx="831">
                  <c:v>37736</c:v>
                </c:pt>
                <c:pt idx="832">
                  <c:v>37739</c:v>
                </c:pt>
                <c:pt idx="833">
                  <c:v>37740</c:v>
                </c:pt>
                <c:pt idx="834">
                  <c:v>37741</c:v>
                </c:pt>
                <c:pt idx="835">
                  <c:v>37742</c:v>
                </c:pt>
                <c:pt idx="836">
                  <c:v>37743</c:v>
                </c:pt>
                <c:pt idx="837">
                  <c:v>37746</c:v>
                </c:pt>
                <c:pt idx="838">
                  <c:v>37747</c:v>
                </c:pt>
                <c:pt idx="839">
                  <c:v>37748</c:v>
                </c:pt>
                <c:pt idx="840">
                  <c:v>37749</c:v>
                </c:pt>
                <c:pt idx="841">
                  <c:v>37750</c:v>
                </c:pt>
                <c:pt idx="842">
                  <c:v>37753</c:v>
                </c:pt>
                <c:pt idx="843">
                  <c:v>37754</c:v>
                </c:pt>
                <c:pt idx="844">
                  <c:v>37755</c:v>
                </c:pt>
                <c:pt idx="845">
                  <c:v>37756</c:v>
                </c:pt>
                <c:pt idx="846">
                  <c:v>37757</c:v>
                </c:pt>
                <c:pt idx="847">
                  <c:v>37760</c:v>
                </c:pt>
                <c:pt idx="848">
                  <c:v>37761</c:v>
                </c:pt>
                <c:pt idx="849">
                  <c:v>37762</c:v>
                </c:pt>
                <c:pt idx="850">
                  <c:v>37763</c:v>
                </c:pt>
                <c:pt idx="851">
                  <c:v>37764</c:v>
                </c:pt>
                <c:pt idx="852">
                  <c:v>37768</c:v>
                </c:pt>
                <c:pt idx="853">
                  <c:v>37769</c:v>
                </c:pt>
                <c:pt idx="854">
                  <c:v>37770</c:v>
                </c:pt>
                <c:pt idx="855">
                  <c:v>37771</c:v>
                </c:pt>
                <c:pt idx="856">
                  <c:v>37774</c:v>
                </c:pt>
                <c:pt idx="857">
                  <c:v>37775</c:v>
                </c:pt>
                <c:pt idx="858">
                  <c:v>37776</c:v>
                </c:pt>
                <c:pt idx="859">
                  <c:v>37777</c:v>
                </c:pt>
                <c:pt idx="860">
                  <c:v>37778</c:v>
                </c:pt>
                <c:pt idx="861">
                  <c:v>37781</c:v>
                </c:pt>
                <c:pt idx="862">
                  <c:v>37782</c:v>
                </c:pt>
                <c:pt idx="863">
                  <c:v>37783</c:v>
                </c:pt>
                <c:pt idx="864">
                  <c:v>37784</c:v>
                </c:pt>
                <c:pt idx="865">
                  <c:v>37785</c:v>
                </c:pt>
                <c:pt idx="866">
                  <c:v>37788</c:v>
                </c:pt>
                <c:pt idx="867">
                  <c:v>37789</c:v>
                </c:pt>
                <c:pt idx="868">
                  <c:v>37790</c:v>
                </c:pt>
                <c:pt idx="869">
                  <c:v>37791</c:v>
                </c:pt>
                <c:pt idx="870">
                  <c:v>37792</c:v>
                </c:pt>
                <c:pt idx="871">
                  <c:v>37795</c:v>
                </c:pt>
                <c:pt idx="872">
                  <c:v>37796</c:v>
                </c:pt>
                <c:pt idx="873">
                  <c:v>37797</c:v>
                </c:pt>
                <c:pt idx="874">
                  <c:v>37798</c:v>
                </c:pt>
                <c:pt idx="875">
                  <c:v>37799</c:v>
                </c:pt>
                <c:pt idx="876">
                  <c:v>37802</c:v>
                </c:pt>
                <c:pt idx="877">
                  <c:v>37803</c:v>
                </c:pt>
                <c:pt idx="878">
                  <c:v>37804</c:v>
                </c:pt>
                <c:pt idx="879">
                  <c:v>37805</c:v>
                </c:pt>
                <c:pt idx="880">
                  <c:v>37809</c:v>
                </c:pt>
                <c:pt idx="881">
                  <c:v>37810</c:v>
                </c:pt>
                <c:pt idx="882">
                  <c:v>37811</c:v>
                </c:pt>
                <c:pt idx="883">
                  <c:v>37812</c:v>
                </c:pt>
                <c:pt idx="884">
                  <c:v>37813</c:v>
                </c:pt>
                <c:pt idx="885">
                  <c:v>37816</c:v>
                </c:pt>
                <c:pt idx="886">
                  <c:v>37817</c:v>
                </c:pt>
                <c:pt idx="887">
                  <c:v>37818</c:v>
                </c:pt>
                <c:pt idx="888">
                  <c:v>37819</c:v>
                </c:pt>
                <c:pt idx="889">
                  <c:v>37820</c:v>
                </c:pt>
                <c:pt idx="890">
                  <c:v>37823</c:v>
                </c:pt>
                <c:pt idx="891">
                  <c:v>37824</c:v>
                </c:pt>
                <c:pt idx="892">
                  <c:v>37825</c:v>
                </c:pt>
                <c:pt idx="893">
                  <c:v>37826</c:v>
                </c:pt>
                <c:pt idx="894">
                  <c:v>37827</c:v>
                </c:pt>
                <c:pt idx="895">
                  <c:v>37830</c:v>
                </c:pt>
                <c:pt idx="896">
                  <c:v>37831</c:v>
                </c:pt>
                <c:pt idx="897">
                  <c:v>37832</c:v>
                </c:pt>
                <c:pt idx="898">
                  <c:v>37833</c:v>
                </c:pt>
                <c:pt idx="899">
                  <c:v>37834</c:v>
                </c:pt>
                <c:pt idx="900">
                  <c:v>37837</c:v>
                </c:pt>
                <c:pt idx="901">
                  <c:v>37838</c:v>
                </c:pt>
                <c:pt idx="902">
                  <c:v>37839</c:v>
                </c:pt>
                <c:pt idx="903">
                  <c:v>37840</c:v>
                </c:pt>
                <c:pt idx="904">
                  <c:v>37841</c:v>
                </c:pt>
                <c:pt idx="905">
                  <c:v>37844</c:v>
                </c:pt>
                <c:pt idx="906">
                  <c:v>37845</c:v>
                </c:pt>
                <c:pt idx="907">
                  <c:v>37846</c:v>
                </c:pt>
                <c:pt idx="908">
                  <c:v>37847</c:v>
                </c:pt>
                <c:pt idx="909">
                  <c:v>37848</c:v>
                </c:pt>
                <c:pt idx="910">
                  <c:v>37851</c:v>
                </c:pt>
                <c:pt idx="911">
                  <c:v>37852</c:v>
                </c:pt>
                <c:pt idx="912">
                  <c:v>37853</c:v>
                </c:pt>
                <c:pt idx="913">
                  <c:v>37854</c:v>
                </c:pt>
                <c:pt idx="914">
                  <c:v>37855</c:v>
                </c:pt>
                <c:pt idx="915">
                  <c:v>37858</c:v>
                </c:pt>
                <c:pt idx="916">
                  <c:v>37859</c:v>
                </c:pt>
                <c:pt idx="917">
                  <c:v>37860</c:v>
                </c:pt>
                <c:pt idx="918">
                  <c:v>37861</c:v>
                </c:pt>
                <c:pt idx="919">
                  <c:v>37862</c:v>
                </c:pt>
                <c:pt idx="920">
                  <c:v>37866</c:v>
                </c:pt>
                <c:pt idx="921">
                  <c:v>37867</c:v>
                </c:pt>
                <c:pt idx="922">
                  <c:v>37868</c:v>
                </c:pt>
                <c:pt idx="923">
                  <c:v>37869</c:v>
                </c:pt>
                <c:pt idx="924">
                  <c:v>37872</c:v>
                </c:pt>
                <c:pt idx="925">
                  <c:v>37873</c:v>
                </c:pt>
                <c:pt idx="926">
                  <c:v>37874</c:v>
                </c:pt>
                <c:pt idx="927">
                  <c:v>37875</c:v>
                </c:pt>
                <c:pt idx="928">
                  <c:v>37876</c:v>
                </c:pt>
                <c:pt idx="929">
                  <c:v>37879</c:v>
                </c:pt>
                <c:pt idx="930">
                  <c:v>37880</c:v>
                </c:pt>
                <c:pt idx="931">
                  <c:v>37881</c:v>
                </c:pt>
                <c:pt idx="932">
                  <c:v>37882</c:v>
                </c:pt>
                <c:pt idx="933">
                  <c:v>37883</c:v>
                </c:pt>
                <c:pt idx="934">
                  <c:v>37886</c:v>
                </c:pt>
                <c:pt idx="935">
                  <c:v>37887</c:v>
                </c:pt>
                <c:pt idx="936">
                  <c:v>37888</c:v>
                </c:pt>
                <c:pt idx="937">
                  <c:v>37889</c:v>
                </c:pt>
                <c:pt idx="938">
                  <c:v>37890</c:v>
                </c:pt>
                <c:pt idx="939">
                  <c:v>37893</c:v>
                </c:pt>
                <c:pt idx="940">
                  <c:v>37894</c:v>
                </c:pt>
                <c:pt idx="941">
                  <c:v>37895</c:v>
                </c:pt>
                <c:pt idx="942">
                  <c:v>37896</c:v>
                </c:pt>
                <c:pt idx="943">
                  <c:v>37897</c:v>
                </c:pt>
                <c:pt idx="944">
                  <c:v>37900</c:v>
                </c:pt>
                <c:pt idx="945">
                  <c:v>37901</c:v>
                </c:pt>
                <c:pt idx="946">
                  <c:v>37902</c:v>
                </c:pt>
                <c:pt idx="947">
                  <c:v>37903</c:v>
                </c:pt>
                <c:pt idx="948">
                  <c:v>37904</c:v>
                </c:pt>
                <c:pt idx="949">
                  <c:v>37907</c:v>
                </c:pt>
                <c:pt idx="950">
                  <c:v>37908</c:v>
                </c:pt>
                <c:pt idx="951">
                  <c:v>37909</c:v>
                </c:pt>
                <c:pt idx="952">
                  <c:v>37910</c:v>
                </c:pt>
                <c:pt idx="953">
                  <c:v>37911</c:v>
                </c:pt>
                <c:pt idx="954">
                  <c:v>37914</c:v>
                </c:pt>
                <c:pt idx="955">
                  <c:v>37915</c:v>
                </c:pt>
                <c:pt idx="956">
                  <c:v>37916</c:v>
                </c:pt>
                <c:pt idx="957">
                  <c:v>37917</c:v>
                </c:pt>
                <c:pt idx="958">
                  <c:v>37918</c:v>
                </c:pt>
                <c:pt idx="959">
                  <c:v>37921</c:v>
                </c:pt>
                <c:pt idx="960">
                  <c:v>37922</c:v>
                </c:pt>
                <c:pt idx="961">
                  <c:v>37923</c:v>
                </c:pt>
                <c:pt idx="962">
                  <c:v>37924</c:v>
                </c:pt>
                <c:pt idx="963">
                  <c:v>37925</c:v>
                </c:pt>
                <c:pt idx="964">
                  <c:v>37928</c:v>
                </c:pt>
                <c:pt idx="965">
                  <c:v>37929</c:v>
                </c:pt>
                <c:pt idx="966">
                  <c:v>37930</c:v>
                </c:pt>
                <c:pt idx="967">
                  <c:v>37931</c:v>
                </c:pt>
                <c:pt idx="968">
                  <c:v>37932</c:v>
                </c:pt>
                <c:pt idx="969">
                  <c:v>37935</c:v>
                </c:pt>
                <c:pt idx="970">
                  <c:v>37936</c:v>
                </c:pt>
                <c:pt idx="971">
                  <c:v>37937</c:v>
                </c:pt>
                <c:pt idx="972">
                  <c:v>37938</c:v>
                </c:pt>
                <c:pt idx="973">
                  <c:v>37939</c:v>
                </c:pt>
                <c:pt idx="974">
                  <c:v>37942</c:v>
                </c:pt>
                <c:pt idx="975">
                  <c:v>37943</c:v>
                </c:pt>
                <c:pt idx="976">
                  <c:v>37944</c:v>
                </c:pt>
                <c:pt idx="977">
                  <c:v>37945</c:v>
                </c:pt>
                <c:pt idx="978">
                  <c:v>37946</c:v>
                </c:pt>
                <c:pt idx="979">
                  <c:v>37949</c:v>
                </c:pt>
                <c:pt idx="980">
                  <c:v>37950</c:v>
                </c:pt>
                <c:pt idx="981">
                  <c:v>37951</c:v>
                </c:pt>
                <c:pt idx="982">
                  <c:v>37953</c:v>
                </c:pt>
                <c:pt idx="983">
                  <c:v>37956</c:v>
                </c:pt>
                <c:pt idx="984">
                  <c:v>37957</c:v>
                </c:pt>
                <c:pt idx="985">
                  <c:v>37958</c:v>
                </c:pt>
                <c:pt idx="986">
                  <c:v>37959</c:v>
                </c:pt>
                <c:pt idx="987">
                  <c:v>37960</c:v>
                </c:pt>
                <c:pt idx="988">
                  <c:v>37963</c:v>
                </c:pt>
                <c:pt idx="989">
                  <c:v>37964</c:v>
                </c:pt>
                <c:pt idx="990">
                  <c:v>37965</c:v>
                </c:pt>
                <c:pt idx="991">
                  <c:v>37966</c:v>
                </c:pt>
                <c:pt idx="992">
                  <c:v>37967</c:v>
                </c:pt>
                <c:pt idx="993">
                  <c:v>37970</c:v>
                </c:pt>
                <c:pt idx="994">
                  <c:v>37971</c:v>
                </c:pt>
                <c:pt idx="995">
                  <c:v>37972</c:v>
                </c:pt>
                <c:pt idx="996">
                  <c:v>37973</c:v>
                </c:pt>
                <c:pt idx="997">
                  <c:v>37974</c:v>
                </c:pt>
                <c:pt idx="998">
                  <c:v>37977</c:v>
                </c:pt>
                <c:pt idx="999">
                  <c:v>37978</c:v>
                </c:pt>
                <c:pt idx="1000">
                  <c:v>37979</c:v>
                </c:pt>
                <c:pt idx="1001">
                  <c:v>37981</c:v>
                </c:pt>
                <c:pt idx="1002">
                  <c:v>37984</c:v>
                </c:pt>
                <c:pt idx="1003">
                  <c:v>37985</c:v>
                </c:pt>
                <c:pt idx="1004">
                  <c:v>37986</c:v>
                </c:pt>
                <c:pt idx="1005">
                  <c:v>37988</c:v>
                </c:pt>
                <c:pt idx="1006">
                  <c:v>37991</c:v>
                </c:pt>
                <c:pt idx="1007">
                  <c:v>37992</c:v>
                </c:pt>
                <c:pt idx="1008">
                  <c:v>37993</c:v>
                </c:pt>
                <c:pt idx="1009">
                  <c:v>37994</c:v>
                </c:pt>
                <c:pt idx="1010">
                  <c:v>37995</c:v>
                </c:pt>
                <c:pt idx="1011">
                  <c:v>37998</c:v>
                </c:pt>
                <c:pt idx="1012">
                  <c:v>37999</c:v>
                </c:pt>
                <c:pt idx="1013">
                  <c:v>38000</c:v>
                </c:pt>
                <c:pt idx="1014">
                  <c:v>38001</c:v>
                </c:pt>
                <c:pt idx="1015">
                  <c:v>38002</c:v>
                </c:pt>
                <c:pt idx="1016">
                  <c:v>38006</c:v>
                </c:pt>
                <c:pt idx="1017">
                  <c:v>38007</c:v>
                </c:pt>
                <c:pt idx="1018">
                  <c:v>38008</c:v>
                </c:pt>
                <c:pt idx="1019">
                  <c:v>38009</c:v>
                </c:pt>
                <c:pt idx="1020">
                  <c:v>38012</c:v>
                </c:pt>
                <c:pt idx="1021">
                  <c:v>38013</c:v>
                </c:pt>
                <c:pt idx="1022">
                  <c:v>38014</c:v>
                </c:pt>
                <c:pt idx="1023">
                  <c:v>38015</c:v>
                </c:pt>
                <c:pt idx="1024">
                  <c:v>38016</c:v>
                </c:pt>
                <c:pt idx="1025">
                  <c:v>38019</c:v>
                </c:pt>
                <c:pt idx="1026">
                  <c:v>38020</c:v>
                </c:pt>
                <c:pt idx="1027">
                  <c:v>38021</c:v>
                </c:pt>
                <c:pt idx="1028">
                  <c:v>38022</c:v>
                </c:pt>
                <c:pt idx="1029">
                  <c:v>38023</c:v>
                </c:pt>
                <c:pt idx="1030">
                  <c:v>38026</c:v>
                </c:pt>
                <c:pt idx="1031">
                  <c:v>38027</c:v>
                </c:pt>
                <c:pt idx="1032">
                  <c:v>38028</c:v>
                </c:pt>
                <c:pt idx="1033">
                  <c:v>38029</c:v>
                </c:pt>
                <c:pt idx="1034">
                  <c:v>38030</c:v>
                </c:pt>
                <c:pt idx="1035">
                  <c:v>38034</c:v>
                </c:pt>
                <c:pt idx="1036">
                  <c:v>38035</c:v>
                </c:pt>
                <c:pt idx="1037">
                  <c:v>38036</c:v>
                </c:pt>
                <c:pt idx="1038">
                  <c:v>38037</c:v>
                </c:pt>
                <c:pt idx="1039">
                  <c:v>38040</c:v>
                </c:pt>
                <c:pt idx="1040">
                  <c:v>38041</c:v>
                </c:pt>
                <c:pt idx="1041">
                  <c:v>38042</c:v>
                </c:pt>
                <c:pt idx="1042">
                  <c:v>38043</c:v>
                </c:pt>
                <c:pt idx="1043">
                  <c:v>38044</c:v>
                </c:pt>
                <c:pt idx="1044">
                  <c:v>38047</c:v>
                </c:pt>
                <c:pt idx="1045">
                  <c:v>38048</c:v>
                </c:pt>
                <c:pt idx="1046">
                  <c:v>38049</c:v>
                </c:pt>
                <c:pt idx="1047">
                  <c:v>38050</c:v>
                </c:pt>
                <c:pt idx="1048">
                  <c:v>38051</c:v>
                </c:pt>
                <c:pt idx="1049">
                  <c:v>38054</c:v>
                </c:pt>
                <c:pt idx="1050">
                  <c:v>38055</c:v>
                </c:pt>
                <c:pt idx="1051">
                  <c:v>38056</c:v>
                </c:pt>
                <c:pt idx="1052">
                  <c:v>38057</c:v>
                </c:pt>
                <c:pt idx="1053">
                  <c:v>38058</c:v>
                </c:pt>
                <c:pt idx="1054">
                  <c:v>38061</c:v>
                </c:pt>
                <c:pt idx="1055">
                  <c:v>38062</c:v>
                </c:pt>
                <c:pt idx="1056">
                  <c:v>38063</c:v>
                </c:pt>
                <c:pt idx="1057">
                  <c:v>38064</c:v>
                </c:pt>
                <c:pt idx="1058">
                  <c:v>38065</c:v>
                </c:pt>
                <c:pt idx="1059">
                  <c:v>38068</c:v>
                </c:pt>
                <c:pt idx="1060">
                  <c:v>38069</c:v>
                </c:pt>
                <c:pt idx="1061">
                  <c:v>38070</c:v>
                </c:pt>
                <c:pt idx="1062">
                  <c:v>38071</c:v>
                </c:pt>
                <c:pt idx="1063">
                  <c:v>38072</c:v>
                </c:pt>
                <c:pt idx="1064">
                  <c:v>38075</c:v>
                </c:pt>
                <c:pt idx="1065">
                  <c:v>38076</c:v>
                </c:pt>
                <c:pt idx="1066">
                  <c:v>38077</c:v>
                </c:pt>
                <c:pt idx="1067">
                  <c:v>38078</c:v>
                </c:pt>
                <c:pt idx="1068">
                  <c:v>38079</c:v>
                </c:pt>
                <c:pt idx="1069">
                  <c:v>38082</c:v>
                </c:pt>
                <c:pt idx="1070">
                  <c:v>38083</c:v>
                </c:pt>
                <c:pt idx="1071">
                  <c:v>38084</c:v>
                </c:pt>
                <c:pt idx="1072">
                  <c:v>38085</c:v>
                </c:pt>
                <c:pt idx="1073">
                  <c:v>38089</c:v>
                </c:pt>
                <c:pt idx="1074">
                  <c:v>38090</c:v>
                </c:pt>
                <c:pt idx="1075">
                  <c:v>38091</c:v>
                </c:pt>
                <c:pt idx="1076">
                  <c:v>38092</c:v>
                </c:pt>
                <c:pt idx="1077">
                  <c:v>38093</c:v>
                </c:pt>
                <c:pt idx="1078">
                  <c:v>38096</c:v>
                </c:pt>
                <c:pt idx="1079">
                  <c:v>38097</c:v>
                </c:pt>
                <c:pt idx="1080">
                  <c:v>38098</c:v>
                </c:pt>
                <c:pt idx="1081">
                  <c:v>38099</c:v>
                </c:pt>
                <c:pt idx="1082">
                  <c:v>38100</c:v>
                </c:pt>
                <c:pt idx="1083">
                  <c:v>38103</c:v>
                </c:pt>
                <c:pt idx="1084">
                  <c:v>38104</c:v>
                </c:pt>
                <c:pt idx="1085">
                  <c:v>38105</c:v>
                </c:pt>
                <c:pt idx="1086">
                  <c:v>38106</c:v>
                </c:pt>
                <c:pt idx="1087">
                  <c:v>38107</c:v>
                </c:pt>
                <c:pt idx="1088">
                  <c:v>38110</c:v>
                </c:pt>
                <c:pt idx="1089">
                  <c:v>38111</c:v>
                </c:pt>
                <c:pt idx="1090">
                  <c:v>38112</c:v>
                </c:pt>
                <c:pt idx="1091">
                  <c:v>38113</c:v>
                </c:pt>
                <c:pt idx="1092">
                  <c:v>38114</c:v>
                </c:pt>
                <c:pt idx="1093">
                  <c:v>38117</c:v>
                </c:pt>
                <c:pt idx="1094">
                  <c:v>38118</c:v>
                </c:pt>
                <c:pt idx="1095">
                  <c:v>38119</c:v>
                </c:pt>
                <c:pt idx="1096">
                  <c:v>38120</c:v>
                </c:pt>
                <c:pt idx="1097">
                  <c:v>38121</c:v>
                </c:pt>
                <c:pt idx="1098">
                  <c:v>38124</c:v>
                </c:pt>
                <c:pt idx="1099">
                  <c:v>38125</c:v>
                </c:pt>
                <c:pt idx="1100">
                  <c:v>38126</c:v>
                </c:pt>
                <c:pt idx="1101">
                  <c:v>38127</c:v>
                </c:pt>
                <c:pt idx="1102">
                  <c:v>38128</c:v>
                </c:pt>
                <c:pt idx="1103">
                  <c:v>38131</c:v>
                </c:pt>
                <c:pt idx="1104">
                  <c:v>38132</c:v>
                </c:pt>
                <c:pt idx="1105">
                  <c:v>38133</c:v>
                </c:pt>
                <c:pt idx="1106">
                  <c:v>38134</c:v>
                </c:pt>
                <c:pt idx="1107">
                  <c:v>38135</c:v>
                </c:pt>
                <c:pt idx="1108">
                  <c:v>38139</c:v>
                </c:pt>
                <c:pt idx="1109">
                  <c:v>38140</c:v>
                </c:pt>
                <c:pt idx="1110">
                  <c:v>38141</c:v>
                </c:pt>
                <c:pt idx="1111">
                  <c:v>38142</c:v>
                </c:pt>
                <c:pt idx="1112">
                  <c:v>38145</c:v>
                </c:pt>
                <c:pt idx="1113">
                  <c:v>38146</c:v>
                </c:pt>
                <c:pt idx="1114">
                  <c:v>38147</c:v>
                </c:pt>
                <c:pt idx="1115">
                  <c:v>38148</c:v>
                </c:pt>
                <c:pt idx="1116">
                  <c:v>38152</c:v>
                </c:pt>
                <c:pt idx="1117">
                  <c:v>38153</c:v>
                </c:pt>
                <c:pt idx="1118">
                  <c:v>38154</c:v>
                </c:pt>
                <c:pt idx="1119">
                  <c:v>38155</c:v>
                </c:pt>
                <c:pt idx="1120">
                  <c:v>38156</c:v>
                </c:pt>
                <c:pt idx="1121">
                  <c:v>38159</c:v>
                </c:pt>
                <c:pt idx="1122">
                  <c:v>38160</c:v>
                </c:pt>
                <c:pt idx="1123">
                  <c:v>38161</c:v>
                </c:pt>
                <c:pt idx="1124">
                  <c:v>38162</c:v>
                </c:pt>
                <c:pt idx="1125">
                  <c:v>38163</c:v>
                </c:pt>
                <c:pt idx="1126">
                  <c:v>38166</c:v>
                </c:pt>
                <c:pt idx="1127">
                  <c:v>38167</c:v>
                </c:pt>
                <c:pt idx="1128">
                  <c:v>38168</c:v>
                </c:pt>
                <c:pt idx="1129">
                  <c:v>38169</c:v>
                </c:pt>
                <c:pt idx="1130">
                  <c:v>38170</c:v>
                </c:pt>
                <c:pt idx="1131">
                  <c:v>38174</c:v>
                </c:pt>
                <c:pt idx="1132">
                  <c:v>38175</c:v>
                </c:pt>
                <c:pt idx="1133">
                  <c:v>38176</c:v>
                </c:pt>
                <c:pt idx="1134">
                  <c:v>38177</c:v>
                </c:pt>
                <c:pt idx="1135">
                  <c:v>38180</c:v>
                </c:pt>
                <c:pt idx="1136">
                  <c:v>38181</c:v>
                </c:pt>
                <c:pt idx="1137">
                  <c:v>38182</c:v>
                </c:pt>
                <c:pt idx="1138">
                  <c:v>38183</c:v>
                </c:pt>
                <c:pt idx="1139">
                  <c:v>38184</c:v>
                </c:pt>
                <c:pt idx="1140">
                  <c:v>38187</c:v>
                </c:pt>
                <c:pt idx="1141">
                  <c:v>38188</c:v>
                </c:pt>
                <c:pt idx="1142">
                  <c:v>38189</c:v>
                </c:pt>
                <c:pt idx="1143">
                  <c:v>38190</c:v>
                </c:pt>
                <c:pt idx="1144">
                  <c:v>38191</c:v>
                </c:pt>
                <c:pt idx="1145">
                  <c:v>38194</c:v>
                </c:pt>
                <c:pt idx="1146">
                  <c:v>38195</c:v>
                </c:pt>
                <c:pt idx="1147">
                  <c:v>38196</c:v>
                </c:pt>
                <c:pt idx="1148">
                  <c:v>38197</c:v>
                </c:pt>
                <c:pt idx="1149">
                  <c:v>38198</c:v>
                </c:pt>
                <c:pt idx="1150">
                  <c:v>38201</c:v>
                </c:pt>
                <c:pt idx="1151">
                  <c:v>38202</c:v>
                </c:pt>
                <c:pt idx="1152">
                  <c:v>38203</c:v>
                </c:pt>
                <c:pt idx="1153">
                  <c:v>38204</c:v>
                </c:pt>
                <c:pt idx="1154">
                  <c:v>38205</c:v>
                </c:pt>
                <c:pt idx="1155">
                  <c:v>38208</c:v>
                </c:pt>
                <c:pt idx="1156">
                  <c:v>38209</c:v>
                </c:pt>
                <c:pt idx="1157">
                  <c:v>38210</c:v>
                </c:pt>
                <c:pt idx="1158">
                  <c:v>38211</c:v>
                </c:pt>
                <c:pt idx="1159">
                  <c:v>38212</c:v>
                </c:pt>
                <c:pt idx="1160">
                  <c:v>38215</c:v>
                </c:pt>
                <c:pt idx="1161">
                  <c:v>38216</c:v>
                </c:pt>
                <c:pt idx="1162">
                  <c:v>38217</c:v>
                </c:pt>
                <c:pt idx="1163">
                  <c:v>38218</c:v>
                </c:pt>
                <c:pt idx="1164">
                  <c:v>38219</c:v>
                </c:pt>
                <c:pt idx="1165">
                  <c:v>38222</c:v>
                </c:pt>
                <c:pt idx="1166">
                  <c:v>38223</c:v>
                </c:pt>
                <c:pt idx="1167">
                  <c:v>38224</c:v>
                </c:pt>
                <c:pt idx="1168">
                  <c:v>38225</c:v>
                </c:pt>
                <c:pt idx="1169">
                  <c:v>38226</c:v>
                </c:pt>
                <c:pt idx="1170">
                  <c:v>38229</c:v>
                </c:pt>
                <c:pt idx="1171">
                  <c:v>38230</c:v>
                </c:pt>
                <c:pt idx="1172">
                  <c:v>38231</c:v>
                </c:pt>
                <c:pt idx="1173">
                  <c:v>38232</c:v>
                </c:pt>
                <c:pt idx="1174">
                  <c:v>38233</c:v>
                </c:pt>
                <c:pt idx="1175">
                  <c:v>38237</c:v>
                </c:pt>
                <c:pt idx="1176">
                  <c:v>38238</c:v>
                </c:pt>
                <c:pt idx="1177">
                  <c:v>38239</c:v>
                </c:pt>
                <c:pt idx="1178">
                  <c:v>38240</c:v>
                </c:pt>
                <c:pt idx="1179">
                  <c:v>38243</c:v>
                </c:pt>
                <c:pt idx="1180">
                  <c:v>38244</c:v>
                </c:pt>
                <c:pt idx="1181">
                  <c:v>38245</c:v>
                </c:pt>
                <c:pt idx="1182">
                  <c:v>38246</c:v>
                </c:pt>
                <c:pt idx="1183">
                  <c:v>38247</c:v>
                </c:pt>
                <c:pt idx="1184">
                  <c:v>38250</c:v>
                </c:pt>
                <c:pt idx="1185">
                  <c:v>38251</c:v>
                </c:pt>
                <c:pt idx="1186">
                  <c:v>38252</c:v>
                </c:pt>
                <c:pt idx="1187">
                  <c:v>38253</c:v>
                </c:pt>
                <c:pt idx="1188">
                  <c:v>38254</c:v>
                </c:pt>
                <c:pt idx="1189">
                  <c:v>38257</c:v>
                </c:pt>
                <c:pt idx="1190">
                  <c:v>38258</c:v>
                </c:pt>
                <c:pt idx="1191">
                  <c:v>38259</c:v>
                </c:pt>
                <c:pt idx="1192">
                  <c:v>38260</c:v>
                </c:pt>
                <c:pt idx="1193">
                  <c:v>38261</c:v>
                </c:pt>
                <c:pt idx="1194">
                  <c:v>38264</c:v>
                </c:pt>
                <c:pt idx="1195">
                  <c:v>38265</c:v>
                </c:pt>
                <c:pt idx="1196">
                  <c:v>38266</c:v>
                </c:pt>
                <c:pt idx="1197">
                  <c:v>38267</c:v>
                </c:pt>
                <c:pt idx="1198">
                  <c:v>38268</c:v>
                </c:pt>
                <c:pt idx="1199">
                  <c:v>38271</c:v>
                </c:pt>
                <c:pt idx="1200">
                  <c:v>38272</c:v>
                </c:pt>
                <c:pt idx="1201">
                  <c:v>38273</c:v>
                </c:pt>
                <c:pt idx="1202">
                  <c:v>38274</c:v>
                </c:pt>
                <c:pt idx="1203">
                  <c:v>38275</c:v>
                </c:pt>
                <c:pt idx="1204">
                  <c:v>38278</c:v>
                </c:pt>
                <c:pt idx="1205">
                  <c:v>38279</c:v>
                </c:pt>
                <c:pt idx="1206">
                  <c:v>38280</c:v>
                </c:pt>
                <c:pt idx="1207">
                  <c:v>38281</c:v>
                </c:pt>
                <c:pt idx="1208">
                  <c:v>38282</c:v>
                </c:pt>
                <c:pt idx="1209">
                  <c:v>38285</c:v>
                </c:pt>
                <c:pt idx="1210">
                  <c:v>38286</c:v>
                </c:pt>
                <c:pt idx="1211">
                  <c:v>38287</c:v>
                </c:pt>
                <c:pt idx="1212">
                  <c:v>38288</c:v>
                </c:pt>
                <c:pt idx="1213">
                  <c:v>38289</c:v>
                </c:pt>
                <c:pt idx="1214">
                  <c:v>38292</c:v>
                </c:pt>
                <c:pt idx="1215">
                  <c:v>38293</c:v>
                </c:pt>
                <c:pt idx="1216">
                  <c:v>38294</c:v>
                </c:pt>
                <c:pt idx="1217">
                  <c:v>38295</c:v>
                </c:pt>
                <c:pt idx="1218">
                  <c:v>38296</c:v>
                </c:pt>
                <c:pt idx="1219">
                  <c:v>38299</c:v>
                </c:pt>
                <c:pt idx="1220">
                  <c:v>38300</c:v>
                </c:pt>
                <c:pt idx="1221">
                  <c:v>38301</c:v>
                </c:pt>
                <c:pt idx="1222">
                  <c:v>38302</c:v>
                </c:pt>
                <c:pt idx="1223">
                  <c:v>38303</c:v>
                </c:pt>
                <c:pt idx="1224">
                  <c:v>38306</c:v>
                </c:pt>
                <c:pt idx="1225">
                  <c:v>38307</c:v>
                </c:pt>
                <c:pt idx="1226">
                  <c:v>38308</c:v>
                </c:pt>
                <c:pt idx="1227">
                  <c:v>38309</c:v>
                </c:pt>
                <c:pt idx="1228">
                  <c:v>38310</c:v>
                </c:pt>
                <c:pt idx="1229">
                  <c:v>38313</c:v>
                </c:pt>
                <c:pt idx="1230">
                  <c:v>38314</c:v>
                </c:pt>
                <c:pt idx="1231">
                  <c:v>38315</c:v>
                </c:pt>
                <c:pt idx="1232">
                  <c:v>38317</c:v>
                </c:pt>
                <c:pt idx="1233">
                  <c:v>38320</c:v>
                </c:pt>
                <c:pt idx="1234">
                  <c:v>38321</c:v>
                </c:pt>
                <c:pt idx="1235">
                  <c:v>38322</c:v>
                </c:pt>
                <c:pt idx="1236">
                  <c:v>38323</c:v>
                </c:pt>
                <c:pt idx="1237">
                  <c:v>38324</c:v>
                </c:pt>
                <c:pt idx="1238">
                  <c:v>38327</c:v>
                </c:pt>
                <c:pt idx="1239">
                  <c:v>38328</c:v>
                </c:pt>
                <c:pt idx="1240">
                  <c:v>38329</c:v>
                </c:pt>
                <c:pt idx="1241">
                  <c:v>38330</c:v>
                </c:pt>
                <c:pt idx="1242">
                  <c:v>38331</c:v>
                </c:pt>
                <c:pt idx="1243">
                  <c:v>38334</c:v>
                </c:pt>
                <c:pt idx="1244">
                  <c:v>38335</c:v>
                </c:pt>
                <c:pt idx="1245">
                  <c:v>38336</c:v>
                </c:pt>
                <c:pt idx="1246">
                  <c:v>38337</c:v>
                </c:pt>
                <c:pt idx="1247">
                  <c:v>38338</c:v>
                </c:pt>
                <c:pt idx="1248">
                  <c:v>38341</c:v>
                </c:pt>
                <c:pt idx="1249">
                  <c:v>38342</c:v>
                </c:pt>
                <c:pt idx="1250">
                  <c:v>38343</c:v>
                </c:pt>
                <c:pt idx="1251">
                  <c:v>38344</c:v>
                </c:pt>
                <c:pt idx="1252">
                  <c:v>38348</c:v>
                </c:pt>
                <c:pt idx="1253">
                  <c:v>38349</c:v>
                </c:pt>
                <c:pt idx="1254">
                  <c:v>38350</c:v>
                </c:pt>
                <c:pt idx="1255">
                  <c:v>38351</c:v>
                </c:pt>
                <c:pt idx="1256">
                  <c:v>38352</c:v>
                </c:pt>
                <c:pt idx="1257">
                  <c:v>38355</c:v>
                </c:pt>
                <c:pt idx="1258">
                  <c:v>38356</c:v>
                </c:pt>
                <c:pt idx="1259">
                  <c:v>38357</c:v>
                </c:pt>
                <c:pt idx="1260">
                  <c:v>38358</c:v>
                </c:pt>
                <c:pt idx="1261">
                  <c:v>38359</c:v>
                </c:pt>
                <c:pt idx="1262">
                  <c:v>38362</c:v>
                </c:pt>
                <c:pt idx="1263">
                  <c:v>38363</c:v>
                </c:pt>
                <c:pt idx="1264">
                  <c:v>38364</c:v>
                </c:pt>
                <c:pt idx="1265">
                  <c:v>38365</c:v>
                </c:pt>
                <c:pt idx="1266">
                  <c:v>38366</c:v>
                </c:pt>
                <c:pt idx="1267">
                  <c:v>38370</c:v>
                </c:pt>
                <c:pt idx="1268">
                  <c:v>38371</c:v>
                </c:pt>
                <c:pt idx="1269">
                  <c:v>38372</c:v>
                </c:pt>
                <c:pt idx="1270">
                  <c:v>38373</c:v>
                </c:pt>
                <c:pt idx="1271">
                  <c:v>38376</c:v>
                </c:pt>
                <c:pt idx="1272">
                  <c:v>38377</c:v>
                </c:pt>
                <c:pt idx="1273">
                  <c:v>38378</c:v>
                </c:pt>
                <c:pt idx="1274">
                  <c:v>38379</c:v>
                </c:pt>
                <c:pt idx="1275">
                  <c:v>38380</c:v>
                </c:pt>
                <c:pt idx="1276">
                  <c:v>38383</c:v>
                </c:pt>
                <c:pt idx="1277">
                  <c:v>38384</c:v>
                </c:pt>
                <c:pt idx="1278">
                  <c:v>38385</c:v>
                </c:pt>
                <c:pt idx="1279">
                  <c:v>38386</c:v>
                </c:pt>
                <c:pt idx="1280">
                  <c:v>38387</c:v>
                </c:pt>
                <c:pt idx="1281">
                  <c:v>38390</c:v>
                </c:pt>
                <c:pt idx="1282">
                  <c:v>38391</c:v>
                </c:pt>
                <c:pt idx="1283">
                  <c:v>38392</c:v>
                </c:pt>
                <c:pt idx="1284">
                  <c:v>38393</c:v>
                </c:pt>
                <c:pt idx="1285">
                  <c:v>38394</c:v>
                </c:pt>
                <c:pt idx="1286">
                  <c:v>38397</c:v>
                </c:pt>
                <c:pt idx="1287">
                  <c:v>38398</c:v>
                </c:pt>
                <c:pt idx="1288">
                  <c:v>38399</c:v>
                </c:pt>
                <c:pt idx="1289">
                  <c:v>38400</c:v>
                </c:pt>
                <c:pt idx="1290">
                  <c:v>38401</c:v>
                </c:pt>
                <c:pt idx="1291">
                  <c:v>38405</c:v>
                </c:pt>
                <c:pt idx="1292">
                  <c:v>38406</c:v>
                </c:pt>
                <c:pt idx="1293">
                  <c:v>38407</c:v>
                </c:pt>
                <c:pt idx="1294">
                  <c:v>38408</c:v>
                </c:pt>
                <c:pt idx="1295">
                  <c:v>38411</c:v>
                </c:pt>
                <c:pt idx="1296">
                  <c:v>38412</c:v>
                </c:pt>
                <c:pt idx="1297">
                  <c:v>38413</c:v>
                </c:pt>
                <c:pt idx="1298">
                  <c:v>38414</c:v>
                </c:pt>
                <c:pt idx="1299">
                  <c:v>38415</c:v>
                </c:pt>
                <c:pt idx="1300">
                  <c:v>38418</c:v>
                </c:pt>
                <c:pt idx="1301">
                  <c:v>38419</c:v>
                </c:pt>
                <c:pt idx="1302">
                  <c:v>38420</c:v>
                </c:pt>
                <c:pt idx="1303">
                  <c:v>38421</c:v>
                </c:pt>
                <c:pt idx="1304">
                  <c:v>38422</c:v>
                </c:pt>
                <c:pt idx="1305">
                  <c:v>38425</c:v>
                </c:pt>
                <c:pt idx="1306">
                  <c:v>38426</c:v>
                </c:pt>
                <c:pt idx="1307">
                  <c:v>38427</c:v>
                </c:pt>
                <c:pt idx="1308">
                  <c:v>38428</c:v>
                </c:pt>
                <c:pt idx="1309">
                  <c:v>38429</c:v>
                </c:pt>
                <c:pt idx="1310">
                  <c:v>38432</c:v>
                </c:pt>
                <c:pt idx="1311">
                  <c:v>38433</c:v>
                </c:pt>
                <c:pt idx="1312">
                  <c:v>38434</c:v>
                </c:pt>
                <c:pt idx="1313">
                  <c:v>38435</c:v>
                </c:pt>
                <c:pt idx="1314">
                  <c:v>38439</c:v>
                </c:pt>
                <c:pt idx="1315">
                  <c:v>38440</c:v>
                </c:pt>
                <c:pt idx="1316">
                  <c:v>38441</c:v>
                </c:pt>
                <c:pt idx="1317">
                  <c:v>38442</c:v>
                </c:pt>
                <c:pt idx="1318">
                  <c:v>38443</c:v>
                </c:pt>
                <c:pt idx="1319">
                  <c:v>38446</c:v>
                </c:pt>
                <c:pt idx="1320">
                  <c:v>38447</c:v>
                </c:pt>
                <c:pt idx="1321">
                  <c:v>38448</c:v>
                </c:pt>
                <c:pt idx="1322">
                  <c:v>38449</c:v>
                </c:pt>
                <c:pt idx="1323">
                  <c:v>38450</c:v>
                </c:pt>
                <c:pt idx="1324">
                  <c:v>38453</c:v>
                </c:pt>
                <c:pt idx="1325">
                  <c:v>38454</c:v>
                </c:pt>
                <c:pt idx="1326">
                  <c:v>38455</c:v>
                </c:pt>
                <c:pt idx="1327">
                  <c:v>38456</c:v>
                </c:pt>
                <c:pt idx="1328">
                  <c:v>38457</c:v>
                </c:pt>
                <c:pt idx="1329">
                  <c:v>38460</c:v>
                </c:pt>
                <c:pt idx="1330">
                  <c:v>38461</c:v>
                </c:pt>
                <c:pt idx="1331">
                  <c:v>38462</c:v>
                </c:pt>
                <c:pt idx="1332">
                  <c:v>38463</c:v>
                </c:pt>
                <c:pt idx="1333">
                  <c:v>38464</c:v>
                </c:pt>
                <c:pt idx="1334">
                  <c:v>38467</c:v>
                </c:pt>
                <c:pt idx="1335">
                  <c:v>38468</c:v>
                </c:pt>
                <c:pt idx="1336">
                  <c:v>38469</c:v>
                </c:pt>
                <c:pt idx="1337">
                  <c:v>38470</c:v>
                </c:pt>
                <c:pt idx="1338">
                  <c:v>38471</c:v>
                </c:pt>
                <c:pt idx="1339">
                  <c:v>38474</c:v>
                </c:pt>
                <c:pt idx="1340">
                  <c:v>38475</c:v>
                </c:pt>
                <c:pt idx="1341">
                  <c:v>38476</c:v>
                </c:pt>
                <c:pt idx="1342">
                  <c:v>38477</c:v>
                </c:pt>
                <c:pt idx="1343">
                  <c:v>38478</c:v>
                </c:pt>
                <c:pt idx="1344">
                  <c:v>38481</c:v>
                </c:pt>
                <c:pt idx="1345">
                  <c:v>38482</c:v>
                </c:pt>
                <c:pt idx="1346">
                  <c:v>38483</c:v>
                </c:pt>
                <c:pt idx="1347">
                  <c:v>38484</c:v>
                </c:pt>
                <c:pt idx="1348">
                  <c:v>38485</c:v>
                </c:pt>
                <c:pt idx="1349">
                  <c:v>38488</c:v>
                </c:pt>
                <c:pt idx="1350">
                  <c:v>38489</c:v>
                </c:pt>
                <c:pt idx="1351">
                  <c:v>38490</c:v>
                </c:pt>
                <c:pt idx="1352">
                  <c:v>38491</c:v>
                </c:pt>
                <c:pt idx="1353">
                  <c:v>38492</c:v>
                </c:pt>
                <c:pt idx="1354">
                  <c:v>38495</c:v>
                </c:pt>
                <c:pt idx="1355">
                  <c:v>38496</c:v>
                </c:pt>
                <c:pt idx="1356">
                  <c:v>38497</c:v>
                </c:pt>
                <c:pt idx="1357">
                  <c:v>38498</c:v>
                </c:pt>
                <c:pt idx="1358">
                  <c:v>38499</c:v>
                </c:pt>
                <c:pt idx="1359">
                  <c:v>38503</c:v>
                </c:pt>
                <c:pt idx="1360">
                  <c:v>38504</c:v>
                </c:pt>
                <c:pt idx="1361">
                  <c:v>38505</c:v>
                </c:pt>
                <c:pt idx="1362">
                  <c:v>38506</c:v>
                </c:pt>
                <c:pt idx="1363">
                  <c:v>38509</c:v>
                </c:pt>
                <c:pt idx="1364">
                  <c:v>38510</c:v>
                </c:pt>
                <c:pt idx="1365">
                  <c:v>38511</c:v>
                </c:pt>
                <c:pt idx="1366">
                  <c:v>38512</c:v>
                </c:pt>
                <c:pt idx="1367">
                  <c:v>38513</c:v>
                </c:pt>
                <c:pt idx="1368">
                  <c:v>38516</c:v>
                </c:pt>
                <c:pt idx="1369">
                  <c:v>38517</c:v>
                </c:pt>
                <c:pt idx="1370">
                  <c:v>38518</c:v>
                </c:pt>
                <c:pt idx="1371">
                  <c:v>38519</c:v>
                </c:pt>
                <c:pt idx="1372">
                  <c:v>38520</c:v>
                </c:pt>
                <c:pt idx="1373">
                  <c:v>38523</c:v>
                </c:pt>
                <c:pt idx="1374">
                  <c:v>38524</c:v>
                </c:pt>
                <c:pt idx="1375">
                  <c:v>38525</c:v>
                </c:pt>
                <c:pt idx="1376">
                  <c:v>38526</c:v>
                </c:pt>
                <c:pt idx="1377">
                  <c:v>38527</c:v>
                </c:pt>
                <c:pt idx="1378">
                  <c:v>38530</c:v>
                </c:pt>
                <c:pt idx="1379">
                  <c:v>38531</c:v>
                </c:pt>
                <c:pt idx="1380">
                  <c:v>38532</c:v>
                </c:pt>
                <c:pt idx="1381">
                  <c:v>38533</c:v>
                </c:pt>
                <c:pt idx="1382">
                  <c:v>38534</c:v>
                </c:pt>
                <c:pt idx="1383">
                  <c:v>38538</c:v>
                </c:pt>
                <c:pt idx="1384">
                  <c:v>38539</c:v>
                </c:pt>
                <c:pt idx="1385">
                  <c:v>38540</c:v>
                </c:pt>
                <c:pt idx="1386">
                  <c:v>38541</c:v>
                </c:pt>
                <c:pt idx="1387">
                  <c:v>38544</c:v>
                </c:pt>
                <c:pt idx="1388">
                  <c:v>38545</c:v>
                </c:pt>
                <c:pt idx="1389">
                  <c:v>38546</c:v>
                </c:pt>
                <c:pt idx="1390">
                  <c:v>38547</c:v>
                </c:pt>
                <c:pt idx="1391">
                  <c:v>38548</c:v>
                </c:pt>
                <c:pt idx="1392">
                  <c:v>38551</c:v>
                </c:pt>
                <c:pt idx="1393">
                  <c:v>38552</c:v>
                </c:pt>
                <c:pt idx="1394">
                  <c:v>38553</c:v>
                </c:pt>
                <c:pt idx="1395">
                  <c:v>38554</c:v>
                </c:pt>
                <c:pt idx="1396">
                  <c:v>38555</c:v>
                </c:pt>
                <c:pt idx="1397">
                  <c:v>38558</c:v>
                </c:pt>
                <c:pt idx="1398">
                  <c:v>38559</c:v>
                </c:pt>
                <c:pt idx="1399">
                  <c:v>38560</c:v>
                </c:pt>
                <c:pt idx="1400">
                  <c:v>38561</c:v>
                </c:pt>
                <c:pt idx="1401">
                  <c:v>38562</c:v>
                </c:pt>
                <c:pt idx="1402">
                  <c:v>38565</c:v>
                </c:pt>
                <c:pt idx="1403">
                  <c:v>38566</c:v>
                </c:pt>
                <c:pt idx="1404">
                  <c:v>38567</c:v>
                </c:pt>
                <c:pt idx="1405">
                  <c:v>38568</c:v>
                </c:pt>
                <c:pt idx="1406">
                  <c:v>38569</c:v>
                </c:pt>
                <c:pt idx="1407">
                  <c:v>38572</c:v>
                </c:pt>
                <c:pt idx="1408">
                  <c:v>38573</c:v>
                </c:pt>
                <c:pt idx="1409">
                  <c:v>38574</c:v>
                </c:pt>
                <c:pt idx="1410">
                  <c:v>38575</c:v>
                </c:pt>
                <c:pt idx="1411">
                  <c:v>38576</c:v>
                </c:pt>
                <c:pt idx="1412">
                  <c:v>38579</c:v>
                </c:pt>
                <c:pt idx="1413">
                  <c:v>38580</c:v>
                </c:pt>
                <c:pt idx="1414">
                  <c:v>38581</c:v>
                </c:pt>
                <c:pt idx="1415">
                  <c:v>38582</c:v>
                </c:pt>
                <c:pt idx="1416">
                  <c:v>38583</c:v>
                </c:pt>
                <c:pt idx="1417">
                  <c:v>38586</c:v>
                </c:pt>
                <c:pt idx="1418">
                  <c:v>38587</c:v>
                </c:pt>
                <c:pt idx="1419">
                  <c:v>38588</c:v>
                </c:pt>
                <c:pt idx="1420">
                  <c:v>38589</c:v>
                </c:pt>
                <c:pt idx="1421">
                  <c:v>38590</c:v>
                </c:pt>
                <c:pt idx="1422">
                  <c:v>38593</c:v>
                </c:pt>
                <c:pt idx="1423">
                  <c:v>38594</c:v>
                </c:pt>
                <c:pt idx="1424">
                  <c:v>38595</c:v>
                </c:pt>
                <c:pt idx="1425">
                  <c:v>38596</c:v>
                </c:pt>
                <c:pt idx="1426">
                  <c:v>38597</c:v>
                </c:pt>
                <c:pt idx="1427">
                  <c:v>38601</c:v>
                </c:pt>
                <c:pt idx="1428">
                  <c:v>38602</c:v>
                </c:pt>
                <c:pt idx="1429">
                  <c:v>38603</c:v>
                </c:pt>
                <c:pt idx="1430">
                  <c:v>38604</c:v>
                </c:pt>
                <c:pt idx="1431">
                  <c:v>38607</c:v>
                </c:pt>
                <c:pt idx="1432">
                  <c:v>38608</c:v>
                </c:pt>
                <c:pt idx="1433">
                  <c:v>38609</c:v>
                </c:pt>
                <c:pt idx="1434">
                  <c:v>38610</c:v>
                </c:pt>
                <c:pt idx="1435">
                  <c:v>38611</c:v>
                </c:pt>
                <c:pt idx="1436">
                  <c:v>38614</c:v>
                </c:pt>
                <c:pt idx="1437">
                  <c:v>38615</c:v>
                </c:pt>
                <c:pt idx="1438">
                  <c:v>38616</c:v>
                </c:pt>
                <c:pt idx="1439">
                  <c:v>38617</c:v>
                </c:pt>
                <c:pt idx="1440">
                  <c:v>38618</c:v>
                </c:pt>
                <c:pt idx="1441">
                  <c:v>38621</c:v>
                </c:pt>
                <c:pt idx="1442">
                  <c:v>38622</c:v>
                </c:pt>
                <c:pt idx="1443">
                  <c:v>38623</c:v>
                </c:pt>
                <c:pt idx="1444">
                  <c:v>38624</c:v>
                </c:pt>
                <c:pt idx="1445">
                  <c:v>38625</c:v>
                </c:pt>
                <c:pt idx="1446">
                  <c:v>38628</c:v>
                </c:pt>
                <c:pt idx="1447">
                  <c:v>38629</c:v>
                </c:pt>
                <c:pt idx="1448">
                  <c:v>38630</c:v>
                </c:pt>
                <c:pt idx="1449">
                  <c:v>38631</c:v>
                </c:pt>
                <c:pt idx="1450">
                  <c:v>38632</c:v>
                </c:pt>
                <c:pt idx="1451">
                  <c:v>38635</c:v>
                </c:pt>
                <c:pt idx="1452">
                  <c:v>38636</c:v>
                </c:pt>
                <c:pt idx="1453">
                  <c:v>38637</c:v>
                </c:pt>
                <c:pt idx="1454">
                  <c:v>38638</c:v>
                </c:pt>
                <c:pt idx="1455">
                  <c:v>38639</c:v>
                </c:pt>
                <c:pt idx="1456">
                  <c:v>38642</c:v>
                </c:pt>
                <c:pt idx="1457">
                  <c:v>38643</c:v>
                </c:pt>
                <c:pt idx="1458">
                  <c:v>38644</c:v>
                </c:pt>
                <c:pt idx="1459">
                  <c:v>38645</c:v>
                </c:pt>
                <c:pt idx="1460">
                  <c:v>38646</c:v>
                </c:pt>
                <c:pt idx="1461">
                  <c:v>38649</c:v>
                </c:pt>
                <c:pt idx="1462">
                  <c:v>38650</c:v>
                </c:pt>
                <c:pt idx="1463">
                  <c:v>38651</c:v>
                </c:pt>
                <c:pt idx="1464">
                  <c:v>38652</c:v>
                </c:pt>
                <c:pt idx="1465">
                  <c:v>38653</c:v>
                </c:pt>
                <c:pt idx="1466">
                  <c:v>38656</c:v>
                </c:pt>
                <c:pt idx="1467">
                  <c:v>38657</c:v>
                </c:pt>
                <c:pt idx="1468">
                  <c:v>38658</c:v>
                </c:pt>
                <c:pt idx="1469">
                  <c:v>38659</c:v>
                </c:pt>
                <c:pt idx="1470">
                  <c:v>38660</c:v>
                </c:pt>
                <c:pt idx="1471">
                  <c:v>38663</c:v>
                </c:pt>
                <c:pt idx="1472">
                  <c:v>38664</c:v>
                </c:pt>
                <c:pt idx="1473">
                  <c:v>38665</c:v>
                </c:pt>
                <c:pt idx="1474">
                  <c:v>38666</c:v>
                </c:pt>
                <c:pt idx="1475">
                  <c:v>38667</c:v>
                </c:pt>
                <c:pt idx="1476">
                  <c:v>38670</c:v>
                </c:pt>
                <c:pt idx="1477">
                  <c:v>38671</c:v>
                </c:pt>
                <c:pt idx="1478">
                  <c:v>38672</c:v>
                </c:pt>
                <c:pt idx="1479">
                  <c:v>38673</c:v>
                </c:pt>
                <c:pt idx="1480">
                  <c:v>38674</c:v>
                </c:pt>
                <c:pt idx="1481">
                  <c:v>38677</c:v>
                </c:pt>
                <c:pt idx="1482">
                  <c:v>38678</c:v>
                </c:pt>
                <c:pt idx="1483">
                  <c:v>38679</c:v>
                </c:pt>
                <c:pt idx="1484">
                  <c:v>38681</c:v>
                </c:pt>
                <c:pt idx="1485">
                  <c:v>38684</c:v>
                </c:pt>
                <c:pt idx="1486">
                  <c:v>38685</c:v>
                </c:pt>
                <c:pt idx="1487">
                  <c:v>38686</c:v>
                </c:pt>
                <c:pt idx="1488">
                  <c:v>38687</c:v>
                </c:pt>
                <c:pt idx="1489">
                  <c:v>38688</c:v>
                </c:pt>
                <c:pt idx="1490">
                  <c:v>38691</c:v>
                </c:pt>
                <c:pt idx="1491">
                  <c:v>38692</c:v>
                </c:pt>
                <c:pt idx="1492">
                  <c:v>38693</c:v>
                </c:pt>
                <c:pt idx="1493">
                  <c:v>38694</c:v>
                </c:pt>
                <c:pt idx="1494">
                  <c:v>38695</c:v>
                </c:pt>
                <c:pt idx="1495">
                  <c:v>38698</c:v>
                </c:pt>
                <c:pt idx="1496">
                  <c:v>38699</c:v>
                </c:pt>
                <c:pt idx="1497">
                  <c:v>38700</c:v>
                </c:pt>
                <c:pt idx="1498">
                  <c:v>38701</c:v>
                </c:pt>
                <c:pt idx="1499">
                  <c:v>38702</c:v>
                </c:pt>
                <c:pt idx="1500">
                  <c:v>38705</c:v>
                </c:pt>
                <c:pt idx="1501">
                  <c:v>38706</c:v>
                </c:pt>
                <c:pt idx="1502">
                  <c:v>38707</c:v>
                </c:pt>
                <c:pt idx="1503">
                  <c:v>38708</c:v>
                </c:pt>
                <c:pt idx="1504">
                  <c:v>38709</c:v>
                </c:pt>
                <c:pt idx="1505">
                  <c:v>38713</c:v>
                </c:pt>
                <c:pt idx="1506">
                  <c:v>38714</c:v>
                </c:pt>
                <c:pt idx="1507">
                  <c:v>38715</c:v>
                </c:pt>
                <c:pt idx="1508">
                  <c:v>38716</c:v>
                </c:pt>
                <c:pt idx="1509">
                  <c:v>38720</c:v>
                </c:pt>
                <c:pt idx="1510">
                  <c:v>38721</c:v>
                </c:pt>
                <c:pt idx="1511">
                  <c:v>38722</c:v>
                </c:pt>
                <c:pt idx="1512">
                  <c:v>38723</c:v>
                </c:pt>
                <c:pt idx="1513">
                  <c:v>38726</c:v>
                </c:pt>
                <c:pt idx="1514">
                  <c:v>38727</c:v>
                </c:pt>
                <c:pt idx="1515">
                  <c:v>38728</c:v>
                </c:pt>
                <c:pt idx="1516">
                  <c:v>38729</c:v>
                </c:pt>
                <c:pt idx="1517">
                  <c:v>38730</c:v>
                </c:pt>
                <c:pt idx="1518">
                  <c:v>38734</c:v>
                </c:pt>
                <c:pt idx="1519">
                  <c:v>38735</c:v>
                </c:pt>
                <c:pt idx="1520">
                  <c:v>38736</c:v>
                </c:pt>
                <c:pt idx="1521">
                  <c:v>38737</c:v>
                </c:pt>
                <c:pt idx="1522">
                  <c:v>38740</c:v>
                </c:pt>
                <c:pt idx="1523">
                  <c:v>38741</c:v>
                </c:pt>
                <c:pt idx="1524">
                  <c:v>38742</c:v>
                </c:pt>
                <c:pt idx="1525">
                  <c:v>38743</c:v>
                </c:pt>
                <c:pt idx="1526">
                  <c:v>38744</c:v>
                </c:pt>
                <c:pt idx="1527">
                  <c:v>38747</c:v>
                </c:pt>
                <c:pt idx="1528">
                  <c:v>38748</c:v>
                </c:pt>
                <c:pt idx="1529">
                  <c:v>38749</c:v>
                </c:pt>
                <c:pt idx="1530">
                  <c:v>38750</c:v>
                </c:pt>
                <c:pt idx="1531">
                  <c:v>38751</c:v>
                </c:pt>
                <c:pt idx="1532">
                  <c:v>38754</c:v>
                </c:pt>
                <c:pt idx="1533">
                  <c:v>38755</c:v>
                </c:pt>
                <c:pt idx="1534">
                  <c:v>38756</c:v>
                </c:pt>
                <c:pt idx="1535">
                  <c:v>38757</c:v>
                </c:pt>
                <c:pt idx="1536">
                  <c:v>38758</c:v>
                </c:pt>
                <c:pt idx="1537">
                  <c:v>38761</c:v>
                </c:pt>
                <c:pt idx="1538">
                  <c:v>38762</c:v>
                </c:pt>
                <c:pt idx="1539">
                  <c:v>38763</c:v>
                </c:pt>
                <c:pt idx="1540">
                  <c:v>38764</c:v>
                </c:pt>
                <c:pt idx="1541">
                  <c:v>38765</c:v>
                </c:pt>
                <c:pt idx="1542">
                  <c:v>38769</c:v>
                </c:pt>
                <c:pt idx="1543">
                  <c:v>38770</c:v>
                </c:pt>
                <c:pt idx="1544">
                  <c:v>38771</c:v>
                </c:pt>
                <c:pt idx="1545">
                  <c:v>38772</c:v>
                </c:pt>
                <c:pt idx="1546">
                  <c:v>38775</c:v>
                </c:pt>
                <c:pt idx="1547">
                  <c:v>38776</c:v>
                </c:pt>
                <c:pt idx="1548">
                  <c:v>38777</c:v>
                </c:pt>
                <c:pt idx="1549">
                  <c:v>38778</c:v>
                </c:pt>
                <c:pt idx="1550">
                  <c:v>38779</c:v>
                </c:pt>
                <c:pt idx="1551">
                  <c:v>38782</c:v>
                </c:pt>
                <c:pt idx="1552">
                  <c:v>38783</c:v>
                </c:pt>
                <c:pt idx="1553">
                  <c:v>38784</c:v>
                </c:pt>
                <c:pt idx="1554">
                  <c:v>38785</c:v>
                </c:pt>
                <c:pt idx="1555">
                  <c:v>38786</c:v>
                </c:pt>
                <c:pt idx="1556">
                  <c:v>38789</c:v>
                </c:pt>
                <c:pt idx="1557">
                  <c:v>38790</c:v>
                </c:pt>
                <c:pt idx="1558">
                  <c:v>38791</c:v>
                </c:pt>
                <c:pt idx="1559">
                  <c:v>38792</c:v>
                </c:pt>
                <c:pt idx="1560">
                  <c:v>38793</c:v>
                </c:pt>
                <c:pt idx="1561">
                  <c:v>38796</c:v>
                </c:pt>
                <c:pt idx="1562">
                  <c:v>38797</c:v>
                </c:pt>
                <c:pt idx="1563">
                  <c:v>38798</c:v>
                </c:pt>
                <c:pt idx="1564">
                  <c:v>38799</c:v>
                </c:pt>
                <c:pt idx="1565">
                  <c:v>38800</c:v>
                </c:pt>
                <c:pt idx="1566">
                  <c:v>38803</c:v>
                </c:pt>
                <c:pt idx="1567">
                  <c:v>38804</c:v>
                </c:pt>
                <c:pt idx="1568">
                  <c:v>38805</c:v>
                </c:pt>
                <c:pt idx="1569">
                  <c:v>38806</c:v>
                </c:pt>
                <c:pt idx="1570">
                  <c:v>38807</c:v>
                </c:pt>
                <c:pt idx="1571">
                  <c:v>38810</c:v>
                </c:pt>
                <c:pt idx="1572">
                  <c:v>38811</c:v>
                </c:pt>
                <c:pt idx="1573">
                  <c:v>38812</c:v>
                </c:pt>
                <c:pt idx="1574">
                  <c:v>38813</c:v>
                </c:pt>
                <c:pt idx="1575">
                  <c:v>38814</c:v>
                </c:pt>
                <c:pt idx="1576">
                  <c:v>38817</c:v>
                </c:pt>
                <c:pt idx="1577">
                  <c:v>38818</c:v>
                </c:pt>
                <c:pt idx="1578">
                  <c:v>38819</c:v>
                </c:pt>
                <c:pt idx="1579">
                  <c:v>38820</c:v>
                </c:pt>
                <c:pt idx="1580">
                  <c:v>38824</c:v>
                </c:pt>
                <c:pt idx="1581">
                  <c:v>38825</c:v>
                </c:pt>
                <c:pt idx="1582">
                  <c:v>38826</c:v>
                </c:pt>
                <c:pt idx="1583">
                  <c:v>38827</c:v>
                </c:pt>
                <c:pt idx="1584">
                  <c:v>38828</c:v>
                </c:pt>
                <c:pt idx="1585">
                  <c:v>38831</c:v>
                </c:pt>
                <c:pt idx="1586">
                  <c:v>38832</c:v>
                </c:pt>
                <c:pt idx="1587">
                  <c:v>38833</c:v>
                </c:pt>
                <c:pt idx="1588">
                  <c:v>38834</c:v>
                </c:pt>
                <c:pt idx="1589">
                  <c:v>38835</c:v>
                </c:pt>
                <c:pt idx="1590">
                  <c:v>38838</c:v>
                </c:pt>
                <c:pt idx="1591">
                  <c:v>38839</c:v>
                </c:pt>
                <c:pt idx="1592">
                  <c:v>38840</c:v>
                </c:pt>
                <c:pt idx="1593">
                  <c:v>38841</c:v>
                </c:pt>
                <c:pt idx="1594">
                  <c:v>38842</c:v>
                </c:pt>
                <c:pt idx="1595">
                  <c:v>38845</c:v>
                </c:pt>
                <c:pt idx="1596">
                  <c:v>38846</c:v>
                </c:pt>
                <c:pt idx="1597">
                  <c:v>38847</c:v>
                </c:pt>
                <c:pt idx="1598">
                  <c:v>38848</c:v>
                </c:pt>
                <c:pt idx="1599">
                  <c:v>38849</c:v>
                </c:pt>
                <c:pt idx="1600">
                  <c:v>38852</c:v>
                </c:pt>
                <c:pt idx="1601">
                  <c:v>38853</c:v>
                </c:pt>
                <c:pt idx="1602">
                  <c:v>38854</c:v>
                </c:pt>
                <c:pt idx="1603">
                  <c:v>38855</c:v>
                </c:pt>
                <c:pt idx="1604">
                  <c:v>38856</c:v>
                </c:pt>
                <c:pt idx="1605">
                  <c:v>38859</c:v>
                </c:pt>
                <c:pt idx="1606">
                  <c:v>38860</c:v>
                </c:pt>
                <c:pt idx="1607">
                  <c:v>38861</c:v>
                </c:pt>
                <c:pt idx="1608">
                  <c:v>38862</c:v>
                </c:pt>
                <c:pt idx="1609">
                  <c:v>38863</c:v>
                </c:pt>
                <c:pt idx="1610">
                  <c:v>38867</c:v>
                </c:pt>
                <c:pt idx="1611">
                  <c:v>38868</c:v>
                </c:pt>
                <c:pt idx="1612">
                  <c:v>38869</c:v>
                </c:pt>
                <c:pt idx="1613">
                  <c:v>38870</c:v>
                </c:pt>
                <c:pt idx="1614">
                  <c:v>38873</c:v>
                </c:pt>
                <c:pt idx="1615">
                  <c:v>38874</c:v>
                </c:pt>
                <c:pt idx="1616">
                  <c:v>38875</c:v>
                </c:pt>
                <c:pt idx="1617">
                  <c:v>38876</c:v>
                </c:pt>
                <c:pt idx="1618">
                  <c:v>38877</c:v>
                </c:pt>
                <c:pt idx="1619">
                  <c:v>38880</c:v>
                </c:pt>
                <c:pt idx="1620">
                  <c:v>38881</c:v>
                </c:pt>
                <c:pt idx="1621">
                  <c:v>38882</c:v>
                </c:pt>
                <c:pt idx="1622">
                  <c:v>38883</c:v>
                </c:pt>
                <c:pt idx="1623">
                  <c:v>38884</c:v>
                </c:pt>
                <c:pt idx="1624">
                  <c:v>38887</c:v>
                </c:pt>
                <c:pt idx="1625">
                  <c:v>38888</c:v>
                </c:pt>
                <c:pt idx="1626">
                  <c:v>38889</c:v>
                </c:pt>
                <c:pt idx="1627">
                  <c:v>38890</c:v>
                </c:pt>
                <c:pt idx="1628">
                  <c:v>38891</c:v>
                </c:pt>
                <c:pt idx="1629">
                  <c:v>38894</c:v>
                </c:pt>
                <c:pt idx="1630">
                  <c:v>38895</c:v>
                </c:pt>
                <c:pt idx="1631">
                  <c:v>38896</c:v>
                </c:pt>
                <c:pt idx="1632">
                  <c:v>38897</c:v>
                </c:pt>
                <c:pt idx="1633">
                  <c:v>38898</c:v>
                </c:pt>
                <c:pt idx="1634">
                  <c:v>38901</c:v>
                </c:pt>
                <c:pt idx="1635">
                  <c:v>38903</c:v>
                </c:pt>
                <c:pt idx="1636">
                  <c:v>38904</c:v>
                </c:pt>
                <c:pt idx="1637">
                  <c:v>38905</c:v>
                </c:pt>
                <c:pt idx="1638">
                  <c:v>38908</c:v>
                </c:pt>
                <c:pt idx="1639">
                  <c:v>38909</c:v>
                </c:pt>
                <c:pt idx="1640">
                  <c:v>38910</c:v>
                </c:pt>
                <c:pt idx="1641">
                  <c:v>38911</c:v>
                </c:pt>
                <c:pt idx="1642">
                  <c:v>38912</c:v>
                </c:pt>
                <c:pt idx="1643">
                  <c:v>38915</c:v>
                </c:pt>
                <c:pt idx="1644">
                  <c:v>38916</c:v>
                </c:pt>
                <c:pt idx="1645">
                  <c:v>38917</c:v>
                </c:pt>
                <c:pt idx="1646">
                  <c:v>38918</c:v>
                </c:pt>
                <c:pt idx="1647">
                  <c:v>38919</c:v>
                </c:pt>
                <c:pt idx="1648">
                  <c:v>38922</c:v>
                </c:pt>
                <c:pt idx="1649">
                  <c:v>38923</c:v>
                </c:pt>
                <c:pt idx="1650">
                  <c:v>38924</c:v>
                </c:pt>
                <c:pt idx="1651">
                  <c:v>38925</c:v>
                </c:pt>
                <c:pt idx="1652">
                  <c:v>38926</c:v>
                </c:pt>
                <c:pt idx="1653">
                  <c:v>38929</c:v>
                </c:pt>
                <c:pt idx="1654">
                  <c:v>38930</c:v>
                </c:pt>
                <c:pt idx="1655">
                  <c:v>38931</c:v>
                </c:pt>
                <c:pt idx="1656">
                  <c:v>38932</c:v>
                </c:pt>
                <c:pt idx="1657">
                  <c:v>38933</c:v>
                </c:pt>
                <c:pt idx="1658">
                  <c:v>38936</c:v>
                </c:pt>
                <c:pt idx="1659">
                  <c:v>38937</c:v>
                </c:pt>
                <c:pt idx="1660">
                  <c:v>38938</c:v>
                </c:pt>
                <c:pt idx="1661">
                  <c:v>38939</c:v>
                </c:pt>
                <c:pt idx="1662">
                  <c:v>38940</c:v>
                </c:pt>
                <c:pt idx="1663">
                  <c:v>38943</c:v>
                </c:pt>
                <c:pt idx="1664">
                  <c:v>38944</c:v>
                </c:pt>
                <c:pt idx="1665">
                  <c:v>38945</c:v>
                </c:pt>
                <c:pt idx="1666">
                  <c:v>38946</c:v>
                </c:pt>
                <c:pt idx="1667">
                  <c:v>38947</c:v>
                </c:pt>
                <c:pt idx="1668">
                  <c:v>38950</c:v>
                </c:pt>
                <c:pt idx="1669">
                  <c:v>38951</c:v>
                </c:pt>
                <c:pt idx="1670">
                  <c:v>38952</c:v>
                </c:pt>
                <c:pt idx="1671">
                  <c:v>38953</c:v>
                </c:pt>
                <c:pt idx="1672">
                  <c:v>38954</c:v>
                </c:pt>
                <c:pt idx="1673">
                  <c:v>38957</c:v>
                </c:pt>
                <c:pt idx="1674">
                  <c:v>38958</c:v>
                </c:pt>
                <c:pt idx="1675">
                  <c:v>38959</c:v>
                </c:pt>
                <c:pt idx="1676">
                  <c:v>38960</c:v>
                </c:pt>
                <c:pt idx="1677">
                  <c:v>38961</c:v>
                </c:pt>
                <c:pt idx="1678">
                  <c:v>38965</c:v>
                </c:pt>
                <c:pt idx="1679">
                  <c:v>38966</c:v>
                </c:pt>
                <c:pt idx="1680">
                  <c:v>38967</c:v>
                </c:pt>
                <c:pt idx="1681">
                  <c:v>38968</c:v>
                </c:pt>
                <c:pt idx="1682">
                  <c:v>38971</c:v>
                </c:pt>
                <c:pt idx="1683">
                  <c:v>38972</c:v>
                </c:pt>
                <c:pt idx="1684">
                  <c:v>38973</c:v>
                </c:pt>
                <c:pt idx="1685">
                  <c:v>38974</c:v>
                </c:pt>
                <c:pt idx="1686">
                  <c:v>38975</c:v>
                </c:pt>
                <c:pt idx="1687">
                  <c:v>38978</c:v>
                </c:pt>
                <c:pt idx="1688">
                  <c:v>38979</c:v>
                </c:pt>
                <c:pt idx="1689">
                  <c:v>38980</c:v>
                </c:pt>
                <c:pt idx="1690">
                  <c:v>38981</c:v>
                </c:pt>
                <c:pt idx="1691">
                  <c:v>38982</c:v>
                </c:pt>
                <c:pt idx="1692">
                  <c:v>38985</c:v>
                </c:pt>
                <c:pt idx="1693">
                  <c:v>38986</c:v>
                </c:pt>
                <c:pt idx="1694">
                  <c:v>38987</c:v>
                </c:pt>
                <c:pt idx="1695">
                  <c:v>38988</c:v>
                </c:pt>
                <c:pt idx="1696">
                  <c:v>38989</c:v>
                </c:pt>
                <c:pt idx="1697">
                  <c:v>38992</c:v>
                </c:pt>
                <c:pt idx="1698">
                  <c:v>38993</c:v>
                </c:pt>
                <c:pt idx="1699">
                  <c:v>38994</c:v>
                </c:pt>
                <c:pt idx="1700">
                  <c:v>38995</c:v>
                </c:pt>
                <c:pt idx="1701">
                  <c:v>38996</c:v>
                </c:pt>
                <c:pt idx="1702">
                  <c:v>38999</c:v>
                </c:pt>
                <c:pt idx="1703">
                  <c:v>39000</c:v>
                </c:pt>
                <c:pt idx="1704">
                  <c:v>39001</c:v>
                </c:pt>
                <c:pt idx="1705">
                  <c:v>39002</c:v>
                </c:pt>
                <c:pt idx="1706">
                  <c:v>39003</c:v>
                </c:pt>
                <c:pt idx="1707">
                  <c:v>39006</c:v>
                </c:pt>
                <c:pt idx="1708">
                  <c:v>39007</c:v>
                </c:pt>
                <c:pt idx="1709">
                  <c:v>39008</c:v>
                </c:pt>
                <c:pt idx="1710">
                  <c:v>39009</c:v>
                </c:pt>
                <c:pt idx="1711">
                  <c:v>39010</c:v>
                </c:pt>
                <c:pt idx="1712">
                  <c:v>39013</c:v>
                </c:pt>
                <c:pt idx="1713">
                  <c:v>39014</c:v>
                </c:pt>
                <c:pt idx="1714">
                  <c:v>39015</c:v>
                </c:pt>
                <c:pt idx="1715">
                  <c:v>39016</c:v>
                </c:pt>
                <c:pt idx="1716">
                  <c:v>39017</c:v>
                </c:pt>
                <c:pt idx="1717">
                  <c:v>39020</c:v>
                </c:pt>
                <c:pt idx="1718">
                  <c:v>39021</c:v>
                </c:pt>
                <c:pt idx="1719">
                  <c:v>39022</c:v>
                </c:pt>
                <c:pt idx="1720">
                  <c:v>39023</c:v>
                </c:pt>
                <c:pt idx="1721">
                  <c:v>39024</c:v>
                </c:pt>
                <c:pt idx="1722">
                  <c:v>39027</c:v>
                </c:pt>
                <c:pt idx="1723">
                  <c:v>39028</c:v>
                </c:pt>
                <c:pt idx="1724">
                  <c:v>39029</c:v>
                </c:pt>
                <c:pt idx="1725">
                  <c:v>39030</c:v>
                </c:pt>
                <c:pt idx="1726">
                  <c:v>39031</c:v>
                </c:pt>
                <c:pt idx="1727">
                  <c:v>39034</c:v>
                </c:pt>
                <c:pt idx="1728">
                  <c:v>39035</c:v>
                </c:pt>
                <c:pt idx="1729">
                  <c:v>39036</c:v>
                </c:pt>
                <c:pt idx="1730">
                  <c:v>39037</c:v>
                </c:pt>
                <c:pt idx="1731">
                  <c:v>39038</c:v>
                </c:pt>
                <c:pt idx="1732">
                  <c:v>39041</c:v>
                </c:pt>
                <c:pt idx="1733">
                  <c:v>39042</c:v>
                </c:pt>
                <c:pt idx="1734">
                  <c:v>39043</c:v>
                </c:pt>
                <c:pt idx="1735">
                  <c:v>39045</c:v>
                </c:pt>
                <c:pt idx="1736">
                  <c:v>39048</c:v>
                </c:pt>
                <c:pt idx="1737">
                  <c:v>39049</c:v>
                </c:pt>
                <c:pt idx="1738">
                  <c:v>39050</c:v>
                </c:pt>
                <c:pt idx="1739">
                  <c:v>39051</c:v>
                </c:pt>
                <c:pt idx="1740">
                  <c:v>39052</c:v>
                </c:pt>
                <c:pt idx="1741">
                  <c:v>39055</c:v>
                </c:pt>
                <c:pt idx="1742">
                  <c:v>39056</c:v>
                </c:pt>
                <c:pt idx="1743">
                  <c:v>39057</c:v>
                </c:pt>
                <c:pt idx="1744">
                  <c:v>39058</c:v>
                </c:pt>
                <c:pt idx="1745">
                  <c:v>39059</c:v>
                </c:pt>
                <c:pt idx="1746">
                  <c:v>39062</c:v>
                </c:pt>
                <c:pt idx="1747">
                  <c:v>39063</c:v>
                </c:pt>
                <c:pt idx="1748">
                  <c:v>39064</c:v>
                </c:pt>
                <c:pt idx="1749">
                  <c:v>39065</c:v>
                </c:pt>
                <c:pt idx="1750">
                  <c:v>39066</c:v>
                </c:pt>
                <c:pt idx="1751">
                  <c:v>39069</c:v>
                </c:pt>
                <c:pt idx="1752">
                  <c:v>39070</c:v>
                </c:pt>
                <c:pt idx="1753">
                  <c:v>39071</c:v>
                </c:pt>
                <c:pt idx="1754">
                  <c:v>39072</c:v>
                </c:pt>
                <c:pt idx="1755">
                  <c:v>39073</c:v>
                </c:pt>
                <c:pt idx="1756">
                  <c:v>39077</c:v>
                </c:pt>
                <c:pt idx="1757">
                  <c:v>39078</c:v>
                </c:pt>
                <c:pt idx="1758">
                  <c:v>39079</c:v>
                </c:pt>
                <c:pt idx="1759">
                  <c:v>39080</c:v>
                </c:pt>
                <c:pt idx="1760">
                  <c:v>39085</c:v>
                </c:pt>
                <c:pt idx="1761">
                  <c:v>39086</c:v>
                </c:pt>
                <c:pt idx="1762">
                  <c:v>39087</c:v>
                </c:pt>
                <c:pt idx="1763">
                  <c:v>39090</c:v>
                </c:pt>
                <c:pt idx="1764">
                  <c:v>39091</c:v>
                </c:pt>
                <c:pt idx="1765">
                  <c:v>39092</c:v>
                </c:pt>
                <c:pt idx="1766">
                  <c:v>39093</c:v>
                </c:pt>
                <c:pt idx="1767">
                  <c:v>39094</c:v>
                </c:pt>
                <c:pt idx="1768">
                  <c:v>39098</c:v>
                </c:pt>
                <c:pt idx="1769">
                  <c:v>39099</c:v>
                </c:pt>
                <c:pt idx="1770">
                  <c:v>39100</c:v>
                </c:pt>
                <c:pt idx="1771">
                  <c:v>39101</c:v>
                </c:pt>
                <c:pt idx="1772">
                  <c:v>39104</c:v>
                </c:pt>
                <c:pt idx="1773">
                  <c:v>39105</c:v>
                </c:pt>
                <c:pt idx="1774">
                  <c:v>39106</c:v>
                </c:pt>
                <c:pt idx="1775">
                  <c:v>39107</c:v>
                </c:pt>
                <c:pt idx="1776">
                  <c:v>39108</c:v>
                </c:pt>
                <c:pt idx="1777">
                  <c:v>39111</c:v>
                </c:pt>
                <c:pt idx="1778">
                  <c:v>39112</c:v>
                </c:pt>
                <c:pt idx="1779">
                  <c:v>39113</c:v>
                </c:pt>
                <c:pt idx="1780">
                  <c:v>39114</c:v>
                </c:pt>
                <c:pt idx="1781">
                  <c:v>39115</c:v>
                </c:pt>
                <c:pt idx="1782">
                  <c:v>39118</c:v>
                </c:pt>
                <c:pt idx="1783">
                  <c:v>39119</c:v>
                </c:pt>
                <c:pt idx="1784">
                  <c:v>39120</c:v>
                </c:pt>
                <c:pt idx="1785">
                  <c:v>39121</c:v>
                </c:pt>
                <c:pt idx="1786">
                  <c:v>39122</c:v>
                </c:pt>
                <c:pt idx="1787">
                  <c:v>39125</c:v>
                </c:pt>
                <c:pt idx="1788">
                  <c:v>39126</c:v>
                </c:pt>
                <c:pt idx="1789">
                  <c:v>39127</c:v>
                </c:pt>
                <c:pt idx="1790">
                  <c:v>39128</c:v>
                </c:pt>
                <c:pt idx="1791">
                  <c:v>39129</c:v>
                </c:pt>
                <c:pt idx="1792">
                  <c:v>39133</c:v>
                </c:pt>
                <c:pt idx="1793">
                  <c:v>39134</c:v>
                </c:pt>
                <c:pt idx="1794">
                  <c:v>39135</c:v>
                </c:pt>
                <c:pt idx="1795">
                  <c:v>39136</c:v>
                </c:pt>
                <c:pt idx="1796">
                  <c:v>39139</c:v>
                </c:pt>
                <c:pt idx="1797">
                  <c:v>39140</c:v>
                </c:pt>
                <c:pt idx="1798">
                  <c:v>39141</c:v>
                </c:pt>
                <c:pt idx="1799">
                  <c:v>39142</c:v>
                </c:pt>
                <c:pt idx="1800">
                  <c:v>39143</c:v>
                </c:pt>
                <c:pt idx="1801">
                  <c:v>39146</c:v>
                </c:pt>
                <c:pt idx="1802">
                  <c:v>39147</c:v>
                </c:pt>
                <c:pt idx="1803">
                  <c:v>39148</c:v>
                </c:pt>
                <c:pt idx="1804">
                  <c:v>39149</c:v>
                </c:pt>
                <c:pt idx="1805">
                  <c:v>39150</c:v>
                </c:pt>
                <c:pt idx="1806">
                  <c:v>39153</c:v>
                </c:pt>
                <c:pt idx="1807">
                  <c:v>39154</c:v>
                </c:pt>
                <c:pt idx="1808">
                  <c:v>39155</c:v>
                </c:pt>
                <c:pt idx="1809">
                  <c:v>39156</c:v>
                </c:pt>
                <c:pt idx="1810">
                  <c:v>39157</c:v>
                </c:pt>
                <c:pt idx="1811">
                  <c:v>39160</c:v>
                </c:pt>
                <c:pt idx="1812">
                  <c:v>39161</c:v>
                </c:pt>
                <c:pt idx="1813">
                  <c:v>39162</c:v>
                </c:pt>
                <c:pt idx="1814">
                  <c:v>39163</c:v>
                </c:pt>
                <c:pt idx="1815">
                  <c:v>39164</c:v>
                </c:pt>
                <c:pt idx="1816">
                  <c:v>39167</c:v>
                </c:pt>
                <c:pt idx="1817">
                  <c:v>39168</c:v>
                </c:pt>
                <c:pt idx="1818">
                  <c:v>39169</c:v>
                </c:pt>
                <c:pt idx="1819">
                  <c:v>39170</c:v>
                </c:pt>
                <c:pt idx="1820">
                  <c:v>39171</c:v>
                </c:pt>
                <c:pt idx="1821">
                  <c:v>39174</c:v>
                </c:pt>
                <c:pt idx="1822">
                  <c:v>39175</c:v>
                </c:pt>
                <c:pt idx="1823">
                  <c:v>39176</c:v>
                </c:pt>
                <c:pt idx="1824">
                  <c:v>39177</c:v>
                </c:pt>
                <c:pt idx="1825">
                  <c:v>39181</c:v>
                </c:pt>
                <c:pt idx="1826">
                  <c:v>39182</c:v>
                </c:pt>
                <c:pt idx="1827">
                  <c:v>39183</c:v>
                </c:pt>
                <c:pt idx="1828">
                  <c:v>39184</c:v>
                </c:pt>
                <c:pt idx="1829">
                  <c:v>39185</c:v>
                </c:pt>
                <c:pt idx="1830">
                  <c:v>39188</c:v>
                </c:pt>
                <c:pt idx="1831">
                  <c:v>39189</c:v>
                </c:pt>
                <c:pt idx="1832">
                  <c:v>39190</c:v>
                </c:pt>
                <c:pt idx="1833">
                  <c:v>39191</c:v>
                </c:pt>
                <c:pt idx="1834">
                  <c:v>39192</c:v>
                </c:pt>
                <c:pt idx="1835">
                  <c:v>39195</c:v>
                </c:pt>
                <c:pt idx="1836">
                  <c:v>39196</c:v>
                </c:pt>
                <c:pt idx="1837">
                  <c:v>39197</c:v>
                </c:pt>
                <c:pt idx="1838">
                  <c:v>39198</c:v>
                </c:pt>
                <c:pt idx="1839">
                  <c:v>39199</c:v>
                </c:pt>
                <c:pt idx="1840">
                  <c:v>39202</c:v>
                </c:pt>
                <c:pt idx="1841">
                  <c:v>39203</c:v>
                </c:pt>
                <c:pt idx="1842">
                  <c:v>39204</c:v>
                </c:pt>
                <c:pt idx="1843">
                  <c:v>39205</c:v>
                </c:pt>
                <c:pt idx="1844">
                  <c:v>39206</c:v>
                </c:pt>
                <c:pt idx="1845">
                  <c:v>39209</c:v>
                </c:pt>
                <c:pt idx="1846">
                  <c:v>39210</c:v>
                </c:pt>
                <c:pt idx="1847">
                  <c:v>39211</c:v>
                </c:pt>
                <c:pt idx="1848">
                  <c:v>39212</c:v>
                </c:pt>
                <c:pt idx="1849">
                  <c:v>39213</c:v>
                </c:pt>
                <c:pt idx="1850">
                  <c:v>39216</c:v>
                </c:pt>
                <c:pt idx="1851">
                  <c:v>39217</c:v>
                </c:pt>
                <c:pt idx="1852">
                  <c:v>39218</c:v>
                </c:pt>
                <c:pt idx="1853">
                  <c:v>39219</c:v>
                </c:pt>
                <c:pt idx="1854">
                  <c:v>39220</c:v>
                </c:pt>
                <c:pt idx="1855">
                  <c:v>39223</c:v>
                </c:pt>
                <c:pt idx="1856">
                  <c:v>39224</c:v>
                </c:pt>
                <c:pt idx="1857">
                  <c:v>39225</c:v>
                </c:pt>
                <c:pt idx="1858">
                  <c:v>39226</c:v>
                </c:pt>
                <c:pt idx="1859">
                  <c:v>39227</c:v>
                </c:pt>
                <c:pt idx="1860">
                  <c:v>39231</c:v>
                </c:pt>
                <c:pt idx="1861">
                  <c:v>39232</c:v>
                </c:pt>
                <c:pt idx="1862">
                  <c:v>39233</c:v>
                </c:pt>
                <c:pt idx="1863">
                  <c:v>39234</c:v>
                </c:pt>
                <c:pt idx="1864">
                  <c:v>39237</c:v>
                </c:pt>
                <c:pt idx="1865">
                  <c:v>39238</c:v>
                </c:pt>
                <c:pt idx="1866">
                  <c:v>39239</c:v>
                </c:pt>
                <c:pt idx="1867">
                  <c:v>39240</c:v>
                </c:pt>
                <c:pt idx="1868">
                  <c:v>39241</c:v>
                </c:pt>
                <c:pt idx="1869">
                  <c:v>39244</c:v>
                </c:pt>
                <c:pt idx="1870">
                  <c:v>39245</c:v>
                </c:pt>
                <c:pt idx="1871">
                  <c:v>39246</c:v>
                </c:pt>
                <c:pt idx="1872">
                  <c:v>39247</c:v>
                </c:pt>
                <c:pt idx="1873">
                  <c:v>39248</c:v>
                </c:pt>
                <c:pt idx="1874">
                  <c:v>39251</c:v>
                </c:pt>
                <c:pt idx="1875">
                  <c:v>39252</c:v>
                </c:pt>
                <c:pt idx="1876">
                  <c:v>39253</c:v>
                </c:pt>
                <c:pt idx="1877">
                  <c:v>39254</c:v>
                </c:pt>
                <c:pt idx="1878">
                  <c:v>39255</c:v>
                </c:pt>
                <c:pt idx="1879">
                  <c:v>39258</c:v>
                </c:pt>
                <c:pt idx="1880">
                  <c:v>39259</c:v>
                </c:pt>
                <c:pt idx="1881">
                  <c:v>39260</c:v>
                </c:pt>
                <c:pt idx="1882">
                  <c:v>39261</c:v>
                </c:pt>
                <c:pt idx="1883">
                  <c:v>39262</c:v>
                </c:pt>
                <c:pt idx="1884">
                  <c:v>39265</c:v>
                </c:pt>
                <c:pt idx="1885">
                  <c:v>39266</c:v>
                </c:pt>
                <c:pt idx="1886">
                  <c:v>39268</c:v>
                </c:pt>
                <c:pt idx="1887">
                  <c:v>39269</c:v>
                </c:pt>
                <c:pt idx="1888">
                  <c:v>39272</c:v>
                </c:pt>
                <c:pt idx="1889">
                  <c:v>39273</c:v>
                </c:pt>
                <c:pt idx="1890">
                  <c:v>39274</c:v>
                </c:pt>
                <c:pt idx="1891">
                  <c:v>39275</c:v>
                </c:pt>
                <c:pt idx="1892">
                  <c:v>39276</c:v>
                </c:pt>
                <c:pt idx="1893">
                  <c:v>39279</c:v>
                </c:pt>
                <c:pt idx="1894">
                  <c:v>39280</c:v>
                </c:pt>
                <c:pt idx="1895">
                  <c:v>39281</c:v>
                </c:pt>
                <c:pt idx="1896">
                  <c:v>39282</c:v>
                </c:pt>
                <c:pt idx="1897">
                  <c:v>39283</c:v>
                </c:pt>
                <c:pt idx="1898">
                  <c:v>39286</c:v>
                </c:pt>
                <c:pt idx="1899">
                  <c:v>39287</c:v>
                </c:pt>
                <c:pt idx="1900">
                  <c:v>39288</c:v>
                </c:pt>
                <c:pt idx="1901">
                  <c:v>39289</c:v>
                </c:pt>
                <c:pt idx="1902">
                  <c:v>39290</c:v>
                </c:pt>
                <c:pt idx="1903">
                  <c:v>39293</c:v>
                </c:pt>
                <c:pt idx="1904">
                  <c:v>39294</c:v>
                </c:pt>
                <c:pt idx="1905">
                  <c:v>39295</c:v>
                </c:pt>
                <c:pt idx="1906">
                  <c:v>39296</c:v>
                </c:pt>
                <c:pt idx="1907">
                  <c:v>39297</c:v>
                </c:pt>
                <c:pt idx="1908">
                  <c:v>39300</c:v>
                </c:pt>
                <c:pt idx="1909">
                  <c:v>39301</c:v>
                </c:pt>
                <c:pt idx="1910">
                  <c:v>39302</c:v>
                </c:pt>
                <c:pt idx="1911">
                  <c:v>39303</c:v>
                </c:pt>
                <c:pt idx="1912">
                  <c:v>39304</c:v>
                </c:pt>
                <c:pt idx="1913">
                  <c:v>39307</c:v>
                </c:pt>
                <c:pt idx="1914">
                  <c:v>39308</c:v>
                </c:pt>
                <c:pt idx="1915">
                  <c:v>39309</c:v>
                </c:pt>
                <c:pt idx="1916">
                  <c:v>39310</c:v>
                </c:pt>
                <c:pt idx="1917">
                  <c:v>39311</c:v>
                </c:pt>
                <c:pt idx="1918">
                  <c:v>39314</c:v>
                </c:pt>
                <c:pt idx="1919">
                  <c:v>39315</c:v>
                </c:pt>
                <c:pt idx="1920">
                  <c:v>39316</c:v>
                </c:pt>
                <c:pt idx="1921">
                  <c:v>39317</c:v>
                </c:pt>
                <c:pt idx="1922">
                  <c:v>39318</c:v>
                </c:pt>
                <c:pt idx="1923">
                  <c:v>39321</c:v>
                </c:pt>
                <c:pt idx="1924">
                  <c:v>39322</c:v>
                </c:pt>
                <c:pt idx="1925">
                  <c:v>39323</c:v>
                </c:pt>
                <c:pt idx="1926">
                  <c:v>39324</c:v>
                </c:pt>
                <c:pt idx="1927">
                  <c:v>39325</c:v>
                </c:pt>
                <c:pt idx="1928">
                  <c:v>39329</c:v>
                </c:pt>
                <c:pt idx="1929">
                  <c:v>39330</c:v>
                </c:pt>
                <c:pt idx="1930">
                  <c:v>39331</c:v>
                </c:pt>
                <c:pt idx="1931">
                  <c:v>39332</c:v>
                </c:pt>
                <c:pt idx="1932">
                  <c:v>39335</c:v>
                </c:pt>
                <c:pt idx="1933">
                  <c:v>39336</c:v>
                </c:pt>
                <c:pt idx="1934">
                  <c:v>39337</c:v>
                </c:pt>
                <c:pt idx="1935">
                  <c:v>39338</c:v>
                </c:pt>
                <c:pt idx="1936">
                  <c:v>39339</c:v>
                </c:pt>
                <c:pt idx="1937">
                  <c:v>39342</c:v>
                </c:pt>
                <c:pt idx="1938">
                  <c:v>39343</c:v>
                </c:pt>
                <c:pt idx="1939">
                  <c:v>39344</c:v>
                </c:pt>
                <c:pt idx="1940">
                  <c:v>39345</c:v>
                </c:pt>
                <c:pt idx="1941">
                  <c:v>39346</c:v>
                </c:pt>
                <c:pt idx="1942">
                  <c:v>39349</c:v>
                </c:pt>
                <c:pt idx="1943">
                  <c:v>39350</c:v>
                </c:pt>
                <c:pt idx="1944">
                  <c:v>39351</c:v>
                </c:pt>
                <c:pt idx="1945">
                  <c:v>39352</c:v>
                </c:pt>
                <c:pt idx="1946">
                  <c:v>39353</c:v>
                </c:pt>
                <c:pt idx="1947">
                  <c:v>39356</c:v>
                </c:pt>
                <c:pt idx="1948">
                  <c:v>39357</c:v>
                </c:pt>
                <c:pt idx="1949">
                  <c:v>39358</c:v>
                </c:pt>
                <c:pt idx="1950">
                  <c:v>39359</c:v>
                </c:pt>
                <c:pt idx="1951">
                  <c:v>39360</c:v>
                </c:pt>
                <c:pt idx="1952">
                  <c:v>39363</c:v>
                </c:pt>
                <c:pt idx="1953">
                  <c:v>39364</c:v>
                </c:pt>
                <c:pt idx="1954">
                  <c:v>39365</c:v>
                </c:pt>
                <c:pt idx="1955">
                  <c:v>39366</c:v>
                </c:pt>
                <c:pt idx="1956">
                  <c:v>39367</c:v>
                </c:pt>
                <c:pt idx="1957">
                  <c:v>39370</c:v>
                </c:pt>
                <c:pt idx="1958">
                  <c:v>39371</c:v>
                </c:pt>
                <c:pt idx="1959">
                  <c:v>39372</c:v>
                </c:pt>
                <c:pt idx="1960">
                  <c:v>39373</c:v>
                </c:pt>
                <c:pt idx="1961">
                  <c:v>39374</c:v>
                </c:pt>
                <c:pt idx="1962">
                  <c:v>39377</c:v>
                </c:pt>
                <c:pt idx="1963">
                  <c:v>39378</c:v>
                </c:pt>
                <c:pt idx="1964">
                  <c:v>39379</c:v>
                </c:pt>
                <c:pt idx="1965">
                  <c:v>39380</c:v>
                </c:pt>
                <c:pt idx="1966">
                  <c:v>39381</c:v>
                </c:pt>
                <c:pt idx="1967">
                  <c:v>39384</c:v>
                </c:pt>
                <c:pt idx="1968">
                  <c:v>39385</c:v>
                </c:pt>
                <c:pt idx="1969">
                  <c:v>39386</c:v>
                </c:pt>
                <c:pt idx="1970">
                  <c:v>39387</c:v>
                </c:pt>
                <c:pt idx="1971">
                  <c:v>39388</c:v>
                </c:pt>
                <c:pt idx="1972">
                  <c:v>39391</c:v>
                </c:pt>
                <c:pt idx="1973">
                  <c:v>39392</c:v>
                </c:pt>
                <c:pt idx="1974">
                  <c:v>39393</c:v>
                </c:pt>
                <c:pt idx="1975">
                  <c:v>39394</c:v>
                </c:pt>
                <c:pt idx="1976">
                  <c:v>39395</c:v>
                </c:pt>
                <c:pt idx="1977">
                  <c:v>39398</c:v>
                </c:pt>
                <c:pt idx="1978">
                  <c:v>39399</c:v>
                </c:pt>
                <c:pt idx="1979">
                  <c:v>39400</c:v>
                </c:pt>
                <c:pt idx="1980">
                  <c:v>39401</c:v>
                </c:pt>
                <c:pt idx="1981">
                  <c:v>39402</c:v>
                </c:pt>
                <c:pt idx="1982">
                  <c:v>39405</c:v>
                </c:pt>
                <c:pt idx="1983">
                  <c:v>39406</c:v>
                </c:pt>
                <c:pt idx="1984">
                  <c:v>39407</c:v>
                </c:pt>
                <c:pt idx="1985">
                  <c:v>39409</c:v>
                </c:pt>
                <c:pt idx="1986">
                  <c:v>39412</c:v>
                </c:pt>
                <c:pt idx="1987">
                  <c:v>39413</c:v>
                </c:pt>
                <c:pt idx="1988">
                  <c:v>39414</c:v>
                </c:pt>
                <c:pt idx="1989">
                  <c:v>39415</c:v>
                </c:pt>
                <c:pt idx="1990">
                  <c:v>39416</c:v>
                </c:pt>
                <c:pt idx="1991">
                  <c:v>39419</c:v>
                </c:pt>
                <c:pt idx="1992">
                  <c:v>39420</c:v>
                </c:pt>
                <c:pt idx="1993">
                  <c:v>39421</c:v>
                </c:pt>
                <c:pt idx="1994">
                  <c:v>39422</c:v>
                </c:pt>
                <c:pt idx="1995">
                  <c:v>39423</c:v>
                </c:pt>
                <c:pt idx="1996">
                  <c:v>39426</c:v>
                </c:pt>
                <c:pt idx="1997">
                  <c:v>39427</c:v>
                </c:pt>
                <c:pt idx="1998">
                  <c:v>39428</c:v>
                </c:pt>
                <c:pt idx="1999">
                  <c:v>39429</c:v>
                </c:pt>
                <c:pt idx="2000">
                  <c:v>39430</c:v>
                </c:pt>
                <c:pt idx="2001">
                  <c:v>39433</c:v>
                </c:pt>
                <c:pt idx="2002">
                  <c:v>39434</c:v>
                </c:pt>
                <c:pt idx="2003">
                  <c:v>39435</c:v>
                </c:pt>
                <c:pt idx="2004">
                  <c:v>39436</c:v>
                </c:pt>
                <c:pt idx="2005">
                  <c:v>39437</c:v>
                </c:pt>
                <c:pt idx="2006">
                  <c:v>39440</c:v>
                </c:pt>
                <c:pt idx="2007">
                  <c:v>39442</c:v>
                </c:pt>
                <c:pt idx="2008">
                  <c:v>39443</c:v>
                </c:pt>
                <c:pt idx="2009">
                  <c:v>39444</c:v>
                </c:pt>
                <c:pt idx="2010">
                  <c:v>39447</c:v>
                </c:pt>
                <c:pt idx="2011">
                  <c:v>39449</c:v>
                </c:pt>
                <c:pt idx="2012">
                  <c:v>39450</c:v>
                </c:pt>
                <c:pt idx="2013">
                  <c:v>39451</c:v>
                </c:pt>
                <c:pt idx="2014">
                  <c:v>39454</c:v>
                </c:pt>
                <c:pt idx="2015">
                  <c:v>39455</c:v>
                </c:pt>
                <c:pt idx="2016">
                  <c:v>39456</c:v>
                </c:pt>
                <c:pt idx="2017">
                  <c:v>39457</c:v>
                </c:pt>
                <c:pt idx="2018">
                  <c:v>39458</c:v>
                </c:pt>
                <c:pt idx="2019">
                  <c:v>39461</c:v>
                </c:pt>
                <c:pt idx="2020">
                  <c:v>39462</c:v>
                </c:pt>
                <c:pt idx="2021">
                  <c:v>39463</c:v>
                </c:pt>
                <c:pt idx="2022">
                  <c:v>39464</c:v>
                </c:pt>
                <c:pt idx="2023">
                  <c:v>39465</c:v>
                </c:pt>
                <c:pt idx="2024">
                  <c:v>39469</c:v>
                </c:pt>
                <c:pt idx="2025">
                  <c:v>39470</c:v>
                </c:pt>
                <c:pt idx="2026">
                  <c:v>39471</c:v>
                </c:pt>
                <c:pt idx="2027">
                  <c:v>39472</c:v>
                </c:pt>
                <c:pt idx="2028">
                  <c:v>39475</c:v>
                </c:pt>
                <c:pt idx="2029">
                  <c:v>39476</c:v>
                </c:pt>
                <c:pt idx="2030">
                  <c:v>39477</c:v>
                </c:pt>
                <c:pt idx="2031">
                  <c:v>39478</c:v>
                </c:pt>
                <c:pt idx="2032">
                  <c:v>39479</c:v>
                </c:pt>
                <c:pt idx="2033">
                  <c:v>39482</c:v>
                </c:pt>
                <c:pt idx="2034">
                  <c:v>39483</c:v>
                </c:pt>
                <c:pt idx="2035">
                  <c:v>39484</c:v>
                </c:pt>
                <c:pt idx="2036">
                  <c:v>39485</c:v>
                </c:pt>
                <c:pt idx="2037">
                  <c:v>39486</c:v>
                </c:pt>
                <c:pt idx="2038">
                  <c:v>39489</c:v>
                </c:pt>
                <c:pt idx="2039">
                  <c:v>39490</c:v>
                </c:pt>
                <c:pt idx="2040">
                  <c:v>39491</c:v>
                </c:pt>
                <c:pt idx="2041">
                  <c:v>39492</c:v>
                </c:pt>
                <c:pt idx="2042">
                  <c:v>39493</c:v>
                </c:pt>
                <c:pt idx="2043">
                  <c:v>39497</c:v>
                </c:pt>
                <c:pt idx="2044">
                  <c:v>39498</c:v>
                </c:pt>
                <c:pt idx="2045">
                  <c:v>39499</c:v>
                </c:pt>
                <c:pt idx="2046">
                  <c:v>39500</c:v>
                </c:pt>
                <c:pt idx="2047">
                  <c:v>39503</c:v>
                </c:pt>
                <c:pt idx="2048">
                  <c:v>39504</c:v>
                </c:pt>
                <c:pt idx="2049">
                  <c:v>39505</c:v>
                </c:pt>
                <c:pt idx="2050">
                  <c:v>39506</c:v>
                </c:pt>
                <c:pt idx="2051">
                  <c:v>39507</c:v>
                </c:pt>
                <c:pt idx="2052">
                  <c:v>39510</c:v>
                </c:pt>
                <c:pt idx="2053">
                  <c:v>39511</c:v>
                </c:pt>
                <c:pt idx="2054">
                  <c:v>39512</c:v>
                </c:pt>
                <c:pt idx="2055">
                  <c:v>39513</c:v>
                </c:pt>
                <c:pt idx="2056">
                  <c:v>39514</c:v>
                </c:pt>
                <c:pt idx="2057">
                  <c:v>39517</c:v>
                </c:pt>
                <c:pt idx="2058">
                  <c:v>39518</c:v>
                </c:pt>
                <c:pt idx="2059">
                  <c:v>39519</c:v>
                </c:pt>
                <c:pt idx="2060">
                  <c:v>39520</c:v>
                </c:pt>
                <c:pt idx="2061">
                  <c:v>39521</c:v>
                </c:pt>
                <c:pt idx="2062">
                  <c:v>39524</c:v>
                </c:pt>
                <c:pt idx="2063">
                  <c:v>39525</c:v>
                </c:pt>
                <c:pt idx="2064">
                  <c:v>39526</c:v>
                </c:pt>
                <c:pt idx="2065">
                  <c:v>39527</c:v>
                </c:pt>
                <c:pt idx="2066">
                  <c:v>39531</c:v>
                </c:pt>
                <c:pt idx="2067">
                  <c:v>39532</c:v>
                </c:pt>
                <c:pt idx="2068">
                  <c:v>39533</c:v>
                </c:pt>
                <c:pt idx="2069">
                  <c:v>39534</c:v>
                </c:pt>
                <c:pt idx="2070">
                  <c:v>39535</c:v>
                </c:pt>
                <c:pt idx="2071">
                  <c:v>39538</c:v>
                </c:pt>
                <c:pt idx="2072">
                  <c:v>39539</c:v>
                </c:pt>
                <c:pt idx="2073">
                  <c:v>39540</c:v>
                </c:pt>
                <c:pt idx="2074">
                  <c:v>39541</c:v>
                </c:pt>
                <c:pt idx="2075">
                  <c:v>39542</c:v>
                </c:pt>
                <c:pt idx="2076">
                  <c:v>39545</c:v>
                </c:pt>
                <c:pt idx="2077">
                  <c:v>39546</c:v>
                </c:pt>
                <c:pt idx="2078">
                  <c:v>39547</c:v>
                </c:pt>
                <c:pt idx="2079">
                  <c:v>39548</c:v>
                </c:pt>
                <c:pt idx="2080">
                  <c:v>39549</c:v>
                </c:pt>
                <c:pt idx="2081">
                  <c:v>39552</c:v>
                </c:pt>
                <c:pt idx="2082">
                  <c:v>39553</c:v>
                </c:pt>
                <c:pt idx="2083">
                  <c:v>39554</c:v>
                </c:pt>
                <c:pt idx="2084">
                  <c:v>39555</c:v>
                </c:pt>
                <c:pt idx="2085">
                  <c:v>39556</c:v>
                </c:pt>
                <c:pt idx="2086">
                  <c:v>39559</c:v>
                </c:pt>
                <c:pt idx="2087">
                  <c:v>39560</c:v>
                </c:pt>
                <c:pt idx="2088">
                  <c:v>39561</c:v>
                </c:pt>
                <c:pt idx="2089">
                  <c:v>39562</c:v>
                </c:pt>
                <c:pt idx="2090">
                  <c:v>39563</c:v>
                </c:pt>
                <c:pt idx="2091">
                  <c:v>39566</c:v>
                </c:pt>
                <c:pt idx="2092">
                  <c:v>39567</c:v>
                </c:pt>
                <c:pt idx="2093">
                  <c:v>39568</c:v>
                </c:pt>
                <c:pt idx="2094">
                  <c:v>39569</c:v>
                </c:pt>
                <c:pt idx="2095">
                  <c:v>39570</c:v>
                </c:pt>
                <c:pt idx="2096">
                  <c:v>39573</c:v>
                </c:pt>
                <c:pt idx="2097">
                  <c:v>39574</c:v>
                </c:pt>
                <c:pt idx="2098">
                  <c:v>39575</c:v>
                </c:pt>
                <c:pt idx="2099">
                  <c:v>39576</c:v>
                </c:pt>
                <c:pt idx="2100">
                  <c:v>39577</c:v>
                </c:pt>
                <c:pt idx="2101">
                  <c:v>39580</c:v>
                </c:pt>
                <c:pt idx="2102">
                  <c:v>39581</c:v>
                </c:pt>
                <c:pt idx="2103">
                  <c:v>39582</c:v>
                </c:pt>
                <c:pt idx="2104">
                  <c:v>39583</c:v>
                </c:pt>
                <c:pt idx="2105">
                  <c:v>39584</c:v>
                </c:pt>
                <c:pt idx="2106">
                  <c:v>39587</c:v>
                </c:pt>
                <c:pt idx="2107">
                  <c:v>39588</c:v>
                </c:pt>
                <c:pt idx="2108">
                  <c:v>39589</c:v>
                </c:pt>
                <c:pt idx="2109">
                  <c:v>39590</c:v>
                </c:pt>
                <c:pt idx="2110">
                  <c:v>39591</c:v>
                </c:pt>
                <c:pt idx="2111">
                  <c:v>39595</c:v>
                </c:pt>
                <c:pt idx="2112">
                  <c:v>39596</c:v>
                </c:pt>
                <c:pt idx="2113">
                  <c:v>39597</c:v>
                </c:pt>
                <c:pt idx="2114">
                  <c:v>39598</c:v>
                </c:pt>
                <c:pt idx="2115">
                  <c:v>39601</c:v>
                </c:pt>
                <c:pt idx="2116">
                  <c:v>39602</c:v>
                </c:pt>
                <c:pt idx="2117">
                  <c:v>39603</c:v>
                </c:pt>
                <c:pt idx="2118">
                  <c:v>39604</c:v>
                </c:pt>
                <c:pt idx="2119">
                  <c:v>39605</c:v>
                </c:pt>
                <c:pt idx="2120">
                  <c:v>39608</c:v>
                </c:pt>
                <c:pt idx="2121">
                  <c:v>39609</c:v>
                </c:pt>
                <c:pt idx="2122">
                  <c:v>39610</c:v>
                </c:pt>
                <c:pt idx="2123">
                  <c:v>39611</c:v>
                </c:pt>
                <c:pt idx="2124">
                  <c:v>39612</c:v>
                </c:pt>
                <c:pt idx="2125">
                  <c:v>39615</c:v>
                </c:pt>
                <c:pt idx="2126">
                  <c:v>39616</c:v>
                </c:pt>
                <c:pt idx="2127">
                  <c:v>39617</c:v>
                </c:pt>
                <c:pt idx="2128">
                  <c:v>39618</c:v>
                </c:pt>
                <c:pt idx="2129">
                  <c:v>39619</c:v>
                </c:pt>
                <c:pt idx="2130">
                  <c:v>39622</c:v>
                </c:pt>
                <c:pt idx="2131">
                  <c:v>39623</c:v>
                </c:pt>
                <c:pt idx="2132">
                  <c:v>39624</c:v>
                </c:pt>
                <c:pt idx="2133">
                  <c:v>39625</c:v>
                </c:pt>
                <c:pt idx="2134">
                  <c:v>39626</c:v>
                </c:pt>
                <c:pt idx="2135">
                  <c:v>39629</c:v>
                </c:pt>
                <c:pt idx="2136">
                  <c:v>39630</c:v>
                </c:pt>
                <c:pt idx="2137">
                  <c:v>39631</c:v>
                </c:pt>
                <c:pt idx="2138">
                  <c:v>39632</c:v>
                </c:pt>
                <c:pt idx="2139">
                  <c:v>39636</c:v>
                </c:pt>
                <c:pt idx="2140">
                  <c:v>39637</c:v>
                </c:pt>
                <c:pt idx="2141">
                  <c:v>39638</c:v>
                </c:pt>
                <c:pt idx="2142">
                  <c:v>39639</c:v>
                </c:pt>
                <c:pt idx="2143">
                  <c:v>39640</c:v>
                </c:pt>
                <c:pt idx="2144">
                  <c:v>39643</c:v>
                </c:pt>
                <c:pt idx="2145">
                  <c:v>39644</c:v>
                </c:pt>
                <c:pt idx="2146">
                  <c:v>39645</c:v>
                </c:pt>
                <c:pt idx="2147">
                  <c:v>39646</c:v>
                </c:pt>
                <c:pt idx="2148">
                  <c:v>39647</c:v>
                </c:pt>
                <c:pt idx="2149">
                  <c:v>39650</c:v>
                </c:pt>
                <c:pt idx="2150">
                  <c:v>39651</c:v>
                </c:pt>
                <c:pt idx="2151">
                  <c:v>39652</c:v>
                </c:pt>
                <c:pt idx="2152">
                  <c:v>39653</c:v>
                </c:pt>
                <c:pt idx="2153">
                  <c:v>39654</c:v>
                </c:pt>
                <c:pt idx="2154">
                  <c:v>39657</c:v>
                </c:pt>
                <c:pt idx="2155">
                  <c:v>39658</c:v>
                </c:pt>
                <c:pt idx="2156">
                  <c:v>39659</c:v>
                </c:pt>
                <c:pt idx="2157">
                  <c:v>39660</c:v>
                </c:pt>
                <c:pt idx="2158">
                  <c:v>39661</c:v>
                </c:pt>
                <c:pt idx="2159">
                  <c:v>39664</c:v>
                </c:pt>
                <c:pt idx="2160">
                  <c:v>39665</c:v>
                </c:pt>
                <c:pt idx="2161">
                  <c:v>39666</c:v>
                </c:pt>
                <c:pt idx="2162">
                  <c:v>39667</c:v>
                </c:pt>
                <c:pt idx="2163">
                  <c:v>39668</c:v>
                </c:pt>
                <c:pt idx="2164">
                  <c:v>39671</c:v>
                </c:pt>
                <c:pt idx="2165">
                  <c:v>39672</c:v>
                </c:pt>
                <c:pt idx="2166">
                  <c:v>39673</c:v>
                </c:pt>
                <c:pt idx="2167">
                  <c:v>39674</c:v>
                </c:pt>
                <c:pt idx="2168">
                  <c:v>39675</c:v>
                </c:pt>
                <c:pt idx="2169">
                  <c:v>39678</c:v>
                </c:pt>
                <c:pt idx="2170">
                  <c:v>39679</c:v>
                </c:pt>
                <c:pt idx="2171">
                  <c:v>39680</c:v>
                </c:pt>
                <c:pt idx="2172">
                  <c:v>39681</c:v>
                </c:pt>
                <c:pt idx="2173">
                  <c:v>39682</c:v>
                </c:pt>
                <c:pt idx="2174">
                  <c:v>39685</c:v>
                </c:pt>
                <c:pt idx="2175">
                  <c:v>39686</c:v>
                </c:pt>
                <c:pt idx="2176">
                  <c:v>39687</c:v>
                </c:pt>
                <c:pt idx="2177">
                  <c:v>39688</c:v>
                </c:pt>
                <c:pt idx="2178">
                  <c:v>39689</c:v>
                </c:pt>
                <c:pt idx="2179">
                  <c:v>39693</c:v>
                </c:pt>
                <c:pt idx="2180">
                  <c:v>39694</c:v>
                </c:pt>
                <c:pt idx="2181">
                  <c:v>39695</c:v>
                </c:pt>
                <c:pt idx="2182">
                  <c:v>39696</c:v>
                </c:pt>
                <c:pt idx="2183">
                  <c:v>39699</c:v>
                </c:pt>
                <c:pt idx="2184">
                  <c:v>39700</c:v>
                </c:pt>
                <c:pt idx="2185">
                  <c:v>39701</c:v>
                </c:pt>
                <c:pt idx="2186">
                  <c:v>39702</c:v>
                </c:pt>
                <c:pt idx="2187">
                  <c:v>39703</c:v>
                </c:pt>
                <c:pt idx="2188">
                  <c:v>39706</c:v>
                </c:pt>
                <c:pt idx="2189">
                  <c:v>39707</c:v>
                </c:pt>
                <c:pt idx="2190">
                  <c:v>39708</c:v>
                </c:pt>
                <c:pt idx="2191">
                  <c:v>39709</c:v>
                </c:pt>
                <c:pt idx="2192">
                  <c:v>39710</c:v>
                </c:pt>
                <c:pt idx="2193">
                  <c:v>39713</c:v>
                </c:pt>
                <c:pt idx="2194">
                  <c:v>39714</c:v>
                </c:pt>
                <c:pt idx="2195">
                  <c:v>39715</c:v>
                </c:pt>
                <c:pt idx="2196">
                  <c:v>39716</c:v>
                </c:pt>
                <c:pt idx="2197">
                  <c:v>39717</c:v>
                </c:pt>
                <c:pt idx="2198">
                  <c:v>39720</c:v>
                </c:pt>
                <c:pt idx="2199">
                  <c:v>39721</c:v>
                </c:pt>
                <c:pt idx="2200">
                  <c:v>39722</c:v>
                </c:pt>
                <c:pt idx="2201">
                  <c:v>39723</c:v>
                </c:pt>
                <c:pt idx="2202">
                  <c:v>39724</c:v>
                </c:pt>
                <c:pt idx="2203">
                  <c:v>39727</c:v>
                </c:pt>
                <c:pt idx="2204">
                  <c:v>39728</c:v>
                </c:pt>
                <c:pt idx="2205">
                  <c:v>39729</c:v>
                </c:pt>
                <c:pt idx="2206">
                  <c:v>39730</c:v>
                </c:pt>
                <c:pt idx="2207">
                  <c:v>39731</c:v>
                </c:pt>
                <c:pt idx="2208">
                  <c:v>39734</c:v>
                </c:pt>
                <c:pt idx="2209">
                  <c:v>39735</c:v>
                </c:pt>
                <c:pt idx="2210">
                  <c:v>39736</c:v>
                </c:pt>
                <c:pt idx="2211">
                  <c:v>39737</c:v>
                </c:pt>
                <c:pt idx="2212">
                  <c:v>39738</c:v>
                </c:pt>
                <c:pt idx="2213">
                  <c:v>39741</c:v>
                </c:pt>
                <c:pt idx="2214">
                  <c:v>39742</c:v>
                </c:pt>
                <c:pt idx="2215">
                  <c:v>39743</c:v>
                </c:pt>
                <c:pt idx="2216">
                  <c:v>39744</c:v>
                </c:pt>
                <c:pt idx="2217">
                  <c:v>39745</c:v>
                </c:pt>
                <c:pt idx="2218">
                  <c:v>39748</c:v>
                </c:pt>
                <c:pt idx="2219">
                  <c:v>39749</c:v>
                </c:pt>
                <c:pt idx="2220">
                  <c:v>39750</c:v>
                </c:pt>
                <c:pt idx="2221">
                  <c:v>39751</c:v>
                </c:pt>
                <c:pt idx="2222">
                  <c:v>39752</c:v>
                </c:pt>
                <c:pt idx="2223">
                  <c:v>39755</c:v>
                </c:pt>
                <c:pt idx="2224">
                  <c:v>39756</c:v>
                </c:pt>
                <c:pt idx="2225">
                  <c:v>39757</c:v>
                </c:pt>
                <c:pt idx="2226">
                  <c:v>39758</c:v>
                </c:pt>
                <c:pt idx="2227">
                  <c:v>39759</c:v>
                </c:pt>
                <c:pt idx="2228">
                  <c:v>39762</c:v>
                </c:pt>
                <c:pt idx="2229">
                  <c:v>39763</c:v>
                </c:pt>
                <c:pt idx="2230">
                  <c:v>39764</c:v>
                </c:pt>
                <c:pt idx="2231">
                  <c:v>39765</c:v>
                </c:pt>
                <c:pt idx="2232">
                  <c:v>39766</c:v>
                </c:pt>
                <c:pt idx="2233">
                  <c:v>39769</c:v>
                </c:pt>
                <c:pt idx="2234">
                  <c:v>39770</c:v>
                </c:pt>
                <c:pt idx="2235">
                  <c:v>39771</c:v>
                </c:pt>
                <c:pt idx="2236">
                  <c:v>39772</c:v>
                </c:pt>
                <c:pt idx="2237">
                  <c:v>39773</c:v>
                </c:pt>
                <c:pt idx="2238">
                  <c:v>39776</c:v>
                </c:pt>
                <c:pt idx="2239">
                  <c:v>39777</c:v>
                </c:pt>
                <c:pt idx="2240">
                  <c:v>39778</c:v>
                </c:pt>
                <c:pt idx="2241">
                  <c:v>39780</c:v>
                </c:pt>
                <c:pt idx="2242">
                  <c:v>39783</c:v>
                </c:pt>
                <c:pt idx="2243">
                  <c:v>39784</c:v>
                </c:pt>
                <c:pt idx="2244">
                  <c:v>39785</c:v>
                </c:pt>
                <c:pt idx="2245">
                  <c:v>39786</c:v>
                </c:pt>
                <c:pt idx="2246">
                  <c:v>39787</c:v>
                </c:pt>
                <c:pt idx="2247">
                  <c:v>39790</c:v>
                </c:pt>
                <c:pt idx="2248">
                  <c:v>39791</c:v>
                </c:pt>
                <c:pt idx="2249">
                  <c:v>39792</c:v>
                </c:pt>
                <c:pt idx="2250">
                  <c:v>39793</c:v>
                </c:pt>
                <c:pt idx="2251">
                  <c:v>39794</c:v>
                </c:pt>
                <c:pt idx="2252">
                  <c:v>39797</c:v>
                </c:pt>
                <c:pt idx="2253">
                  <c:v>39798</c:v>
                </c:pt>
                <c:pt idx="2254">
                  <c:v>39799</c:v>
                </c:pt>
                <c:pt idx="2255">
                  <c:v>39800</c:v>
                </c:pt>
                <c:pt idx="2256">
                  <c:v>39801</c:v>
                </c:pt>
                <c:pt idx="2257">
                  <c:v>39804</c:v>
                </c:pt>
                <c:pt idx="2258">
                  <c:v>39805</c:v>
                </c:pt>
                <c:pt idx="2259">
                  <c:v>39806</c:v>
                </c:pt>
                <c:pt idx="2260">
                  <c:v>39808</c:v>
                </c:pt>
                <c:pt idx="2261">
                  <c:v>39811</c:v>
                </c:pt>
                <c:pt idx="2262">
                  <c:v>39812</c:v>
                </c:pt>
                <c:pt idx="2263">
                  <c:v>39813</c:v>
                </c:pt>
                <c:pt idx="2264">
                  <c:v>39815</c:v>
                </c:pt>
                <c:pt idx="2265">
                  <c:v>39818</c:v>
                </c:pt>
                <c:pt idx="2266">
                  <c:v>39819</c:v>
                </c:pt>
                <c:pt idx="2267">
                  <c:v>39820</c:v>
                </c:pt>
                <c:pt idx="2268">
                  <c:v>39821</c:v>
                </c:pt>
                <c:pt idx="2269">
                  <c:v>39822</c:v>
                </c:pt>
                <c:pt idx="2270">
                  <c:v>39825</c:v>
                </c:pt>
                <c:pt idx="2271">
                  <c:v>39826</c:v>
                </c:pt>
                <c:pt idx="2272">
                  <c:v>39827</c:v>
                </c:pt>
                <c:pt idx="2273">
                  <c:v>39828</c:v>
                </c:pt>
                <c:pt idx="2274">
                  <c:v>39829</c:v>
                </c:pt>
                <c:pt idx="2275">
                  <c:v>39833</c:v>
                </c:pt>
                <c:pt idx="2276">
                  <c:v>39834</c:v>
                </c:pt>
                <c:pt idx="2277">
                  <c:v>39835</c:v>
                </c:pt>
                <c:pt idx="2278">
                  <c:v>39836</c:v>
                </c:pt>
                <c:pt idx="2279">
                  <c:v>39839</c:v>
                </c:pt>
                <c:pt idx="2280">
                  <c:v>39840</c:v>
                </c:pt>
                <c:pt idx="2281">
                  <c:v>39841</c:v>
                </c:pt>
                <c:pt idx="2282">
                  <c:v>39842</c:v>
                </c:pt>
              </c:numCache>
            </c:numRef>
          </c:cat>
          <c:val>
            <c:numRef>
              <c:f>StatBacktest!$E$3:$E$2285</c:f>
              <c:numCache>
                <c:formatCode>General</c:formatCode>
                <c:ptCount val="2283"/>
                <c:pt idx="0">
                  <c:v>2.8862655104767678E-2</c:v>
                </c:pt>
                <c:pt idx="1">
                  <c:v>2.8679845154116312E-2</c:v>
                </c:pt>
                <c:pt idx="2">
                  <c:v>2.9459207484757083E-2</c:v>
                </c:pt>
                <c:pt idx="3">
                  <c:v>2.9957925758980652E-2</c:v>
                </c:pt>
                <c:pt idx="4">
                  <c:v>3.0285685306629E-2</c:v>
                </c:pt>
                <c:pt idx="5">
                  <c:v>3.0449148057671998E-2</c:v>
                </c:pt>
                <c:pt idx="6">
                  <c:v>3.0101295850820473E-2</c:v>
                </c:pt>
                <c:pt idx="7">
                  <c:v>3.0407382129251769E-2</c:v>
                </c:pt>
                <c:pt idx="8">
                  <c:v>3.0233233948831036E-2</c:v>
                </c:pt>
                <c:pt idx="9">
                  <c:v>3.0216612549958614E-2</c:v>
                </c:pt>
                <c:pt idx="10">
                  <c:v>3.0043625947914487E-2</c:v>
                </c:pt>
                <c:pt idx="11">
                  <c:v>3.0194248400460453E-2</c:v>
                </c:pt>
                <c:pt idx="12">
                  <c:v>3.0037129700844659E-2</c:v>
                </c:pt>
                <c:pt idx="13">
                  <c:v>3.0366043667185035E-2</c:v>
                </c:pt>
                <c:pt idx="14">
                  <c:v>3.055172446247682E-2</c:v>
                </c:pt>
                <c:pt idx="15">
                  <c:v>3.0880524327237788E-2</c:v>
                </c:pt>
                <c:pt idx="16">
                  <c:v>3.0585282419733614E-2</c:v>
                </c:pt>
                <c:pt idx="17">
                  <c:v>3.0776738352988272E-2</c:v>
                </c:pt>
                <c:pt idx="18">
                  <c:v>3.0712970823930059E-2</c:v>
                </c:pt>
                <c:pt idx="19">
                  <c:v>3.1135070314136828E-2</c:v>
                </c:pt>
                <c:pt idx="20">
                  <c:v>2.8308923459247022E-2</c:v>
                </c:pt>
                <c:pt idx="21">
                  <c:v>2.8088801585062852E-2</c:v>
                </c:pt>
                <c:pt idx="22">
                  <c:v>2.8113962294421441E-2</c:v>
                </c:pt>
                <c:pt idx="23">
                  <c:v>2.7968738771140936E-2</c:v>
                </c:pt>
                <c:pt idx="24">
                  <c:v>2.8220824163538327E-2</c:v>
                </c:pt>
                <c:pt idx="25">
                  <c:v>2.79002171642251E-2</c:v>
                </c:pt>
                <c:pt idx="26">
                  <c:v>2.7733186126617713E-2</c:v>
                </c:pt>
                <c:pt idx="27">
                  <c:v>2.7968807111358879E-2</c:v>
                </c:pt>
                <c:pt idx="28">
                  <c:v>2.7754296163134559E-2</c:v>
                </c:pt>
                <c:pt idx="29">
                  <c:v>2.8060704609899751E-2</c:v>
                </c:pt>
                <c:pt idx="30">
                  <c:v>2.8010435206583202E-2</c:v>
                </c:pt>
                <c:pt idx="31">
                  <c:v>2.7997857040533869E-2</c:v>
                </c:pt>
                <c:pt idx="32">
                  <c:v>2.8150694518238577E-2</c:v>
                </c:pt>
                <c:pt idx="33">
                  <c:v>2.813840875762676E-2</c:v>
                </c:pt>
                <c:pt idx="34">
                  <c:v>2.853069144063218E-2</c:v>
                </c:pt>
                <c:pt idx="35">
                  <c:v>2.8508442455571409E-2</c:v>
                </c:pt>
                <c:pt idx="36">
                  <c:v>2.8157874388216212E-2</c:v>
                </c:pt>
                <c:pt idx="37">
                  <c:v>2.822806707730828E-2</c:v>
                </c:pt>
                <c:pt idx="38">
                  <c:v>2.8546906694617711E-2</c:v>
                </c:pt>
                <c:pt idx="39">
                  <c:v>2.8388477160663228E-2</c:v>
                </c:pt>
                <c:pt idx="40">
                  <c:v>2.9246273149577499E-2</c:v>
                </c:pt>
                <c:pt idx="41">
                  <c:v>2.9474695569571011E-2</c:v>
                </c:pt>
                <c:pt idx="42">
                  <c:v>2.9663273995777829E-2</c:v>
                </c:pt>
                <c:pt idx="43">
                  <c:v>2.9536054426807682E-2</c:v>
                </c:pt>
                <c:pt idx="44">
                  <c:v>2.9681362573688537E-2</c:v>
                </c:pt>
                <c:pt idx="45">
                  <c:v>2.9939765750486694E-2</c:v>
                </c:pt>
                <c:pt idx="46">
                  <c:v>2.9751871695124887E-2</c:v>
                </c:pt>
                <c:pt idx="47">
                  <c:v>2.9501575565372775E-2</c:v>
                </c:pt>
                <c:pt idx="48">
                  <c:v>2.963496930832181E-2</c:v>
                </c:pt>
                <c:pt idx="49">
                  <c:v>2.9957252869206544E-2</c:v>
                </c:pt>
                <c:pt idx="50">
                  <c:v>3.037197647692573E-2</c:v>
                </c:pt>
                <c:pt idx="51">
                  <c:v>3.091127104720889E-2</c:v>
                </c:pt>
                <c:pt idx="52">
                  <c:v>3.1682484901094335E-2</c:v>
                </c:pt>
                <c:pt idx="53">
                  <c:v>3.115270906704045E-2</c:v>
                </c:pt>
                <c:pt idx="54">
                  <c:v>3.1406441180112578E-2</c:v>
                </c:pt>
                <c:pt idx="55">
                  <c:v>3.1304911881249009E-2</c:v>
                </c:pt>
                <c:pt idx="56">
                  <c:v>3.1008958990248057E-2</c:v>
                </c:pt>
                <c:pt idx="57">
                  <c:v>3.0903349465980449E-2</c:v>
                </c:pt>
                <c:pt idx="58">
                  <c:v>3.085673932567486E-2</c:v>
                </c:pt>
                <c:pt idx="59">
                  <c:v>3.0713967457399911E-2</c:v>
                </c:pt>
                <c:pt idx="60">
                  <c:v>3.0681248038051844E-2</c:v>
                </c:pt>
                <c:pt idx="61">
                  <c:v>3.0896148786092113E-2</c:v>
                </c:pt>
                <c:pt idx="62">
                  <c:v>3.1644910563354708E-2</c:v>
                </c:pt>
                <c:pt idx="63">
                  <c:v>2.9399034796671587E-2</c:v>
                </c:pt>
                <c:pt idx="64">
                  <c:v>2.9958889257253981E-2</c:v>
                </c:pt>
                <c:pt idx="65">
                  <c:v>3.0502065748236492E-2</c:v>
                </c:pt>
                <c:pt idx="66">
                  <c:v>3.0767779642550775E-2</c:v>
                </c:pt>
                <c:pt idx="67">
                  <c:v>3.0655779959776433E-2</c:v>
                </c:pt>
                <c:pt idx="68">
                  <c:v>3.0316758393889778E-2</c:v>
                </c:pt>
                <c:pt idx="69">
                  <c:v>3.0391357729353776E-2</c:v>
                </c:pt>
                <c:pt idx="70">
                  <c:v>3.077767848045029E-2</c:v>
                </c:pt>
                <c:pt idx="71">
                  <c:v>3.1439401171385474E-2</c:v>
                </c:pt>
                <c:pt idx="72">
                  <c:v>3.2216146765717477E-2</c:v>
                </c:pt>
                <c:pt idx="73">
                  <c:v>3.265163583704829E-2</c:v>
                </c:pt>
                <c:pt idx="74">
                  <c:v>3.3020472606336372E-2</c:v>
                </c:pt>
                <c:pt idx="75">
                  <c:v>3.2889895174586369E-2</c:v>
                </c:pt>
                <c:pt idx="76">
                  <c:v>3.3242450216067136E-2</c:v>
                </c:pt>
                <c:pt idx="77">
                  <c:v>3.286328436141521E-2</c:v>
                </c:pt>
                <c:pt idx="78">
                  <c:v>3.3266074326079885E-2</c:v>
                </c:pt>
                <c:pt idx="79">
                  <c:v>3.3443654443646616E-2</c:v>
                </c:pt>
                <c:pt idx="80">
                  <c:v>3.3453462874482386E-2</c:v>
                </c:pt>
                <c:pt idx="81">
                  <c:v>3.3065383437965612E-2</c:v>
                </c:pt>
                <c:pt idx="82">
                  <c:v>3.1475256595770773E-2</c:v>
                </c:pt>
                <c:pt idx="83">
                  <c:v>3.1649182126185046E-2</c:v>
                </c:pt>
                <c:pt idx="84">
                  <c:v>3.20151799507798E-2</c:v>
                </c:pt>
                <c:pt idx="85">
                  <c:v>3.2151586861112386E-2</c:v>
                </c:pt>
                <c:pt idx="86">
                  <c:v>3.2333149906083658E-2</c:v>
                </c:pt>
                <c:pt idx="87">
                  <c:v>3.2212989159891937E-2</c:v>
                </c:pt>
                <c:pt idx="88">
                  <c:v>3.2525346506318345E-2</c:v>
                </c:pt>
                <c:pt idx="89">
                  <c:v>3.2690064178562309E-2</c:v>
                </c:pt>
                <c:pt idx="90">
                  <c:v>3.2749006166985187E-2</c:v>
                </c:pt>
                <c:pt idx="91">
                  <c:v>3.2732386962164538E-2</c:v>
                </c:pt>
                <c:pt idx="92">
                  <c:v>3.2468293116093269E-2</c:v>
                </c:pt>
                <c:pt idx="93">
                  <c:v>3.2279363473912706E-2</c:v>
                </c:pt>
                <c:pt idx="94">
                  <c:v>3.2293031247497855E-2</c:v>
                </c:pt>
                <c:pt idx="95">
                  <c:v>3.2599051159193496E-2</c:v>
                </c:pt>
                <c:pt idx="96">
                  <c:v>3.2730543090962412E-2</c:v>
                </c:pt>
                <c:pt idx="97">
                  <c:v>3.3134602339713201E-2</c:v>
                </c:pt>
                <c:pt idx="98">
                  <c:v>3.3100032989651224E-2</c:v>
                </c:pt>
                <c:pt idx="99">
                  <c:v>3.3586945717095439E-2</c:v>
                </c:pt>
                <c:pt idx="100">
                  <c:v>3.3613951177250578E-2</c:v>
                </c:pt>
                <c:pt idx="101">
                  <c:v>3.3179584665911879E-2</c:v>
                </c:pt>
                <c:pt idx="102">
                  <c:v>3.2934460832069981E-2</c:v>
                </c:pt>
                <c:pt idx="103">
                  <c:v>3.2743388457798429E-2</c:v>
                </c:pt>
                <c:pt idx="104">
                  <c:v>3.1554506753795494E-2</c:v>
                </c:pt>
                <c:pt idx="105">
                  <c:v>3.1157033612034059E-2</c:v>
                </c:pt>
                <c:pt idx="106">
                  <c:v>3.0740365404354986E-2</c:v>
                </c:pt>
                <c:pt idx="107">
                  <c:v>3.0773428509785292E-2</c:v>
                </c:pt>
                <c:pt idx="108">
                  <c:v>3.0966962893480592E-2</c:v>
                </c:pt>
                <c:pt idx="109">
                  <c:v>3.0694791323254842E-2</c:v>
                </c:pt>
                <c:pt idx="110">
                  <c:v>3.0451489068571959E-2</c:v>
                </c:pt>
                <c:pt idx="111">
                  <c:v>3.0672707465722576E-2</c:v>
                </c:pt>
                <c:pt idx="112">
                  <c:v>3.0796727311237473E-2</c:v>
                </c:pt>
                <c:pt idx="113">
                  <c:v>3.0717405108937008E-2</c:v>
                </c:pt>
                <c:pt idx="114">
                  <c:v>3.0685480404207498E-2</c:v>
                </c:pt>
                <c:pt idx="115">
                  <c:v>3.1389932692115298E-2</c:v>
                </c:pt>
                <c:pt idx="116">
                  <c:v>3.1324287687388951E-2</c:v>
                </c:pt>
                <c:pt idx="117">
                  <c:v>3.1223511312268602E-2</c:v>
                </c:pt>
                <c:pt idx="118">
                  <c:v>3.0323596972221149E-2</c:v>
                </c:pt>
                <c:pt idx="119">
                  <c:v>3.037217288898034E-2</c:v>
                </c:pt>
                <c:pt idx="120">
                  <c:v>3.0446063138845441E-2</c:v>
                </c:pt>
                <c:pt idx="121">
                  <c:v>3.0577926443427033E-2</c:v>
                </c:pt>
                <c:pt idx="122">
                  <c:v>3.051999310080428E-2</c:v>
                </c:pt>
                <c:pt idx="123">
                  <c:v>3.0693980121467009E-2</c:v>
                </c:pt>
                <c:pt idx="124">
                  <c:v>3.0858731059554025E-2</c:v>
                </c:pt>
                <c:pt idx="125">
                  <c:v>3.2183206170316198E-2</c:v>
                </c:pt>
                <c:pt idx="126">
                  <c:v>3.0525258877437046E-2</c:v>
                </c:pt>
                <c:pt idx="127">
                  <c:v>3.0908960219486841E-2</c:v>
                </c:pt>
                <c:pt idx="128">
                  <c:v>3.10810900477363E-2</c:v>
                </c:pt>
                <c:pt idx="129">
                  <c:v>3.1006094517929725E-2</c:v>
                </c:pt>
                <c:pt idx="130">
                  <c:v>3.0639748474901467E-2</c:v>
                </c:pt>
                <c:pt idx="131">
                  <c:v>3.0466217382955248E-2</c:v>
                </c:pt>
                <c:pt idx="132">
                  <c:v>3.0603731719946087E-2</c:v>
                </c:pt>
                <c:pt idx="133">
                  <c:v>3.0343771378432846E-2</c:v>
                </c:pt>
                <c:pt idx="134">
                  <c:v>3.0521950199123113E-2</c:v>
                </c:pt>
                <c:pt idx="135">
                  <c:v>3.0473951806772065E-2</c:v>
                </c:pt>
                <c:pt idx="136">
                  <c:v>3.0276314704887859E-2</c:v>
                </c:pt>
                <c:pt idx="137">
                  <c:v>3.0312572928031641E-2</c:v>
                </c:pt>
                <c:pt idx="138">
                  <c:v>3.0272662833371513E-2</c:v>
                </c:pt>
                <c:pt idx="139">
                  <c:v>3.0110499281481143E-2</c:v>
                </c:pt>
                <c:pt idx="140">
                  <c:v>2.9934558212160949E-2</c:v>
                </c:pt>
                <c:pt idx="141">
                  <c:v>2.9832417490151111E-2</c:v>
                </c:pt>
                <c:pt idx="142">
                  <c:v>2.9727592741063132E-2</c:v>
                </c:pt>
                <c:pt idx="143">
                  <c:v>2.9814873319914073E-2</c:v>
                </c:pt>
                <c:pt idx="144">
                  <c:v>3.1756782639055785E-2</c:v>
                </c:pt>
                <c:pt idx="145">
                  <c:v>3.1499076232298702E-2</c:v>
                </c:pt>
                <c:pt idx="146">
                  <c:v>2.9069819330011609E-2</c:v>
                </c:pt>
                <c:pt idx="147">
                  <c:v>2.9078231490293472E-2</c:v>
                </c:pt>
                <c:pt idx="148">
                  <c:v>2.901235342584841E-2</c:v>
                </c:pt>
                <c:pt idx="149">
                  <c:v>2.892550735693767E-2</c:v>
                </c:pt>
                <c:pt idx="150">
                  <c:v>2.8893335611627685E-2</c:v>
                </c:pt>
                <c:pt idx="151">
                  <c:v>2.8950270128808811E-2</c:v>
                </c:pt>
                <c:pt idx="152">
                  <c:v>2.8878676648581084E-2</c:v>
                </c:pt>
                <c:pt idx="153">
                  <c:v>2.8719908488651833E-2</c:v>
                </c:pt>
                <c:pt idx="154">
                  <c:v>2.8707348812717713E-2</c:v>
                </c:pt>
                <c:pt idx="155">
                  <c:v>2.8698465328335986E-2</c:v>
                </c:pt>
                <c:pt idx="156">
                  <c:v>2.8477226784887219E-2</c:v>
                </c:pt>
                <c:pt idx="157">
                  <c:v>2.8257847231920073E-2</c:v>
                </c:pt>
                <c:pt idx="158">
                  <c:v>2.8403934514297312E-2</c:v>
                </c:pt>
                <c:pt idx="159">
                  <c:v>2.8269312398330016E-2</c:v>
                </c:pt>
                <c:pt idx="160">
                  <c:v>2.8239899307424869E-2</c:v>
                </c:pt>
                <c:pt idx="161">
                  <c:v>2.7820508097281142E-2</c:v>
                </c:pt>
                <c:pt idx="162">
                  <c:v>2.7815080413220492E-2</c:v>
                </c:pt>
                <c:pt idx="163">
                  <c:v>2.7651476928979016E-2</c:v>
                </c:pt>
                <c:pt idx="164">
                  <c:v>2.770563588188019E-2</c:v>
                </c:pt>
                <c:pt idx="165">
                  <c:v>2.7591951649334236E-2</c:v>
                </c:pt>
                <c:pt idx="166">
                  <c:v>2.7237374253211648E-2</c:v>
                </c:pt>
                <c:pt idx="167">
                  <c:v>2.7530422766557112E-2</c:v>
                </c:pt>
                <c:pt idx="168">
                  <c:v>2.7521011121138791E-2</c:v>
                </c:pt>
                <c:pt idx="169">
                  <c:v>2.9003979111785899E-2</c:v>
                </c:pt>
                <c:pt idx="170">
                  <c:v>2.91271168209024E-2</c:v>
                </c:pt>
                <c:pt idx="171">
                  <c:v>2.9537024245732568E-2</c:v>
                </c:pt>
                <c:pt idx="172">
                  <c:v>3.0263292752559894E-2</c:v>
                </c:pt>
                <c:pt idx="173">
                  <c:v>3.0038621932412871E-2</c:v>
                </c:pt>
                <c:pt idx="174">
                  <c:v>3.0211528306264612E-2</c:v>
                </c:pt>
                <c:pt idx="175">
                  <c:v>3.0571059029710888E-2</c:v>
                </c:pt>
                <c:pt idx="176">
                  <c:v>2.9890984586483916E-2</c:v>
                </c:pt>
                <c:pt idx="177">
                  <c:v>2.9523038799895606E-2</c:v>
                </c:pt>
                <c:pt idx="178">
                  <c:v>2.9508850026674287E-2</c:v>
                </c:pt>
                <c:pt idx="179">
                  <c:v>2.9627371222811713E-2</c:v>
                </c:pt>
                <c:pt idx="180">
                  <c:v>2.9420748534249412E-2</c:v>
                </c:pt>
                <c:pt idx="181">
                  <c:v>2.8977592627912233E-2</c:v>
                </c:pt>
                <c:pt idx="182">
                  <c:v>2.8700384768879209E-2</c:v>
                </c:pt>
                <c:pt idx="183">
                  <c:v>2.8640800648981907E-2</c:v>
                </c:pt>
                <c:pt idx="184">
                  <c:v>2.9103619347531869E-2</c:v>
                </c:pt>
                <c:pt idx="185">
                  <c:v>2.9151158984173673E-2</c:v>
                </c:pt>
                <c:pt idx="186">
                  <c:v>2.9307002843486942E-2</c:v>
                </c:pt>
                <c:pt idx="187">
                  <c:v>2.914636926546265E-2</c:v>
                </c:pt>
                <c:pt idx="188">
                  <c:v>2.8710981844781523E-2</c:v>
                </c:pt>
                <c:pt idx="189">
                  <c:v>2.8181286154360084E-2</c:v>
                </c:pt>
                <c:pt idx="190">
                  <c:v>2.7987132494951567E-2</c:v>
                </c:pt>
                <c:pt idx="191">
                  <c:v>2.8192901302889931E-2</c:v>
                </c:pt>
                <c:pt idx="192">
                  <c:v>2.8509323704691631E-2</c:v>
                </c:pt>
                <c:pt idx="193">
                  <c:v>2.8670738235717211E-2</c:v>
                </c:pt>
                <c:pt idx="194">
                  <c:v>2.8519042412135032E-2</c:v>
                </c:pt>
                <c:pt idx="195">
                  <c:v>2.8802891250800346E-2</c:v>
                </c:pt>
                <c:pt idx="196">
                  <c:v>2.8804199478294087E-2</c:v>
                </c:pt>
                <c:pt idx="197">
                  <c:v>2.8370642876436612E-2</c:v>
                </c:pt>
                <c:pt idx="198">
                  <c:v>2.8253453227747381E-2</c:v>
                </c:pt>
                <c:pt idx="199">
                  <c:v>2.7630334894777293E-2</c:v>
                </c:pt>
                <c:pt idx="200">
                  <c:v>2.7555125161349909E-2</c:v>
                </c:pt>
                <c:pt idx="201">
                  <c:v>2.7409460304541004E-2</c:v>
                </c:pt>
                <c:pt idx="202">
                  <c:v>2.7493359876084873E-2</c:v>
                </c:pt>
                <c:pt idx="203">
                  <c:v>2.7084800013142632E-2</c:v>
                </c:pt>
                <c:pt idx="204">
                  <c:v>2.701983758586482E-2</c:v>
                </c:pt>
                <c:pt idx="205">
                  <c:v>2.6990332126087892E-2</c:v>
                </c:pt>
                <c:pt idx="206">
                  <c:v>2.6929634707203928E-2</c:v>
                </c:pt>
                <c:pt idx="207">
                  <c:v>2.6882363036058458E-2</c:v>
                </c:pt>
                <c:pt idx="208">
                  <c:v>2.6816697045569833E-2</c:v>
                </c:pt>
                <c:pt idx="209">
                  <c:v>2.6779924965054019E-2</c:v>
                </c:pt>
                <c:pt idx="210">
                  <c:v>2.7100763483990913E-2</c:v>
                </c:pt>
                <c:pt idx="211">
                  <c:v>2.8509550081425292E-2</c:v>
                </c:pt>
                <c:pt idx="212">
                  <c:v>2.8534278283964234E-2</c:v>
                </c:pt>
                <c:pt idx="213">
                  <c:v>2.8752474408566136E-2</c:v>
                </c:pt>
                <c:pt idx="214">
                  <c:v>2.8801632634924152E-2</c:v>
                </c:pt>
                <c:pt idx="215">
                  <c:v>2.8695093741130471E-2</c:v>
                </c:pt>
                <c:pt idx="216">
                  <c:v>2.8602496663141248E-2</c:v>
                </c:pt>
                <c:pt idx="217">
                  <c:v>2.87912896280564E-2</c:v>
                </c:pt>
                <c:pt idx="218">
                  <c:v>2.8686823972641582E-2</c:v>
                </c:pt>
                <c:pt idx="219">
                  <c:v>2.8852174182014273E-2</c:v>
                </c:pt>
                <c:pt idx="220">
                  <c:v>2.9115121107054588E-2</c:v>
                </c:pt>
                <c:pt idx="221">
                  <c:v>2.8880918636668272E-2</c:v>
                </c:pt>
                <c:pt idx="222">
                  <c:v>2.893039028641789E-2</c:v>
                </c:pt>
                <c:pt idx="223">
                  <c:v>2.8744542610739467E-2</c:v>
                </c:pt>
                <c:pt idx="224">
                  <c:v>2.8790645715147192E-2</c:v>
                </c:pt>
                <c:pt idx="225">
                  <c:v>2.8855738253907599E-2</c:v>
                </c:pt>
                <c:pt idx="226">
                  <c:v>2.8863041846576218E-2</c:v>
                </c:pt>
                <c:pt idx="227">
                  <c:v>2.9057514287519473E-2</c:v>
                </c:pt>
                <c:pt idx="228">
                  <c:v>2.896537872324681E-2</c:v>
                </c:pt>
                <c:pt idx="229">
                  <c:v>2.9120868428016627E-2</c:v>
                </c:pt>
                <c:pt idx="230">
                  <c:v>2.8979278701377873E-2</c:v>
                </c:pt>
                <c:pt idx="231">
                  <c:v>2.9101752348877612E-2</c:v>
                </c:pt>
                <c:pt idx="232">
                  <c:v>2.8450282659150665E-2</c:v>
                </c:pt>
                <c:pt idx="233">
                  <c:v>2.8797179096990849E-2</c:v>
                </c:pt>
                <c:pt idx="234">
                  <c:v>2.8539168550199633E-2</c:v>
                </c:pt>
                <c:pt idx="235">
                  <c:v>2.879835360067148E-2</c:v>
                </c:pt>
                <c:pt idx="236">
                  <c:v>2.9122729361896527E-2</c:v>
                </c:pt>
                <c:pt idx="237">
                  <c:v>2.8903320538300852E-2</c:v>
                </c:pt>
                <c:pt idx="238">
                  <c:v>2.9049005720092072E-2</c:v>
                </c:pt>
                <c:pt idx="239">
                  <c:v>2.9340052523120233E-2</c:v>
                </c:pt>
                <c:pt idx="240">
                  <c:v>2.9378248697262733E-2</c:v>
                </c:pt>
                <c:pt idx="241">
                  <c:v>2.9242543298569894E-2</c:v>
                </c:pt>
                <c:pt idx="242">
                  <c:v>2.8991953092908931E-2</c:v>
                </c:pt>
                <c:pt idx="243">
                  <c:v>2.9676659137701726E-2</c:v>
                </c:pt>
                <c:pt idx="244">
                  <c:v>2.9956094355695968E-2</c:v>
                </c:pt>
                <c:pt idx="245">
                  <c:v>3.0499865025506192E-2</c:v>
                </c:pt>
                <c:pt idx="246">
                  <c:v>3.2155071395548247E-2</c:v>
                </c:pt>
                <c:pt idx="247">
                  <c:v>3.286949526041185E-2</c:v>
                </c:pt>
                <c:pt idx="248">
                  <c:v>3.238966640866784E-2</c:v>
                </c:pt>
                <c:pt idx="249">
                  <c:v>3.2390123632315214E-2</c:v>
                </c:pt>
                <c:pt idx="250">
                  <c:v>3.2752948952400919E-2</c:v>
                </c:pt>
                <c:pt idx="251">
                  <c:v>3.3140000822440056E-2</c:v>
                </c:pt>
                <c:pt idx="252">
                  <c:v>2.8915352793777969E-2</c:v>
                </c:pt>
                <c:pt idx="253">
                  <c:v>2.9759459404704282E-2</c:v>
                </c:pt>
                <c:pt idx="254">
                  <c:v>3.0515526121492869E-2</c:v>
                </c:pt>
                <c:pt idx="255">
                  <c:v>3.1292909121059698E-2</c:v>
                </c:pt>
                <c:pt idx="256">
                  <c:v>3.1683089099840411E-2</c:v>
                </c:pt>
                <c:pt idx="257">
                  <c:v>3.2117705868828852E-2</c:v>
                </c:pt>
                <c:pt idx="258">
                  <c:v>3.172493781525644E-2</c:v>
                </c:pt>
                <c:pt idx="259">
                  <c:v>3.1904383509326277E-2</c:v>
                </c:pt>
                <c:pt idx="260">
                  <c:v>3.1601000635155849E-2</c:v>
                </c:pt>
                <c:pt idx="261">
                  <c:v>3.2185329911276879E-2</c:v>
                </c:pt>
                <c:pt idx="262">
                  <c:v>3.296443078545596E-2</c:v>
                </c:pt>
                <c:pt idx="263">
                  <c:v>3.3037189837722906E-2</c:v>
                </c:pt>
                <c:pt idx="264">
                  <c:v>3.286856399247895E-2</c:v>
                </c:pt>
                <c:pt idx="265">
                  <c:v>3.2903044072948313E-2</c:v>
                </c:pt>
                <c:pt idx="266">
                  <c:v>3.2868878249399519E-2</c:v>
                </c:pt>
                <c:pt idx="267">
                  <c:v>3.288225468495784E-2</c:v>
                </c:pt>
                <c:pt idx="268">
                  <c:v>3.2708958560434438E-2</c:v>
                </c:pt>
                <c:pt idx="269">
                  <c:v>3.2683720820930247E-2</c:v>
                </c:pt>
                <c:pt idx="270">
                  <c:v>3.2560600756800152E-2</c:v>
                </c:pt>
                <c:pt idx="271">
                  <c:v>3.2806107403872471E-2</c:v>
                </c:pt>
                <c:pt idx="272">
                  <c:v>3.2810028188027647E-2</c:v>
                </c:pt>
                <c:pt idx="273">
                  <c:v>3.1046116442594605E-2</c:v>
                </c:pt>
                <c:pt idx="274">
                  <c:v>3.0782919681735233E-2</c:v>
                </c:pt>
                <c:pt idx="275">
                  <c:v>3.1209585229896312E-2</c:v>
                </c:pt>
                <c:pt idx="276">
                  <c:v>3.1466596869639311E-2</c:v>
                </c:pt>
                <c:pt idx="277">
                  <c:v>3.1577802781709997E-2</c:v>
                </c:pt>
                <c:pt idx="278">
                  <c:v>3.1951751801080688E-2</c:v>
                </c:pt>
                <c:pt idx="279">
                  <c:v>3.1735499354202466E-2</c:v>
                </c:pt>
                <c:pt idx="280">
                  <c:v>3.1940113837774439E-2</c:v>
                </c:pt>
                <c:pt idx="281">
                  <c:v>3.2035780057820103E-2</c:v>
                </c:pt>
                <c:pt idx="282">
                  <c:v>3.2382945550045492E-2</c:v>
                </c:pt>
                <c:pt idx="283">
                  <c:v>3.2409439424180883E-2</c:v>
                </c:pt>
                <c:pt idx="284">
                  <c:v>3.2807439557642239E-2</c:v>
                </c:pt>
                <c:pt idx="285">
                  <c:v>3.2384531591724039E-2</c:v>
                </c:pt>
                <c:pt idx="286">
                  <c:v>3.262541349093364E-2</c:v>
                </c:pt>
                <c:pt idx="287">
                  <c:v>3.2619248768514915E-2</c:v>
                </c:pt>
                <c:pt idx="288">
                  <c:v>3.2525129543156499E-2</c:v>
                </c:pt>
                <c:pt idx="289">
                  <c:v>3.3172663557648342E-2</c:v>
                </c:pt>
                <c:pt idx="290">
                  <c:v>3.3030949929190839E-2</c:v>
                </c:pt>
                <c:pt idx="291">
                  <c:v>3.2321020584816687E-2</c:v>
                </c:pt>
                <c:pt idx="292">
                  <c:v>3.1234469239516536E-2</c:v>
                </c:pt>
                <c:pt idx="293">
                  <c:v>3.1145440107070647E-2</c:v>
                </c:pt>
                <c:pt idx="294">
                  <c:v>3.1522133730812862E-2</c:v>
                </c:pt>
                <c:pt idx="295">
                  <c:v>3.1268239557022202E-2</c:v>
                </c:pt>
                <c:pt idx="296">
                  <c:v>3.1341676493008383E-2</c:v>
                </c:pt>
                <c:pt idx="297">
                  <c:v>3.1273144805873287E-2</c:v>
                </c:pt>
                <c:pt idx="298">
                  <c:v>3.1119589537133403E-2</c:v>
                </c:pt>
                <c:pt idx="299">
                  <c:v>3.1526424974386569E-2</c:v>
                </c:pt>
                <c:pt idx="300">
                  <c:v>3.3724291731758733E-2</c:v>
                </c:pt>
                <c:pt idx="301">
                  <c:v>3.3211416694358391E-2</c:v>
                </c:pt>
                <c:pt idx="302">
                  <c:v>3.3218866655739442E-2</c:v>
                </c:pt>
                <c:pt idx="303">
                  <c:v>3.2021034387056481E-2</c:v>
                </c:pt>
                <c:pt idx="304">
                  <c:v>3.2141167627886408E-2</c:v>
                </c:pt>
                <c:pt idx="305">
                  <c:v>3.2824301437468319E-2</c:v>
                </c:pt>
                <c:pt idx="306">
                  <c:v>3.312257507691909E-2</c:v>
                </c:pt>
                <c:pt idx="307">
                  <c:v>3.3979358716293886E-2</c:v>
                </c:pt>
                <c:pt idx="308">
                  <c:v>3.403900667887589E-2</c:v>
                </c:pt>
                <c:pt idx="309">
                  <c:v>3.3504654296456528E-2</c:v>
                </c:pt>
                <c:pt idx="310">
                  <c:v>3.3369819612358742E-2</c:v>
                </c:pt>
                <c:pt idx="311">
                  <c:v>3.3546843751959682E-2</c:v>
                </c:pt>
                <c:pt idx="312">
                  <c:v>3.326061165079508E-2</c:v>
                </c:pt>
                <c:pt idx="313">
                  <c:v>3.3881284253365264E-2</c:v>
                </c:pt>
                <c:pt idx="314">
                  <c:v>3.264686541560835E-2</c:v>
                </c:pt>
                <c:pt idx="315">
                  <c:v>3.2797432513161681E-2</c:v>
                </c:pt>
                <c:pt idx="316">
                  <c:v>3.3302401375706343E-2</c:v>
                </c:pt>
                <c:pt idx="317">
                  <c:v>3.3820264520002204E-2</c:v>
                </c:pt>
                <c:pt idx="318">
                  <c:v>3.3942547149540481E-2</c:v>
                </c:pt>
                <c:pt idx="319">
                  <c:v>3.3514402143579446E-2</c:v>
                </c:pt>
                <c:pt idx="320">
                  <c:v>3.339900168054135E-2</c:v>
                </c:pt>
                <c:pt idx="321">
                  <c:v>3.3628824481174081E-2</c:v>
                </c:pt>
                <c:pt idx="322">
                  <c:v>3.3383845559058038E-2</c:v>
                </c:pt>
                <c:pt idx="323">
                  <c:v>3.3857067923600437E-2</c:v>
                </c:pt>
                <c:pt idx="324">
                  <c:v>3.3398709578420012E-2</c:v>
                </c:pt>
                <c:pt idx="325">
                  <c:v>3.3380993692468462E-2</c:v>
                </c:pt>
                <c:pt idx="326">
                  <c:v>3.3368081326008527E-2</c:v>
                </c:pt>
                <c:pt idx="327">
                  <c:v>3.3647882820259545E-2</c:v>
                </c:pt>
                <c:pt idx="328">
                  <c:v>3.3998219000977291E-2</c:v>
                </c:pt>
                <c:pt idx="329">
                  <c:v>3.4290604757128605E-2</c:v>
                </c:pt>
                <c:pt idx="330">
                  <c:v>3.5354694185639871E-2</c:v>
                </c:pt>
                <c:pt idx="331">
                  <c:v>3.5307405915215438E-2</c:v>
                </c:pt>
                <c:pt idx="332">
                  <c:v>3.4253170495622487E-2</c:v>
                </c:pt>
                <c:pt idx="333">
                  <c:v>3.3706699877750712E-2</c:v>
                </c:pt>
                <c:pt idx="334">
                  <c:v>3.0865338829080869E-2</c:v>
                </c:pt>
                <c:pt idx="335">
                  <c:v>3.0375001462660742E-2</c:v>
                </c:pt>
                <c:pt idx="336">
                  <c:v>3.0260502474577913E-2</c:v>
                </c:pt>
                <c:pt idx="337">
                  <c:v>3.0170579759652882E-2</c:v>
                </c:pt>
                <c:pt idx="338">
                  <c:v>3.0185856297526549E-2</c:v>
                </c:pt>
                <c:pt idx="339">
                  <c:v>3.0240459945218068E-2</c:v>
                </c:pt>
                <c:pt idx="340">
                  <c:v>3.0524336384033384E-2</c:v>
                </c:pt>
                <c:pt idx="341">
                  <c:v>3.0736454305087327E-2</c:v>
                </c:pt>
                <c:pt idx="342">
                  <c:v>3.0916241428926808E-2</c:v>
                </c:pt>
                <c:pt idx="343">
                  <c:v>3.1260901589350451E-2</c:v>
                </c:pt>
                <c:pt idx="344">
                  <c:v>3.0567570884635634E-2</c:v>
                </c:pt>
                <c:pt idx="345">
                  <c:v>3.0851563083173675E-2</c:v>
                </c:pt>
                <c:pt idx="346">
                  <c:v>3.0737242602121795E-2</c:v>
                </c:pt>
                <c:pt idx="347">
                  <c:v>3.0839249373353715E-2</c:v>
                </c:pt>
                <c:pt idx="348">
                  <c:v>3.0766553639222188E-2</c:v>
                </c:pt>
                <c:pt idx="349">
                  <c:v>3.0498541237002741E-2</c:v>
                </c:pt>
                <c:pt idx="350">
                  <c:v>3.0635476667150906E-2</c:v>
                </c:pt>
                <c:pt idx="351">
                  <c:v>3.0428678773360907E-2</c:v>
                </c:pt>
                <c:pt idx="352">
                  <c:v>3.0338913055327647E-2</c:v>
                </c:pt>
                <c:pt idx="353">
                  <c:v>3.0172324323518684E-2</c:v>
                </c:pt>
                <c:pt idx="354">
                  <c:v>2.9875610594130603E-2</c:v>
                </c:pt>
                <c:pt idx="355">
                  <c:v>2.950586708398862E-2</c:v>
                </c:pt>
                <c:pt idx="356">
                  <c:v>2.9905732224277833E-2</c:v>
                </c:pt>
                <c:pt idx="357">
                  <c:v>2.9719324183145008E-2</c:v>
                </c:pt>
                <c:pt idx="358">
                  <c:v>2.9868667753813832E-2</c:v>
                </c:pt>
                <c:pt idx="359">
                  <c:v>2.9733088305705167E-2</c:v>
                </c:pt>
                <c:pt idx="360">
                  <c:v>2.937815231798319E-2</c:v>
                </c:pt>
                <c:pt idx="361">
                  <c:v>2.9370106392605396E-2</c:v>
                </c:pt>
                <c:pt idx="362">
                  <c:v>2.9358787890810034E-2</c:v>
                </c:pt>
                <c:pt idx="363">
                  <c:v>2.9298816727071728E-2</c:v>
                </c:pt>
                <c:pt idx="364">
                  <c:v>2.889367287868622E-2</c:v>
                </c:pt>
                <c:pt idx="365">
                  <c:v>2.8911232963030199E-2</c:v>
                </c:pt>
                <c:pt idx="366">
                  <c:v>2.8685783462444832E-2</c:v>
                </c:pt>
                <c:pt idx="367">
                  <c:v>2.8614810016936533E-2</c:v>
                </c:pt>
                <c:pt idx="368">
                  <c:v>2.8704494070087367E-2</c:v>
                </c:pt>
                <c:pt idx="369">
                  <c:v>2.8516184360269987E-2</c:v>
                </c:pt>
                <c:pt idx="370">
                  <c:v>2.8548151834609778E-2</c:v>
                </c:pt>
                <c:pt idx="371">
                  <c:v>2.8195201103705991E-2</c:v>
                </c:pt>
                <c:pt idx="372">
                  <c:v>2.8368804502121519E-2</c:v>
                </c:pt>
                <c:pt idx="373">
                  <c:v>2.8212943075598882E-2</c:v>
                </c:pt>
                <c:pt idx="374">
                  <c:v>2.8379515314921229E-2</c:v>
                </c:pt>
                <c:pt idx="375">
                  <c:v>2.866087469439698E-2</c:v>
                </c:pt>
                <c:pt idx="376">
                  <c:v>2.8449829291320491E-2</c:v>
                </c:pt>
                <c:pt idx="377">
                  <c:v>3.0731388301375777E-2</c:v>
                </c:pt>
                <c:pt idx="378">
                  <c:v>3.0685851776461069E-2</c:v>
                </c:pt>
                <c:pt idx="379">
                  <c:v>3.0585626323725412E-2</c:v>
                </c:pt>
                <c:pt idx="380">
                  <c:v>3.0511280782746227E-2</c:v>
                </c:pt>
                <c:pt idx="381">
                  <c:v>3.0908195087384047E-2</c:v>
                </c:pt>
                <c:pt idx="382">
                  <c:v>3.0646653408711071E-2</c:v>
                </c:pt>
                <c:pt idx="383">
                  <c:v>3.0845069874286812E-2</c:v>
                </c:pt>
                <c:pt idx="384">
                  <c:v>3.0820253177247452E-2</c:v>
                </c:pt>
                <c:pt idx="385">
                  <c:v>3.087669471037394E-2</c:v>
                </c:pt>
                <c:pt idx="386">
                  <c:v>3.0826058249016016E-2</c:v>
                </c:pt>
                <c:pt idx="387">
                  <c:v>3.0707463247370725E-2</c:v>
                </c:pt>
                <c:pt idx="388">
                  <c:v>3.0501772665361464E-2</c:v>
                </c:pt>
                <c:pt idx="389">
                  <c:v>3.0447943601532176E-2</c:v>
                </c:pt>
                <c:pt idx="390">
                  <c:v>3.0689831373876833E-2</c:v>
                </c:pt>
                <c:pt idx="391">
                  <c:v>3.0664973082917053E-2</c:v>
                </c:pt>
                <c:pt idx="392">
                  <c:v>3.1046953933562597E-2</c:v>
                </c:pt>
                <c:pt idx="393">
                  <c:v>3.0956063065667793E-2</c:v>
                </c:pt>
                <c:pt idx="394">
                  <c:v>3.0775338275783725E-2</c:v>
                </c:pt>
                <c:pt idx="395">
                  <c:v>3.103442850629002E-2</c:v>
                </c:pt>
                <c:pt idx="396">
                  <c:v>3.1186917032993918E-2</c:v>
                </c:pt>
                <c:pt idx="397">
                  <c:v>3.1019015695321759E-2</c:v>
                </c:pt>
                <c:pt idx="398">
                  <c:v>3.1204140201380029E-2</c:v>
                </c:pt>
                <c:pt idx="399">
                  <c:v>3.096610254620184E-2</c:v>
                </c:pt>
                <c:pt idx="400">
                  <c:v>3.0865390746541609E-2</c:v>
                </c:pt>
                <c:pt idx="401">
                  <c:v>3.0894810115961898E-2</c:v>
                </c:pt>
                <c:pt idx="402">
                  <c:v>3.0700607413533653E-2</c:v>
                </c:pt>
                <c:pt idx="403">
                  <c:v>3.0592892002116231E-2</c:v>
                </c:pt>
                <c:pt idx="404">
                  <c:v>3.0706022025338942E-2</c:v>
                </c:pt>
                <c:pt idx="405">
                  <c:v>3.0635198921878725E-2</c:v>
                </c:pt>
                <c:pt idx="406">
                  <c:v>3.0524002678798789E-2</c:v>
                </c:pt>
                <c:pt idx="407">
                  <c:v>3.0519287636612512E-2</c:v>
                </c:pt>
                <c:pt idx="408">
                  <c:v>3.0529243212719673E-2</c:v>
                </c:pt>
                <c:pt idx="409">
                  <c:v>3.093678483945117E-2</c:v>
                </c:pt>
                <c:pt idx="410">
                  <c:v>3.0870972096275009E-2</c:v>
                </c:pt>
                <c:pt idx="411">
                  <c:v>3.1030495999561848E-2</c:v>
                </c:pt>
                <c:pt idx="412">
                  <c:v>3.0780150117474488E-2</c:v>
                </c:pt>
                <c:pt idx="413">
                  <c:v>3.0698622504467244E-2</c:v>
                </c:pt>
                <c:pt idx="414">
                  <c:v>3.0626816444675502E-2</c:v>
                </c:pt>
                <c:pt idx="415">
                  <c:v>3.0712889027398247E-2</c:v>
                </c:pt>
                <c:pt idx="416">
                  <c:v>3.0864366565374786E-2</c:v>
                </c:pt>
                <c:pt idx="417">
                  <c:v>3.070019949481986E-2</c:v>
                </c:pt>
                <c:pt idx="418">
                  <c:v>3.1261881561407308E-2</c:v>
                </c:pt>
                <c:pt idx="419">
                  <c:v>3.181958655547721E-2</c:v>
                </c:pt>
                <c:pt idx="420">
                  <c:v>3.2283011729931421E-2</c:v>
                </c:pt>
                <c:pt idx="421">
                  <c:v>3.2339325750935677E-2</c:v>
                </c:pt>
                <c:pt idx="422">
                  <c:v>3.2387444475266647E-2</c:v>
                </c:pt>
                <c:pt idx="423">
                  <c:v>3.2316779382474833E-2</c:v>
                </c:pt>
                <c:pt idx="424">
                  <c:v>3.2592283546178769E-2</c:v>
                </c:pt>
                <c:pt idx="425">
                  <c:v>3.205140661846189E-2</c:v>
                </c:pt>
                <c:pt idx="426">
                  <c:v>3.1763369344061751E-2</c:v>
                </c:pt>
                <c:pt idx="427">
                  <c:v>3.139317029208568E-2</c:v>
                </c:pt>
                <c:pt idx="428">
                  <c:v>3.1724190203940371E-2</c:v>
                </c:pt>
                <c:pt idx="429">
                  <c:v>3.2723972578164888E-2</c:v>
                </c:pt>
                <c:pt idx="430">
                  <c:v>3.3462958543063907E-2</c:v>
                </c:pt>
                <c:pt idx="431">
                  <c:v>3.2896513770786041E-2</c:v>
                </c:pt>
                <c:pt idx="432">
                  <c:v>3.2872714932266879E-2</c:v>
                </c:pt>
                <c:pt idx="433">
                  <c:v>3.3114934228375602E-2</c:v>
                </c:pt>
                <c:pt idx="434">
                  <c:v>3.3249786402455718E-2</c:v>
                </c:pt>
                <c:pt idx="435">
                  <c:v>3.3484247356937211E-2</c:v>
                </c:pt>
                <c:pt idx="436">
                  <c:v>3.2346724219122401E-2</c:v>
                </c:pt>
                <c:pt idx="437">
                  <c:v>3.2136018763211087E-2</c:v>
                </c:pt>
                <c:pt idx="438">
                  <c:v>3.231025172814421E-2</c:v>
                </c:pt>
                <c:pt idx="439">
                  <c:v>3.229468562836392E-2</c:v>
                </c:pt>
                <c:pt idx="440">
                  <c:v>3.2300380794282386E-2</c:v>
                </c:pt>
                <c:pt idx="441">
                  <c:v>3.2308080614309828E-2</c:v>
                </c:pt>
                <c:pt idx="442">
                  <c:v>3.2204910709890962E-2</c:v>
                </c:pt>
                <c:pt idx="443">
                  <c:v>3.2117775892678814E-2</c:v>
                </c:pt>
                <c:pt idx="444">
                  <c:v>3.2599817012697478E-2</c:v>
                </c:pt>
                <c:pt idx="445">
                  <c:v>3.2360271245173509E-2</c:v>
                </c:pt>
                <c:pt idx="446">
                  <c:v>3.2205897772715195E-2</c:v>
                </c:pt>
                <c:pt idx="447">
                  <c:v>3.1859187722130144E-2</c:v>
                </c:pt>
                <c:pt idx="448">
                  <c:v>3.1552400611585422E-2</c:v>
                </c:pt>
                <c:pt idx="449">
                  <c:v>3.1546434276091398E-2</c:v>
                </c:pt>
                <c:pt idx="450">
                  <c:v>3.1419513708604727E-2</c:v>
                </c:pt>
                <c:pt idx="451">
                  <c:v>3.1429837807411237E-2</c:v>
                </c:pt>
                <c:pt idx="452">
                  <c:v>3.1582387662215106E-2</c:v>
                </c:pt>
                <c:pt idx="453">
                  <c:v>3.1270998879584559E-2</c:v>
                </c:pt>
                <c:pt idx="454">
                  <c:v>3.1138363003678827E-2</c:v>
                </c:pt>
                <c:pt idx="455">
                  <c:v>3.1024470788781414E-2</c:v>
                </c:pt>
                <c:pt idx="456">
                  <c:v>3.0774596795465011E-2</c:v>
                </c:pt>
                <c:pt idx="457">
                  <c:v>3.0922001893531937E-2</c:v>
                </c:pt>
                <c:pt idx="458">
                  <c:v>3.1126256066242391E-2</c:v>
                </c:pt>
                <c:pt idx="459">
                  <c:v>3.0416515399970298E-2</c:v>
                </c:pt>
                <c:pt idx="460">
                  <c:v>3.0423906747162412E-2</c:v>
                </c:pt>
                <c:pt idx="461">
                  <c:v>3.0290770855602105E-2</c:v>
                </c:pt>
                <c:pt idx="462">
                  <c:v>3.035493330580499E-2</c:v>
                </c:pt>
                <c:pt idx="463">
                  <c:v>3.0456699449302849E-2</c:v>
                </c:pt>
                <c:pt idx="464">
                  <c:v>3.0292213089676698E-2</c:v>
                </c:pt>
                <c:pt idx="465">
                  <c:v>3.0348915086168549E-2</c:v>
                </c:pt>
                <c:pt idx="466">
                  <c:v>3.0083000187986833E-2</c:v>
                </c:pt>
                <c:pt idx="467">
                  <c:v>3.0113264470457111E-2</c:v>
                </c:pt>
                <c:pt idx="468">
                  <c:v>3.0263335573080162E-2</c:v>
                </c:pt>
                <c:pt idx="469">
                  <c:v>3.0114518678924018E-2</c:v>
                </c:pt>
                <c:pt idx="470">
                  <c:v>3.030867976103822E-2</c:v>
                </c:pt>
                <c:pt idx="471">
                  <c:v>3.0260452843486361E-2</c:v>
                </c:pt>
                <c:pt idx="472">
                  <c:v>2.9971239415537088E-2</c:v>
                </c:pt>
                <c:pt idx="473">
                  <c:v>2.9888817244616433E-2</c:v>
                </c:pt>
                <c:pt idx="474">
                  <c:v>2.9760166492685567E-2</c:v>
                </c:pt>
                <c:pt idx="475">
                  <c:v>2.9651878056760537E-2</c:v>
                </c:pt>
                <c:pt idx="476">
                  <c:v>2.9646352084488573E-2</c:v>
                </c:pt>
                <c:pt idx="477">
                  <c:v>2.9927475677921048E-2</c:v>
                </c:pt>
                <c:pt idx="478">
                  <c:v>2.9860026393800983E-2</c:v>
                </c:pt>
                <c:pt idx="479">
                  <c:v>2.999818330130587E-2</c:v>
                </c:pt>
                <c:pt idx="480">
                  <c:v>3.0302064191350536E-2</c:v>
                </c:pt>
                <c:pt idx="481">
                  <c:v>3.042307575407998E-2</c:v>
                </c:pt>
                <c:pt idx="482">
                  <c:v>3.0452113053302268E-2</c:v>
                </c:pt>
                <c:pt idx="483">
                  <c:v>3.0567039802778431E-2</c:v>
                </c:pt>
                <c:pt idx="484">
                  <c:v>3.068463833445861E-2</c:v>
                </c:pt>
                <c:pt idx="485">
                  <c:v>3.0872299015792831E-2</c:v>
                </c:pt>
                <c:pt idx="486">
                  <c:v>3.0901966080640123E-2</c:v>
                </c:pt>
                <c:pt idx="487">
                  <c:v>3.0785231166732992E-2</c:v>
                </c:pt>
                <c:pt idx="488">
                  <c:v>3.0689395432470686E-2</c:v>
                </c:pt>
                <c:pt idx="489">
                  <c:v>3.078159740397382E-2</c:v>
                </c:pt>
                <c:pt idx="490">
                  <c:v>3.1027236358828498E-2</c:v>
                </c:pt>
                <c:pt idx="491">
                  <c:v>3.0851759827926633E-2</c:v>
                </c:pt>
                <c:pt idx="492">
                  <c:v>3.0954503366029409E-2</c:v>
                </c:pt>
                <c:pt idx="493">
                  <c:v>3.0634419389732211E-2</c:v>
                </c:pt>
                <c:pt idx="494">
                  <c:v>3.0679134454112654E-2</c:v>
                </c:pt>
                <c:pt idx="495">
                  <c:v>3.0822166963860267E-2</c:v>
                </c:pt>
                <c:pt idx="496">
                  <c:v>3.0847960968347687E-2</c:v>
                </c:pt>
                <c:pt idx="497">
                  <c:v>3.0765854402645128E-2</c:v>
                </c:pt>
                <c:pt idx="498">
                  <c:v>3.0418625063207881E-2</c:v>
                </c:pt>
                <c:pt idx="499">
                  <c:v>3.0210609363667384E-2</c:v>
                </c:pt>
                <c:pt idx="500">
                  <c:v>3.0427923371609867E-2</c:v>
                </c:pt>
                <c:pt idx="501">
                  <c:v>3.032409897347059E-2</c:v>
                </c:pt>
                <c:pt idx="502">
                  <c:v>3.0100440008703658E-2</c:v>
                </c:pt>
                <c:pt idx="503">
                  <c:v>2.9838385858843647E-2</c:v>
                </c:pt>
                <c:pt idx="504">
                  <c:v>2.9919705900591051E-2</c:v>
                </c:pt>
                <c:pt idx="505">
                  <c:v>3.0107871919930251E-2</c:v>
                </c:pt>
                <c:pt idx="506">
                  <c:v>3.0408399414394559E-2</c:v>
                </c:pt>
                <c:pt idx="507">
                  <c:v>3.0228318928442809E-2</c:v>
                </c:pt>
                <c:pt idx="508">
                  <c:v>3.0320006252345131E-2</c:v>
                </c:pt>
                <c:pt idx="509">
                  <c:v>3.0038730738941598E-2</c:v>
                </c:pt>
                <c:pt idx="510">
                  <c:v>3.0071080516584969E-2</c:v>
                </c:pt>
                <c:pt idx="511">
                  <c:v>3.0322722585865269E-2</c:v>
                </c:pt>
                <c:pt idx="512">
                  <c:v>3.0125814156152602E-2</c:v>
                </c:pt>
                <c:pt idx="513">
                  <c:v>3.0247687124264629E-2</c:v>
                </c:pt>
                <c:pt idx="514">
                  <c:v>3.0070873342243832E-2</c:v>
                </c:pt>
                <c:pt idx="515">
                  <c:v>3.0222021208378792E-2</c:v>
                </c:pt>
                <c:pt idx="516">
                  <c:v>3.012898019047823E-2</c:v>
                </c:pt>
                <c:pt idx="517">
                  <c:v>2.994186532171822E-2</c:v>
                </c:pt>
                <c:pt idx="518">
                  <c:v>3.0362645357847797E-2</c:v>
                </c:pt>
                <c:pt idx="519">
                  <c:v>3.1393957375727123E-2</c:v>
                </c:pt>
                <c:pt idx="520">
                  <c:v>3.1020812402355567E-2</c:v>
                </c:pt>
                <c:pt idx="521">
                  <c:v>3.1119140962238934E-2</c:v>
                </c:pt>
                <c:pt idx="522">
                  <c:v>3.1182997627676651E-2</c:v>
                </c:pt>
                <c:pt idx="523">
                  <c:v>3.1761637001220047E-2</c:v>
                </c:pt>
                <c:pt idx="524">
                  <c:v>3.1945231995947801E-2</c:v>
                </c:pt>
                <c:pt idx="525">
                  <c:v>3.1622279061299836E-2</c:v>
                </c:pt>
                <c:pt idx="526">
                  <c:v>3.1426994592322968E-2</c:v>
                </c:pt>
                <c:pt idx="527">
                  <c:v>3.1353226505248258E-2</c:v>
                </c:pt>
                <c:pt idx="528">
                  <c:v>3.1475627316385639E-2</c:v>
                </c:pt>
                <c:pt idx="529">
                  <c:v>3.1160716376647201E-2</c:v>
                </c:pt>
                <c:pt idx="530">
                  <c:v>3.1063975070587873E-2</c:v>
                </c:pt>
                <c:pt idx="531">
                  <c:v>3.0786509184762816E-2</c:v>
                </c:pt>
                <c:pt idx="532">
                  <c:v>3.0936094714674112E-2</c:v>
                </c:pt>
                <c:pt idx="533">
                  <c:v>3.1174198113317269E-2</c:v>
                </c:pt>
                <c:pt idx="534">
                  <c:v>3.0643342024486354E-2</c:v>
                </c:pt>
                <c:pt idx="535">
                  <c:v>3.081868739369634E-2</c:v>
                </c:pt>
                <c:pt idx="536">
                  <c:v>3.0693977559385851E-2</c:v>
                </c:pt>
                <c:pt idx="537">
                  <c:v>3.0953924568145219E-2</c:v>
                </c:pt>
                <c:pt idx="538">
                  <c:v>3.0871723406978566E-2</c:v>
                </c:pt>
                <c:pt idx="539">
                  <c:v>3.0775960218151113E-2</c:v>
                </c:pt>
                <c:pt idx="540">
                  <c:v>3.1223218095820904E-2</c:v>
                </c:pt>
                <c:pt idx="541">
                  <c:v>3.1242145981547228E-2</c:v>
                </c:pt>
                <c:pt idx="542">
                  <c:v>3.1318005466896642E-2</c:v>
                </c:pt>
                <c:pt idx="543">
                  <c:v>3.1223893263182072E-2</c:v>
                </c:pt>
                <c:pt idx="544">
                  <c:v>3.1094679243531088E-2</c:v>
                </c:pt>
                <c:pt idx="545">
                  <c:v>3.1200335120562146E-2</c:v>
                </c:pt>
                <c:pt idx="546">
                  <c:v>3.10832751710967E-2</c:v>
                </c:pt>
                <c:pt idx="547">
                  <c:v>3.1112141588537017E-2</c:v>
                </c:pt>
                <c:pt idx="548">
                  <c:v>3.0990396762958998E-2</c:v>
                </c:pt>
                <c:pt idx="549">
                  <c:v>3.062813919311759E-2</c:v>
                </c:pt>
                <c:pt idx="550">
                  <c:v>3.0263952641185973E-2</c:v>
                </c:pt>
                <c:pt idx="551">
                  <c:v>3.0177303035244629E-2</c:v>
                </c:pt>
                <c:pt idx="552">
                  <c:v>2.9916525082314519E-2</c:v>
                </c:pt>
                <c:pt idx="553">
                  <c:v>2.9794756289283988E-2</c:v>
                </c:pt>
                <c:pt idx="554">
                  <c:v>2.9683430483715568E-2</c:v>
                </c:pt>
                <c:pt idx="555">
                  <c:v>2.9605497110092686E-2</c:v>
                </c:pt>
                <c:pt idx="556">
                  <c:v>2.9486700189919689E-2</c:v>
                </c:pt>
                <c:pt idx="557">
                  <c:v>2.9346848798527409E-2</c:v>
                </c:pt>
                <c:pt idx="558">
                  <c:v>2.9670589030458071E-2</c:v>
                </c:pt>
                <c:pt idx="559">
                  <c:v>2.9671625190687802E-2</c:v>
                </c:pt>
                <c:pt idx="560">
                  <c:v>3.1010088924653113E-2</c:v>
                </c:pt>
                <c:pt idx="561">
                  <c:v>3.1259427049649256E-2</c:v>
                </c:pt>
                <c:pt idx="562">
                  <c:v>3.1177387006386073E-2</c:v>
                </c:pt>
                <c:pt idx="563">
                  <c:v>3.1487584118941002E-2</c:v>
                </c:pt>
                <c:pt idx="564">
                  <c:v>3.1448871867691443E-2</c:v>
                </c:pt>
                <c:pt idx="565">
                  <c:v>3.1655537684138077E-2</c:v>
                </c:pt>
                <c:pt idx="566">
                  <c:v>3.205120971112739E-2</c:v>
                </c:pt>
                <c:pt idx="567">
                  <c:v>3.2377455110572918E-2</c:v>
                </c:pt>
                <c:pt idx="568">
                  <c:v>3.2370558789898002E-2</c:v>
                </c:pt>
                <c:pt idx="569">
                  <c:v>3.350673267862652E-2</c:v>
                </c:pt>
                <c:pt idx="570">
                  <c:v>3.3660661322086505E-2</c:v>
                </c:pt>
                <c:pt idx="571">
                  <c:v>3.4305088769760829E-2</c:v>
                </c:pt>
                <c:pt idx="572">
                  <c:v>3.3971201438992973E-2</c:v>
                </c:pt>
                <c:pt idx="573">
                  <c:v>3.429732206469862E-2</c:v>
                </c:pt>
                <c:pt idx="574">
                  <c:v>3.428023309676774E-2</c:v>
                </c:pt>
                <c:pt idx="575">
                  <c:v>3.3981080537765322E-2</c:v>
                </c:pt>
                <c:pt idx="576">
                  <c:v>3.4509862210435338E-2</c:v>
                </c:pt>
                <c:pt idx="577">
                  <c:v>3.4890043886298211E-2</c:v>
                </c:pt>
                <c:pt idx="578">
                  <c:v>3.454820773414382E-2</c:v>
                </c:pt>
                <c:pt idx="579">
                  <c:v>3.4424388071623298E-2</c:v>
                </c:pt>
                <c:pt idx="580">
                  <c:v>3.4259545818601612E-2</c:v>
                </c:pt>
                <c:pt idx="581">
                  <c:v>3.4921919158618801E-2</c:v>
                </c:pt>
                <c:pt idx="582">
                  <c:v>3.0527776002212691E-2</c:v>
                </c:pt>
                <c:pt idx="583">
                  <c:v>3.019013834681564E-2</c:v>
                </c:pt>
                <c:pt idx="584">
                  <c:v>2.9939442820566153E-2</c:v>
                </c:pt>
                <c:pt idx="585">
                  <c:v>3.0378627758918173E-2</c:v>
                </c:pt>
                <c:pt idx="586">
                  <c:v>3.0948833001954289E-2</c:v>
                </c:pt>
                <c:pt idx="587">
                  <c:v>3.0884492409494434E-2</c:v>
                </c:pt>
                <c:pt idx="588">
                  <c:v>3.1050019783084713E-2</c:v>
                </c:pt>
                <c:pt idx="589">
                  <c:v>3.071589961040749E-2</c:v>
                </c:pt>
                <c:pt idx="590">
                  <c:v>3.0547079463199643E-2</c:v>
                </c:pt>
                <c:pt idx="591">
                  <c:v>3.0566102405337494E-2</c:v>
                </c:pt>
                <c:pt idx="592">
                  <c:v>3.0880107241192289E-2</c:v>
                </c:pt>
                <c:pt idx="593">
                  <c:v>3.0682108231947582E-2</c:v>
                </c:pt>
                <c:pt idx="594">
                  <c:v>3.0309331542393632E-2</c:v>
                </c:pt>
                <c:pt idx="595">
                  <c:v>3.014967485185124E-2</c:v>
                </c:pt>
                <c:pt idx="596">
                  <c:v>3.0183424190540171E-2</c:v>
                </c:pt>
                <c:pt idx="597">
                  <c:v>3.0134193093791457E-2</c:v>
                </c:pt>
                <c:pt idx="598">
                  <c:v>2.9998073017683969E-2</c:v>
                </c:pt>
                <c:pt idx="599">
                  <c:v>2.9933835083930403E-2</c:v>
                </c:pt>
                <c:pt idx="600">
                  <c:v>3.0137647718212923E-2</c:v>
                </c:pt>
                <c:pt idx="601">
                  <c:v>3.0317315403831629E-2</c:v>
                </c:pt>
                <c:pt idx="602">
                  <c:v>3.0378809195531112E-2</c:v>
                </c:pt>
                <c:pt idx="603">
                  <c:v>3.0208372892177249E-2</c:v>
                </c:pt>
                <c:pt idx="604">
                  <c:v>2.8724902842597749E-2</c:v>
                </c:pt>
                <c:pt idx="605">
                  <c:v>2.878250504624108E-2</c:v>
                </c:pt>
                <c:pt idx="606">
                  <c:v>2.8679199687385661E-2</c:v>
                </c:pt>
                <c:pt idx="607">
                  <c:v>2.875064697733325E-2</c:v>
                </c:pt>
                <c:pt idx="608">
                  <c:v>2.8397246860049852E-2</c:v>
                </c:pt>
                <c:pt idx="609">
                  <c:v>2.8554924376014208E-2</c:v>
                </c:pt>
                <c:pt idx="610">
                  <c:v>2.8447385514498699E-2</c:v>
                </c:pt>
                <c:pt idx="611">
                  <c:v>2.8400388210911096E-2</c:v>
                </c:pt>
                <c:pt idx="612">
                  <c:v>2.8469966437588031E-2</c:v>
                </c:pt>
                <c:pt idx="613">
                  <c:v>2.8443346500983999E-2</c:v>
                </c:pt>
                <c:pt idx="614">
                  <c:v>2.8456235049754818E-2</c:v>
                </c:pt>
                <c:pt idx="615">
                  <c:v>2.8357644808025242E-2</c:v>
                </c:pt>
                <c:pt idx="616">
                  <c:v>2.8416206416758769E-2</c:v>
                </c:pt>
                <c:pt idx="617">
                  <c:v>2.868624485438994E-2</c:v>
                </c:pt>
                <c:pt idx="618">
                  <c:v>2.9191667195439398E-2</c:v>
                </c:pt>
                <c:pt idx="619">
                  <c:v>3.0222530455482351E-2</c:v>
                </c:pt>
                <c:pt idx="620">
                  <c:v>2.9575910202265097E-2</c:v>
                </c:pt>
                <c:pt idx="621">
                  <c:v>2.9471591244645282E-2</c:v>
                </c:pt>
                <c:pt idx="622">
                  <c:v>2.9308463004133829E-2</c:v>
                </c:pt>
                <c:pt idx="623">
                  <c:v>2.9285807134130027E-2</c:v>
                </c:pt>
                <c:pt idx="624">
                  <c:v>3.0102737410889913E-2</c:v>
                </c:pt>
                <c:pt idx="625">
                  <c:v>2.9967577778149273E-2</c:v>
                </c:pt>
                <c:pt idx="626">
                  <c:v>2.975643092739624E-2</c:v>
                </c:pt>
                <c:pt idx="627">
                  <c:v>3.045398247060678E-2</c:v>
                </c:pt>
                <c:pt idx="628">
                  <c:v>3.1072119752090222E-2</c:v>
                </c:pt>
                <c:pt idx="629">
                  <c:v>3.1300507569984877E-2</c:v>
                </c:pt>
                <c:pt idx="630">
                  <c:v>3.1251368148668281E-2</c:v>
                </c:pt>
                <c:pt idx="631">
                  <c:v>3.1426534536694181E-2</c:v>
                </c:pt>
                <c:pt idx="632">
                  <c:v>3.1023887393192548E-2</c:v>
                </c:pt>
                <c:pt idx="633">
                  <c:v>3.0812470180370633E-2</c:v>
                </c:pt>
                <c:pt idx="634">
                  <c:v>3.136879942213941E-2</c:v>
                </c:pt>
                <c:pt idx="635">
                  <c:v>3.1471312363756831E-2</c:v>
                </c:pt>
                <c:pt idx="636">
                  <c:v>3.1687710254851058E-2</c:v>
                </c:pt>
                <c:pt idx="637">
                  <c:v>3.1693737271667889E-2</c:v>
                </c:pt>
                <c:pt idx="638">
                  <c:v>3.2812339366736491E-2</c:v>
                </c:pt>
                <c:pt idx="639">
                  <c:v>3.2712669836292979E-2</c:v>
                </c:pt>
                <c:pt idx="640">
                  <c:v>3.2841418065865255E-2</c:v>
                </c:pt>
                <c:pt idx="641">
                  <c:v>3.3957274654990356E-2</c:v>
                </c:pt>
                <c:pt idx="642">
                  <c:v>3.4047207195339643E-2</c:v>
                </c:pt>
                <c:pt idx="643">
                  <c:v>3.4103871070726877E-2</c:v>
                </c:pt>
                <c:pt idx="644">
                  <c:v>3.4263732681400247E-2</c:v>
                </c:pt>
                <c:pt idx="645">
                  <c:v>3.4186997572071047E-2</c:v>
                </c:pt>
                <c:pt idx="646">
                  <c:v>3.0312105255507198E-2</c:v>
                </c:pt>
                <c:pt idx="647">
                  <c:v>3.0262163853752782E-2</c:v>
                </c:pt>
                <c:pt idx="648">
                  <c:v>3.0048277709745257E-2</c:v>
                </c:pt>
                <c:pt idx="649">
                  <c:v>3.0371046295427511E-2</c:v>
                </c:pt>
                <c:pt idx="650">
                  <c:v>3.0253030364598144E-2</c:v>
                </c:pt>
                <c:pt idx="651">
                  <c:v>3.0479501752681892E-2</c:v>
                </c:pt>
                <c:pt idx="652">
                  <c:v>3.0978966658876235E-2</c:v>
                </c:pt>
                <c:pt idx="653">
                  <c:v>3.0787077156541432E-2</c:v>
                </c:pt>
                <c:pt idx="654">
                  <c:v>3.0766859154275808E-2</c:v>
                </c:pt>
                <c:pt idx="655">
                  <c:v>3.0868237449516254E-2</c:v>
                </c:pt>
                <c:pt idx="656">
                  <c:v>3.0630078261611644E-2</c:v>
                </c:pt>
                <c:pt idx="657">
                  <c:v>3.0785876129685728E-2</c:v>
                </c:pt>
                <c:pt idx="658">
                  <c:v>3.0988119383602169E-2</c:v>
                </c:pt>
                <c:pt idx="659">
                  <c:v>3.0589377704774746E-2</c:v>
                </c:pt>
                <c:pt idx="660">
                  <c:v>3.0776627347349896E-2</c:v>
                </c:pt>
                <c:pt idx="661">
                  <c:v>3.1009156861533233E-2</c:v>
                </c:pt>
                <c:pt idx="662">
                  <c:v>3.1341303920536051E-2</c:v>
                </c:pt>
                <c:pt idx="663">
                  <c:v>3.1015647038547887E-2</c:v>
                </c:pt>
                <c:pt idx="664">
                  <c:v>3.1000600207247011E-2</c:v>
                </c:pt>
                <c:pt idx="665">
                  <c:v>3.0890342475397993E-2</c:v>
                </c:pt>
                <c:pt idx="666">
                  <c:v>3.0621127833932046E-2</c:v>
                </c:pt>
                <c:pt idx="667">
                  <c:v>3.0863824955675009E-2</c:v>
                </c:pt>
                <c:pt idx="668">
                  <c:v>2.961995145985126E-2</c:v>
                </c:pt>
                <c:pt idx="669">
                  <c:v>2.9970883722458604E-2</c:v>
                </c:pt>
                <c:pt idx="670">
                  <c:v>2.9909006449141344E-2</c:v>
                </c:pt>
                <c:pt idx="671">
                  <c:v>2.9716314514694631E-2</c:v>
                </c:pt>
                <c:pt idx="672">
                  <c:v>2.9738521659239982E-2</c:v>
                </c:pt>
                <c:pt idx="673">
                  <c:v>2.9674801227369946E-2</c:v>
                </c:pt>
                <c:pt idx="674">
                  <c:v>2.9749756220871879E-2</c:v>
                </c:pt>
                <c:pt idx="675">
                  <c:v>2.9771937396791664E-2</c:v>
                </c:pt>
                <c:pt idx="676">
                  <c:v>2.9798621454158663E-2</c:v>
                </c:pt>
                <c:pt idx="677">
                  <c:v>2.9888962835227059E-2</c:v>
                </c:pt>
                <c:pt idx="678">
                  <c:v>3.0012067304530796E-2</c:v>
                </c:pt>
                <c:pt idx="679">
                  <c:v>2.9936833150998182E-2</c:v>
                </c:pt>
                <c:pt idx="680">
                  <c:v>2.9995465164912367E-2</c:v>
                </c:pt>
                <c:pt idx="681">
                  <c:v>3.0022728108573232E-2</c:v>
                </c:pt>
                <c:pt idx="682">
                  <c:v>3.013984466563106E-2</c:v>
                </c:pt>
                <c:pt idx="683">
                  <c:v>3.0090494331390168E-2</c:v>
                </c:pt>
                <c:pt idx="684">
                  <c:v>3.0364882143362429E-2</c:v>
                </c:pt>
                <c:pt idx="685">
                  <c:v>3.0253397351796673E-2</c:v>
                </c:pt>
                <c:pt idx="686">
                  <c:v>3.0328310862318384E-2</c:v>
                </c:pt>
                <c:pt idx="687">
                  <c:v>3.0417737965450248E-2</c:v>
                </c:pt>
                <c:pt idx="688">
                  <c:v>2.9923759023970167E-2</c:v>
                </c:pt>
                <c:pt idx="689">
                  <c:v>2.9826155982928846E-2</c:v>
                </c:pt>
                <c:pt idx="690">
                  <c:v>3.0007850504298609E-2</c:v>
                </c:pt>
                <c:pt idx="691">
                  <c:v>3.0305804029944088E-2</c:v>
                </c:pt>
                <c:pt idx="692">
                  <c:v>3.0710791663864014E-2</c:v>
                </c:pt>
                <c:pt idx="693">
                  <c:v>3.1200258127848511E-2</c:v>
                </c:pt>
                <c:pt idx="694">
                  <c:v>3.1696822528920345E-2</c:v>
                </c:pt>
                <c:pt idx="695">
                  <c:v>3.2852193998585001E-2</c:v>
                </c:pt>
                <c:pt idx="696">
                  <c:v>3.2667277061490231E-2</c:v>
                </c:pt>
                <c:pt idx="697">
                  <c:v>3.2884432364267038E-2</c:v>
                </c:pt>
                <c:pt idx="698">
                  <c:v>3.2436972240124901E-2</c:v>
                </c:pt>
                <c:pt idx="699">
                  <c:v>3.2004217314192202E-2</c:v>
                </c:pt>
                <c:pt idx="700">
                  <c:v>3.2333373514658655E-2</c:v>
                </c:pt>
                <c:pt idx="701">
                  <c:v>3.1872602263202481E-2</c:v>
                </c:pt>
                <c:pt idx="702">
                  <c:v>3.1610373787327943E-2</c:v>
                </c:pt>
                <c:pt idx="703">
                  <c:v>3.1416978862253774E-2</c:v>
                </c:pt>
                <c:pt idx="704">
                  <c:v>3.1191642879976344E-2</c:v>
                </c:pt>
                <c:pt idx="705">
                  <c:v>3.128194352334026E-2</c:v>
                </c:pt>
                <c:pt idx="706">
                  <c:v>3.1374346011846639E-2</c:v>
                </c:pt>
                <c:pt idx="707">
                  <c:v>3.1301758440134692E-2</c:v>
                </c:pt>
                <c:pt idx="708">
                  <c:v>3.1195236579031827E-2</c:v>
                </c:pt>
                <c:pt idx="709">
                  <c:v>3.1227322218240847E-2</c:v>
                </c:pt>
                <c:pt idx="710">
                  <c:v>3.0997100700775673E-2</c:v>
                </c:pt>
                <c:pt idx="711">
                  <c:v>2.7920025099484436E-2</c:v>
                </c:pt>
                <c:pt idx="712">
                  <c:v>2.7424780428606087E-2</c:v>
                </c:pt>
                <c:pt idx="713">
                  <c:v>2.7196991647462167E-2</c:v>
                </c:pt>
                <c:pt idx="714">
                  <c:v>2.7198863857820058E-2</c:v>
                </c:pt>
                <c:pt idx="715">
                  <c:v>2.7266146707527909E-2</c:v>
                </c:pt>
                <c:pt idx="716">
                  <c:v>2.7358105597439852E-2</c:v>
                </c:pt>
                <c:pt idx="717">
                  <c:v>2.7534303934689069E-2</c:v>
                </c:pt>
                <c:pt idx="718">
                  <c:v>2.7566634072645348E-2</c:v>
                </c:pt>
                <c:pt idx="719">
                  <c:v>2.7660179189640033E-2</c:v>
                </c:pt>
                <c:pt idx="720">
                  <c:v>2.7420763007645649E-2</c:v>
                </c:pt>
                <c:pt idx="721">
                  <c:v>2.7515421117470656E-2</c:v>
                </c:pt>
                <c:pt idx="722">
                  <c:v>2.7597000857225332E-2</c:v>
                </c:pt>
                <c:pt idx="723">
                  <c:v>2.767269409312741E-2</c:v>
                </c:pt>
                <c:pt idx="724">
                  <c:v>2.7834643922402379E-2</c:v>
                </c:pt>
                <c:pt idx="725">
                  <c:v>2.7797698213837797E-2</c:v>
                </c:pt>
                <c:pt idx="726">
                  <c:v>2.7396761432923109E-2</c:v>
                </c:pt>
                <c:pt idx="727">
                  <c:v>2.7567620081052291E-2</c:v>
                </c:pt>
                <c:pt idx="728">
                  <c:v>2.783126629007943E-2</c:v>
                </c:pt>
                <c:pt idx="729">
                  <c:v>2.8062188553062306E-2</c:v>
                </c:pt>
                <c:pt idx="730">
                  <c:v>2.7966419795827875E-2</c:v>
                </c:pt>
                <c:pt idx="731">
                  <c:v>2.8194701197975142E-2</c:v>
                </c:pt>
                <c:pt idx="732">
                  <c:v>2.8262851891818177E-2</c:v>
                </c:pt>
                <c:pt idx="733">
                  <c:v>2.8371157258130011E-2</c:v>
                </c:pt>
                <c:pt idx="734">
                  <c:v>2.8167694606481927E-2</c:v>
                </c:pt>
                <c:pt idx="735">
                  <c:v>2.833994749229973E-2</c:v>
                </c:pt>
                <c:pt idx="736">
                  <c:v>2.8131923693265212E-2</c:v>
                </c:pt>
                <c:pt idx="737">
                  <c:v>2.7903369783358244E-2</c:v>
                </c:pt>
                <c:pt idx="738">
                  <c:v>2.7916450348224146E-2</c:v>
                </c:pt>
                <c:pt idx="739">
                  <c:v>2.7805852858158713E-2</c:v>
                </c:pt>
                <c:pt idx="740">
                  <c:v>2.7792443729354473E-2</c:v>
                </c:pt>
                <c:pt idx="741">
                  <c:v>2.7772041021246512E-2</c:v>
                </c:pt>
                <c:pt idx="742">
                  <c:v>2.7693004017837818E-2</c:v>
                </c:pt>
                <c:pt idx="743">
                  <c:v>2.7682285416551218E-2</c:v>
                </c:pt>
                <c:pt idx="744">
                  <c:v>2.7626214781115783E-2</c:v>
                </c:pt>
                <c:pt idx="745">
                  <c:v>2.7781223800155869E-2</c:v>
                </c:pt>
                <c:pt idx="746">
                  <c:v>2.7694735455262808E-2</c:v>
                </c:pt>
                <c:pt idx="747">
                  <c:v>2.7458896267777814E-2</c:v>
                </c:pt>
                <c:pt idx="748">
                  <c:v>2.7406969034704069E-2</c:v>
                </c:pt>
                <c:pt idx="749">
                  <c:v>2.7456764558859512E-2</c:v>
                </c:pt>
                <c:pt idx="750">
                  <c:v>2.7498042594290513E-2</c:v>
                </c:pt>
                <c:pt idx="751">
                  <c:v>2.7253201873239777E-2</c:v>
                </c:pt>
                <c:pt idx="752">
                  <c:v>2.8364824891084623E-2</c:v>
                </c:pt>
                <c:pt idx="753">
                  <c:v>2.8427179987827112E-2</c:v>
                </c:pt>
                <c:pt idx="754">
                  <c:v>2.8343470640615608E-2</c:v>
                </c:pt>
                <c:pt idx="755">
                  <c:v>2.8244694609943524E-2</c:v>
                </c:pt>
                <c:pt idx="756">
                  <c:v>2.8045023750583042E-2</c:v>
                </c:pt>
                <c:pt idx="757">
                  <c:v>2.8142714110739202E-2</c:v>
                </c:pt>
                <c:pt idx="758">
                  <c:v>2.7911377552969713E-2</c:v>
                </c:pt>
                <c:pt idx="759">
                  <c:v>2.7933166782761552E-2</c:v>
                </c:pt>
                <c:pt idx="760">
                  <c:v>2.7772573987707248E-2</c:v>
                </c:pt>
                <c:pt idx="761">
                  <c:v>2.7585321106611469E-2</c:v>
                </c:pt>
                <c:pt idx="762">
                  <c:v>2.7655199418856333E-2</c:v>
                </c:pt>
                <c:pt idx="763">
                  <c:v>2.7493176692337671E-2</c:v>
                </c:pt>
                <c:pt idx="764">
                  <c:v>2.7378532326408002E-2</c:v>
                </c:pt>
                <c:pt idx="765">
                  <c:v>2.7191011450802709E-2</c:v>
                </c:pt>
                <c:pt idx="766">
                  <c:v>2.6934528604367052E-2</c:v>
                </c:pt>
                <c:pt idx="767">
                  <c:v>2.6689686290425729E-2</c:v>
                </c:pt>
                <c:pt idx="768">
                  <c:v>2.6768120192630977E-2</c:v>
                </c:pt>
                <c:pt idx="769">
                  <c:v>2.6716936710982516E-2</c:v>
                </c:pt>
                <c:pt idx="770">
                  <c:v>2.6506103073465313E-2</c:v>
                </c:pt>
                <c:pt idx="771">
                  <c:v>2.6346153665009111E-2</c:v>
                </c:pt>
                <c:pt idx="772">
                  <c:v>2.6139322323240073E-2</c:v>
                </c:pt>
                <c:pt idx="773">
                  <c:v>2.7225844648295673E-2</c:v>
                </c:pt>
                <c:pt idx="774">
                  <c:v>2.7248042533930015E-2</c:v>
                </c:pt>
                <c:pt idx="775">
                  <c:v>2.7148806338331336E-2</c:v>
                </c:pt>
                <c:pt idx="776">
                  <c:v>2.7084591683530012E-2</c:v>
                </c:pt>
                <c:pt idx="777">
                  <c:v>2.7227592403686069E-2</c:v>
                </c:pt>
                <c:pt idx="778">
                  <c:v>2.7113091633563818E-2</c:v>
                </c:pt>
                <c:pt idx="779">
                  <c:v>2.7096075266747271E-2</c:v>
                </c:pt>
                <c:pt idx="780">
                  <c:v>2.7009832075687964E-2</c:v>
                </c:pt>
                <c:pt idx="781">
                  <c:v>2.6971100071980694E-2</c:v>
                </c:pt>
                <c:pt idx="782">
                  <c:v>2.6784923673681352E-2</c:v>
                </c:pt>
                <c:pt idx="783">
                  <c:v>2.6868173490925913E-2</c:v>
                </c:pt>
                <c:pt idx="784">
                  <c:v>2.6900527957742171E-2</c:v>
                </c:pt>
                <c:pt idx="785">
                  <c:v>2.6858524356339588E-2</c:v>
                </c:pt>
                <c:pt idx="786">
                  <c:v>2.6884621415527672E-2</c:v>
                </c:pt>
                <c:pt idx="787">
                  <c:v>2.6727302216281799E-2</c:v>
                </c:pt>
                <c:pt idx="788">
                  <c:v>2.686299664918855E-2</c:v>
                </c:pt>
                <c:pt idx="789">
                  <c:v>2.697611058621709E-2</c:v>
                </c:pt>
                <c:pt idx="790">
                  <c:v>2.6740322525762049E-2</c:v>
                </c:pt>
                <c:pt idx="791">
                  <c:v>2.653221831098462E-2</c:v>
                </c:pt>
                <c:pt idx="792">
                  <c:v>2.7132282580068084E-2</c:v>
                </c:pt>
                <c:pt idx="793">
                  <c:v>2.712558233012104E-2</c:v>
                </c:pt>
                <c:pt idx="794">
                  <c:v>2.6940222905520433E-2</c:v>
                </c:pt>
                <c:pt idx="795">
                  <c:v>2.7271540694048912E-2</c:v>
                </c:pt>
                <c:pt idx="796">
                  <c:v>2.7079901540915052E-2</c:v>
                </c:pt>
                <c:pt idx="797">
                  <c:v>2.6801653977380026E-2</c:v>
                </c:pt>
                <c:pt idx="798">
                  <c:v>2.6833214458294889E-2</c:v>
                </c:pt>
                <c:pt idx="799">
                  <c:v>2.6897329686553912E-2</c:v>
                </c:pt>
                <c:pt idx="800">
                  <c:v>2.7079920055749881E-2</c:v>
                </c:pt>
                <c:pt idx="801">
                  <c:v>2.6938533334920786E-2</c:v>
                </c:pt>
                <c:pt idx="802">
                  <c:v>2.6937269008381292E-2</c:v>
                </c:pt>
                <c:pt idx="803">
                  <c:v>2.7112255904036851E-2</c:v>
                </c:pt>
                <c:pt idx="804">
                  <c:v>2.7014594165066432E-2</c:v>
                </c:pt>
                <c:pt idx="805">
                  <c:v>2.7027378555588687E-2</c:v>
                </c:pt>
                <c:pt idx="806">
                  <c:v>2.7075849000640969E-2</c:v>
                </c:pt>
                <c:pt idx="807">
                  <c:v>2.7224243945879949E-2</c:v>
                </c:pt>
                <c:pt idx="808">
                  <c:v>2.6939614850225873E-2</c:v>
                </c:pt>
                <c:pt idx="809">
                  <c:v>2.6801888720772025E-2</c:v>
                </c:pt>
                <c:pt idx="810">
                  <c:v>2.6701719410681113E-2</c:v>
                </c:pt>
                <c:pt idx="811">
                  <c:v>2.6714785871673832E-2</c:v>
                </c:pt>
                <c:pt idx="812">
                  <c:v>2.6662217662665869E-2</c:v>
                </c:pt>
                <c:pt idx="813">
                  <c:v>2.7789587234676436E-2</c:v>
                </c:pt>
                <c:pt idx="814">
                  <c:v>2.7356796062750852E-2</c:v>
                </c:pt>
                <c:pt idx="815">
                  <c:v>2.7072921300204812E-2</c:v>
                </c:pt>
                <c:pt idx="816">
                  <c:v>2.7099398754592829E-2</c:v>
                </c:pt>
                <c:pt idx="817">
                  <c:v>2.707910788988661E-2</c:v>
                </c:pt>
                <c:pt idx="818">
                  <c:v>2.7048817456771703E-2</c:v>
                </c:pt>
                <c:pt idx="819">
                  <c:v>2.6728422866267278E-2</c:v>
                </c:pt>
                <c:pt idx="820">
                  <c:v>2.6640926562852829E-2</c:v>
                </c:pt>
                <c:pt idx="821">
                  <c:v>2.6546903732788341E-2</c:v>
                </c:pt>
                <c:pt idx="822">
                  <c:v>2.6259526286875629E-2</c:v>
                </c:pt>
                <c:pt idx="823">
                  <c:v>2.6141444282091589E-2</c:v>
                </c:pt>
                <c:pt idx="824">
                  <c:v>2.601342880812834E-2</c:v>
                </c:pt>
                <c:pt idx="825">
                  <c:v>2.6096625050490797E-2</c:v>
                </c:pt>
                <c:pt idx="826">
                  <c:v>2.5926791629931438E-2</c:v>
                </c:pt>
                <c:pt idx="827">
                  <c:v>2.608622903845088E-2</c:v>
                </c:pt>
                <c:pt idx="828">
                  <c:v>2.62326151398685E-2</c:v>
                </c:pt>
                <c:pt idx="829">
                  <c:v>2.629725721309422E-2</c:v>
                </c:pt>
                <c:pt idx="830">
                  <c:v>2.6379419407948409E-2</c:v>
                </c:pt>
                <c:pt idx="831">
                  <c:v>2.6302610358682831E-2</c:v>
                </c:pt>
                <c:pt idx="832">
                  <c:v>2.6303378829052457E-2</c:v>
                </c:pt>
                <c:pt idx="833">
                  <c:v>2.6482133476452199E-2</c:v>
                </c:pt>
                <c:pt idx="834">
                  <c:v>2.7689299250074247E-2</c:v>
                </c:pt>
                <c:pt idx="835">
                  <c:v>2.7780948035128632E-2</c:v>
                </c:pt>
                <c:pt idx="836">
                  <c:v>2.7621655645000472E-2</c:v>
                </c:pt>
                <c:pt idx="837">
                  <c:v>2.7614420672545492E-2</c:v>
                </c:pt>
                <c:pt idx="838">
                  <c:v>2.7299874225374655E-2</c:v>
                </c:pt>
                <c:pt idx="839">
                  <c:v>2.7207805782528554E-2</c:v>
                </c:pt>
                <c:pt idx="840">
                  <c:v>2.7242523592209904E-2</c:v>
                </c:pt>
                <c:pt idx="841">
                  <c:v>2.7105407264346099E-2</c:v>
                </c:pt>
                <c:pt idx="842">
                  <c:v>2.7116510772360269E-2</c:v>
                </c:pt>
                <c:pt idx="843">
                  <c:v>2.7161860980075048E-2</c:v>
                </c:pt>
                <c:pt idx="844">
                  <c:v>2.7100970278194275E-2</c:v>
                </c:pt>
                <c:pt idx="845">
                  <c:v>2.7229584263033582E-2</c:v>
                </c:pt>
                <c:pt idx="846">
                  <c:v>2.7625051587510174E-2</c:v>
                </c:pt>
                <c:pt idx="847">
                  <c:v>2.7605198680877453E-2</c:v>
                </c:pt>
                <c:pt idx="848">
                  <c:v>2.7616245702182459E-2</c:v>
                </c:pt>
                <c:pt idx="849">
                  <c:v>2.7544209548087333E-2</c:v>
                </c:pt>
                <c:pt idx="850">
                  <c:v>2.7480977764217946E-2</c:v>
                </c:pt>
                <c:pt idx="851">
                  <c:v>2.7567337541835445E-2</c:v>
                </c:pt>
                <c:pt idx="852">
                  <c:v>2.7363160123504513E-2</c:v>
                </c:pt>
                <c:pt idx="853">
                  <c:v>2.7376482447650105E-2</c:v>
                </c:pt>
                <c:pt idx="854">
                  <c:v>2.7583926935906333E-2</c:v>
                </c:pt>
                <c:pt idx="855">
                  <c:v>2.7157151844928201E-2</c:v>
                </c:pt>
                <c:pt idx="856">
                  <c:v>2.7210333411495098E-2</c:v>
                </c:pt>
                <c:pt idx="857">
                  <c:v>2.6933564552804472E-2</c:v>
                </c:pt>
                <c:pt idx="858">
                  <c:v>2.6916724635210137E-2</c:v>
                </c:pt>
                <c:pt idx="859">
                  <c:v>2.7148377873433899E-2</c:v>
                </c:pt>
                <c:pt idx="860">
                  <c:v>2.6998991357576885E-2</c:v>
                </c:pt>
                <c:pt idx="861">
                  <c:v>2.6816829501477471E-2</c:v>
                </c:pt>
                <c:pt idx="862">
                  <c:v>2.6905351267057488E-2</c:v>
                </c:pt>
                <c:pt idx="863">
                  <c:v>2.6908893339341388E-2</c:v>
                </c:pt>
                <c:pt idx="864">
                  <c:v>2.7082884686537002E-2</c:v>
                </c:pt>
                <c:pt idx="865">
                  <c:v>2.710426906918225E-2</c:v>
                </c:pt>
                <c:pt idx="866">
                  <c:v>2.7154169182127812E-2</c:v>
                </c:pt>
                <c:pt idx="867">
                  <c:v>2.7076064413338458E-2</c:v>
                </c:pt>
                <c:pt idx="868">
                  <c:v>2.6978751558975507E-2</c:v>
                </c:pt>
                <c:pt idx="869">
                  <c:v>2.6868873451378273E-2</c:v>
                </c:pt>
                <c:pt idx="870">
                  <c:v>2.6766845347277968E-2</c:v>
                </c:pt>
                <c:pt idx="871">
                  <c:v>2.6725993530537253E-2</c:v>
                </c:pt>
                <c:pt idx="872">
                  <c:v>2.6600316377746666E-2</c:v>
                </c:pt>
                <c:pt idx="873">
                  <c:v>2.693579028319202E-2</c:v>
                </c:pt>
                <c:pt idx="874">
                  <c:v>2.6923317895630287E-2</c:v>
                </c:pt>
                <c:pt idx="875">
                  <c:v>2.6997050484296313E-2</c:v>
                </c:pt>
                <c:pt idx="876">
                  <c:v>2.7889896919980887E-2</c:v>
                </c:pt>
                <c:pt idx="877">
                  <c:v>2.7631068727614939E-2</c:v>
                </c:pt>
                <c:pt idx="878">
                  <c:v>2.7508791635588541E-2</c:v>
                </c:pt>
                <c:pt idx="879">
                  <c:v>2.7529273518527058E-2</c:v>
                </c:pt>
                <c:pt idx="880">
                  <c:v>2.7496860197300656E-2</c:v>
                </c:pt>
                <c:pt idx="881">
                  <c:v>2.7498625654625648E-2</c:v>
                </c:pt>
                <c:pt idx="882">
                  <c:v>2.7865948617160099E-2</c:v>
                </c:pt>
                <c:pt idx="883">
                  <c:v>2.7890769321533827E-2</c:v>
                </c:pt>
                <c:pt idx="884">
                  <c:v>2.7779361568285827E-2</c:v>
                </c:pt>
                <c:pt idx="885">
                  <c:v>2.7863350248451019E-2</c:v>
                </c:pt>
                <c:pt idx="886">
                  <c:v>2.7988166579721696E-2</c:v>
                </c:pt>
                <c:pt idx="887">
                  <c:v>2.8029937694478868E-2</c:v>
                </c:pt>
                <c:pt idx="888">
                  <c:v>2.8108849948815857E-2</c:v>
                </c:pt>
                <c:pt idx="889">
                  <c:v>2.801608472990948E-2</c:v>
                </c:pt>
                <c:pt idx="890">
                  <c:v>2.8002956108424671E-2</c:v>
                </c:pt>
                <c:pt idx="891">
                  <c:v>2.7923835557951648E-2</c:v>
                </c:pt>
                <c:pt idx="892">
                  <c:v>2.7884785286858029E-2</c:v>
                </c:pt>
                <c:pt idx="893">
                  <c:v>2.7962537712094618E-2</c:v>
                </c:pt>
                <c:pt idx="894">
                  <c:v>2.7930835273551315E-2</c:v>
                </c:pt>
                <c:pt idx="895">
                  <c:v>2.797374527550088E-2</c:v>
                </c:pt>
                <c:pt idx="896">
                  <c:v>2.8064699203329751E-2</c:v>
                </c:pt>
                <c:pt idx="897">
                  <c:v>2.808963463792381E-2</c:v>
                </c:pt>
                <c:pt idx="898">
                  <c:v>2.7444772289282229E-2</c:v>
                </c:pt>
                <c:pt idx="899">
                  <c:v>2.7457513445962568E-2</c:v>
                </c:pt>
                <c:pt idx="900">
                  <c:v>2.7625221246734291E-2</c:v>
                </c:pt>
                <c:pt idx="901">
                  <c:v>2.8017178288280112E-2</c:v>
                </c:pt>
                <c:pt idx="902">
                  <c:v>2.8054346105290874E-2</c:v>
                </c:pt>
                <c:pt idx="903">
                  <c:v>2.8396596296654569E-2</c:v>
                </c:pt>
                <c:pt idx="904">
                  <c:v>2.83131189675968E-2</c:v>
                </c:pt>
                <c:pt idx="905">
                  <c:v>2.8553587935066942E-2</c:v>
                </c:pt>
                <c:pt idx="906">
                  <c:v>2.8236082944585506E-2</c:v>
                </c:pt>
                <c:pt idx="907">
                  <c:v>2.8182028844911708E-2</c:v>
                </c:pt>
                <c:pt idx="908">
                  <c:v>2.7601967135264169E-2</c:v>
                </c:pt>
                <c:pt idx="909">
                  <c:v>2.7286438440299907E-2</c:v>
                </c:pt>
                <c:pt idx="910">
                  <c:v>2.7286674303987672E-2</c:v>
                </c:pt>
                <c:pt idx="911">
                  <c:v>2.7101396222976467E-2</c:v>
                </c:pt>
                <c:pt idx="912">
                  <c:v>2.7177112768257947E-2</c:v>
                </c:pt>
                <c:pt idx="913">
                  <c:v>2.7080404975710112E-2</c:v>
                </c:pt>
                <c:pt idx="914">
                  <c:v>2.6941907927466917E-2</c:v>
                </c:pt>
                <c:pt idx="915">
                  <c:v>2.6993288655378273E-2</c:v>
                </c:pt>
                <c:pt idx="916">
                  <c:v>2.6915224821088938E-2</c:v>
                </c:pt>
                <c:pt idx="917">
                  <c:v>2.6869898645479753E-2</c:v>
                </c:pt>
                <c:pt idx="918">
                  <c:v>2.6663922251330442E-2</c:v>
                </c:pt>
                <c:pt idx="919">
                  <c:v>2.6976553714565209E-2</c:v>
                </c:pt>
                <c:pt idx="920">
                  <c:v>2.6839541899695427E-2</c:v>
                </c:pt>
                <c:pt idx="921">
                  <c:v>2.6805826870232016E-2</c:v>
                </c:pt>
                <c:pt idx="922">
                  <c:v>2.6823778744937892E-2</c:v>
                </c:pt>
                <c:pt idx="923">
                  <c:v>2.6697012288863418E-2</c:v>
                </c:pt>
                <c:pt idx="924">
                  <c:v>2.661156111377749E-2</c:v>
                </c:pt>
                <c:pt idx="925">
                  <c:v>2.6575121505657689E-2</c:v>
                </c:pt>
                <c:pt idx="926">
                  <c:v>2.6389298961151664E-2</c:v>
                </c:pt>
                <c:pt idx="927">
                  <c:v>2.6283210660688804E-2</c:v>
                </c:pt>
                <c:pt idx="928">
                  <c:v>2.6002514209307836E-2</c:v>
                </c:pt>
                <c:pt idx="929">
                  <c:v>2.5979611189405477E-2</c:v>
                </c:pt>
                <c:pt idx="930">
                  <c:v>2.5875118675483415E-2</c:v>
                </c:pt>
                <c:pt idx="931">
                  <c:v>2.579917284818645E-2</c:v>
                </c:pt>
                <c:pt idx="932">
                  <c:v>2.5795690782872659E-2</c:v>
                </c:pt>
                <c:pt idx="933">
                  <c:v>2.5664926272049811E-2</c:v>
                </c:pt>
                <c:pt idx="934">
                  <c:v>2.5541904300562392E-2</c:v>
                </c:pt>
                <c:pt idx="935">
                  <c:v>2.551416763077885E-2</c:v>
                </c:pt>
                <c:pt idx="936">
                  <c:v>2.5552588410632193E-2</c:v>
                </c:pt>
                <c:pt idx="937">
                  <c:v>2.5478289442024502E-2</c:v>
                </c:pt>
                <c:pt idx="938">
                  <c:v>2.5597859171502587E-2</c:v>
                </c:pt>
                <c:pt idx="939">
                  <c:v>2.5679066950925873E-2</c:v>
                </c:pt>
                <c:pt idx="940">
                  <c:v>2.6081196394913728E-2</c:v>
                </c:pt>
                <c:pt idx="941">
                  <c:v>2.6185976272642228E-2</c:v>
                </c:pt>
                <c:pt idx="942">
                  <c:v>2.6092872180257957E-2</c:v>
                </c:pt>
                <c:pt idx="943">
                  <c:v>2.5923623096547867E-2</c:v>
                </c:pt>
                <c:pt idx="944">
                  <c:v>2.581360940080436E-2</c:v>
                </c:pt>
                <c:pt idx="945">
                  <c:v>2.5616974405445459E-2</c:v>
                </c:pt>
                <c:pt idx="946">
                  <c:v>2.5469618745034072E-2</c:v>
                </c:pt>
                <c:pt idx="947">
                  <c:v>2.5504772348525773E-2</c:v>
                </c:pt>
                <c:pt idx="948">
                  <c:v>2.5512429833820977E-2</c:v>
                </c:pt>
                <c:pt idx="949">
                  <c:v>2.5532212079452582E-2</c:v>
                </c:pt>
                <c:pt idx="950">
                  <c:v>2.5518084461348373E-2</c:v>
                </c:pt>
                <c:pt idx="951">
                  <c:v>2.5305462354410831E-2</c:v>
                </c:pt>
                <c:pt idx="952">
                  <c:v>2.5287092176318728E-2</c:v>
                </c:pt>
                <c:pt idx="953">
                  <c:v>2.5230644806632192E-2</c:v>
                </c:pt>
                <c:pt idx="954">
                  <c:v>2.5178765735326611E-2</c:v>
                </c:pt>
                <c:pt idx="955">
                  <c:v>2.5130292580551116E-2</c:v>
                </c:pt>
                <c:pt idx="956">
                  <c:v>2.5092309345171371E-2</c:v>
                </c:pt>
                <c:pt idx="957">
                  <c:v>2.5061876892917456E-2</c:v>
                </c:pt>
                <c:pt idx="958">
                  <c:v>2.506046759334235E-2</c:v>
                </c:pt>
                <c:pt idx="959">
                  <c:v>2.5212867055625757E-2</c:v>
                </c:pt>
                <c:pt idx="960">
                  <c:v>2.5022873547413928E-2</c:v>
                </c:pt>
                <c:pt idx="961">
                  <c:v>2.5178189956467197E-2</c:v>
                </c:pt>
                <c:pt idx="962">
                  <c:v>2.5034397829448277E-2</c:v>
                </c:pt>
                <c:pt idx="963">
                  <c:v>2.4770445945333591E-2</c:v>
                </c:pt>
                <c:pt idx="964">
                  <c:v>2.4688585596139952E-2</c:v>
                </c:pt>
                <c:pt idx="965">
                  <c:v>2.4739389097533728E-2</c:v>
                </c:pt>
                <c:pt idx="966">
                  <c:v>2.4763956586951658E-2</c:v>
                </c:pt>
                <c:pt idx="967">
                  <c:v>2.4780779409850649E-2</c:v>
                </c:pt>
                <c:pt idx="968">
                  <c:v>2.4810369301584791E-2</c:v>
                </c:pt>
                <c:pt idx="969">
                  <c:v>2.4837415782826857E-2</c:v>
                </c:pt>
                <c:pt idx="970">
                  <c:v>2.4841933012094013E-2</c:v>
                </c:pt>
                <c:pt idx="971">
                  <c:v>2.4848239091630552E-2</c:v>
                </c:pt>
                <c:pt idx="972">
                  <c:v>2.489007766949208E-2</c:v>
                </c:pt>
                <c:pt idx="973">
                  <c:v>2.4769598330170343E-2</c:v>
                </c:pt>
                <c:pt idx="974">
                  <c:v>2.4774345604361453E-2</c:v>
                </c:pt>
                <c:pt idx="975">
                  <c:v>2.45852066924728E-2</c:v>
                </c:pt>
                <c:pt idx="976">
                  <c:v>2.4488638009070033E-2</c:v>
                </c:pt>
                <c:pt idx="977">
                  <c:v>2.4487960145554048E-2</c:v>
                </c:pt>
                <c:pt idx="978">
                  <c:v>2.4473318101599282E-2</c:v>
                </c:pt>
                <c:pt idx="979">
                  <c:v>2.4559915509188492E-2</c:v>
                </c:pt>
                <c:pt idx="980">
                  <c:v>2.4613322130192346E-2</c:v>
                </c:pt>
                <c:pt idx="981">
                  <c:v>2.4559301601991192E-2</c:v>
                </c:pt>
                <c:pt idx="982">
                  <c:v>2.4260172991281078E-2</c:v>
                </c:pt>
                <c:pt idx="983">
                  <c:v>2.4223005937416685E-2</c:v>
                </c:pt>
                <c:pt idx="984">
                  <c:v>2.4160934050894117E-2</c:v>
                </c:pt>
                <c:pt idx="985">
                  <c:v>2.4171298038620309E-2</c:v>
                </c:pt>
                <c:pt idx="986">
                  <c:v>2.4100506557794912E-2</c:v>
                </c:pt>
                <c:pt idx="987">
                  <c:v>2.4085633602727429E-2</c:v>
                </c:pt>
                <c:pt idx="988">
                  <c:v>2.3980149169917281E-2</c:v>
                </c:pt>
                <c:pt idx="989">
                  <c:v>2.4135841460119628E-2</c:v>
                </c:pt>
                <c:pt idx="990">
                  <c:v>2.4294421296030363E-2</c:v>
                </c:pt>
                <c:pt idx="991">
                  <c:v>2.4331468962905028E-2</c:v>
                </c:pt>
                <c:pt idx="992">
                  <c:v>2.4381413846060324E-2</c:v>
                </c:pt>
                <c:pt idx="993">
                  <c:v>2.4616548689155176E-2</c:v>
                </c:pt>
                <c:pt idx="994">
                  <c:v>2.4721726952104346E-2</c:v>
                </c:pt>
                <c:pt idx="995">
                  <c:v>2.4734052535630286E-2</c:v>
                </c:pt>
                <c:pt idx="996">
                  <c:v>2.4741594451379627E-2</c:v>
                </c:pt>
                <c:pt idx="997">
                  <c:v>2.4821645663718309E-2</c:v>
                </c:pt>
                <c:pt idx="998">
                  <c:v>2.4898312169531703E-2</c:v>
                </c:pt>
                <c:pt idx="999">
                  <c:v>2.4822430986807417E-2</c:v>
                </c:pt>
                <c:pt idx="1000">
                  <c:v>2.4849384866543232E-2</c:v>
                </c:pt>
                <c:pt idx="1001">
                  <c:v>2.4778348851634508E-2</c:v>
                </c:pt>
                <c:pt idx="1002">
                  <c:v>2.4694506809985316E-2</c:v>
                </c:pt>
                <c:pt idx="1003">
                  <c:v>2.4573987326270801E-2</c:v>
                </c:pt>
                <c:pt idx="1004">
                  <c:v>2.4971963233449218E-2</c:v>
                </c:pt>
                <c:pt idx="1005">
                  <c:v>2.4970947248187842E-2</c:v>
                </c:pt>
                <c:pt idx="1006">
                  <c:v>2.4758815304755641E-2</c:v>
                </c:pt>
                <c:pt idx="1007">
                  <c:v>2.4537949111466673E-2</c:v>
                </c:pt>
                <c:pt idx="1008">
                  <c:v>2.4435980648531915E-2</c:v>
                </c:pt>
                <c:pt idx="1009">
                  <c:v>2.4420060635470676E-2</c:v>
                </c:pt>
                <c:pt idx="1010">
                  <c:v>2.4263139175648218E-2</c:v>
                </c:pt>
                <c:pt idx="1011">
                  <c:v>2.4279272726526954E-2</c:v>
                </c:pt>
                <c:pt idx="1012">
                  <c:v>2.415408795776619E-2</c:v>
                </c:pt>
                <c:pt idx="1013">
                  <c:v>2.4111020398869192E-2</c:v>
                </c:pt>
                <c:pt idx="1014">
                  <c:v>2.4042809869576069E-2</c:v>
                </c:pt>
                <c:pt idx="1015">
                  <c:v>2.4084951663979632E-2</c:v>
                </c:pt>
                <c:pt idx="1016">
                  <c:v>2.4207009057234611E-2</c:v>
                </c:pt>
                <c:pt idx="1017">
                  <c:v>2.4324361577201192E-2</c:v>
                </c:pt>
                <c:pt idx="1018">
                  <c:v>2.448256180863834E-2</c:v>
                </c:pt>
                <c:pt idx="1019">
                  <c:v>2.4390363286731546E-2</c:v>
                </c:pt>
                <c:pt idx="1020">
                  <c:v>2.4353338969403848E-2</c:v>
                </c:pt>
                <c:pt idx="1021">
                  <c:v>2.4358750456343739E-2</c:v>
                </c:pt>
                <c:pt idx="1022">
                  <c:v>2.447310067835225E-2</c:v>
                </c:pt>
                <c:pt idx="1023">
                  <c:v>2.48043809661215E-2</c:v>
                </c:pt>
                <c:pt idx="1024">
                  <c:v>2.3632616084304208E-2</c:v>
                </c:pt>
                <c:pt idx="1025">
                  <c:v>2.3700957988302199E-2</c:v>
                </c:pt>
                <c:pt idx="1026">
                  <c:v>2.3531131040687794E-2</c:v>
                </c:pt>
                <c:pt idx="1027">
                  <c:v>2.3841127489686028E-2</c:v>
                </c:pt>
                <c:pt idx="1028">
                  <c:v>2.3792585430275088E-2</c:v>
                </c:pt>
                <c:pt idx="1029">
                  <c:v>2.3669461287098539E-2</c:v>
                </c:pt>
                <c:pt idx="1030">
                  <c:v>2.3808379546051292E-2</c:v>
                </c:pt>
                <c:pt idx="1031">
                  <c:v>2.3804816805953633E-2</c:v>
                </c:pt>
                <c:pt idx="1032">
                  <c:v>2.397719280800582E-2</c:v>
                </c:pt>
                <c:pt idx="1033">
                  <c:v>2.3996468597424391E-2</c:v>
                </c:pt>
                <c:pt idx="1034">
                  <c:v>2.4004964006952588E-2</c:v>
                </c:pt>
                <c:pt idx="1035">
                  <c:v>2.3972915026058472E-2</c:v>
                </c:pt>
                <c:pt idx="1036">
                  <c:v>2.4029239584560696E-2</c:v>
                </c:pt>
                <c:pt idx="1037">
                  <c:v>2.4294637963060573E-2</c:v>
                </c:pt>
                <c:pt idx="1038">
                  <c:v>2.4498045610178619E-2</c:v>
                </c:pt>
                <c:pt idx="1039">
                  <c:v>2.4388852269187827E-2</c:v>
                </c:pt>
                <c:pt idx="1040">
                  <c:v>2.4209835579883869E-2</c:v>
                </c:pt>
                <c:pt idx="1041">
                  <c:v>2.411494328112412E-2</c:v>
                </c:pt>
                <c:pt idx="1042">
                  <c:v>2.4018868645021368E-2</c:v>
                </c:pt>
                <c:pt idx="1043">
                  <c:v>2.3844265764347002E-2</c:v>
                </c:pt>
                <c:pt idx="1044">
                  <c:v>2.4010798606324248E-2</c:v>
                </c:pt>
                <c:pt idx="1045">
                  <c:v>2.401423263508325E-2</c:v>
                </c:pt>
                <c:pt idx="1046">
                  <c:v>2.3838567621276282E-2</c:v>
                </c:pt>
                <c:pt idx="1047">
                  <c:v>2.3836187560556627E-2</c:v>
                </c:pt>
                <c:pt idx="1048">
                  <c:v>2.3876436127483042E-2</c:v>
                </c:pt>
                <c:pt idx="1049">
                  <c:v>2.3905641336585938E-2</c:v>
                </c:pt>
                <c:pt idx="1050">
                  <c:v>2.3792642387186581E-2</c:v>
                </c:pt>
                <c:pt idx="1051">
                  <c:v>2.3933605858927828E-2</c:v>
                </c:pt>
                <c:pt idx="1052">
                  <c:v>2.4043293265330851E-2</c:v>
                </c:pt>
                <c:pt idx="1053">
                  <c:v>2.4048923969811051E-2</c:v>
                </c:pt>
                <c:pt idx="1054">
                  <c:v>2.3987115380021188E-2</c:v>
                </c:pt>
                <c:pt idx="1055">
                  <c:v>2.3944648593091457E-2</c:v>
                </c:pt>
                <c:pt idx="1056">
                  <c:v>2.3926588761886847E-2</c:v>
                </c:pt>
                <c:pt idx="1057">
                  <c:v>2.3764482519227751E-2</c:v>
                </c:pt>
                <c:pt idx="1058">
                  <c:v>2.3770567164884442E-2</c:v>
                </c:pt>
                <c:pt idx="1059">
                  <c:v>2.3750249325912711E-2</c:v>
                </c:pt>
                <c:pt idx="1060">
                  <c:v>2.3711935468035232E-2</c:v>
                </c:pt>
                <c:pt idx="1061">
                  <c:v>2.3705015507076221E-2</c:v>
                </c:pt>
                <c:pt idx="1062">
                  <c:v>2.3651998298921492E-2</c:v>
                </c:pt>
                <c:pt idx="1063">
                  <c:v>2.3593484687863091E-2</c:v>
                </c:pt>
                <c:pt idx="1064">
                  <c:v>2.3603091619108656E-2</c:v>
                </c:pt>
                <c:pt idx="1065">
                  <c:v>2.3739294086399427E-2</c:v>
                </c:pt>
                <c:pt idx="1066">
                  <c:v>2.384345461364476E-2</c:v>
                </c:pt>
                <c:pt idx="1067">
                  <c:v>2.3723190928165092E-2</c:v>
                </c:pt>
                <c:pt idx="1068">
                  <c:v>2.3829013482504598E-2</c:v>
                </c:pt>
                <c:pt idx="1069">
                  <c:v>2.386832476394278E-2</c:v>
                </c:pt>
                <c:pt idx="1070">
                  <c:v>2.3784158849211735E-2</c:v>
                </c:pt>
                <c:pt idx="1071">
                  <c:v>2.3856244201874252E-2</c:v>
                </c:pt>
                <c:pt idx="1072">
                  <c:v>2.3845387909056669E-2</c:v>
                </c:pt>
                <c:pt idx="1073">
                  <c:v>2.3849045065265081E-2</c:v>
                </c:pt>
                <c:pt idx="1074">
                  <c:v>2.4099097162509887E-2</c:v>
                </c:pt>
                <c:pt idx="1075">
                  <c:v>2.4423293370929633E-2</c:v>
                </c:pt>
                <c:pt idx="1076">
                  <c:v>2.4443836889701913E-2</c:v>
                </c:pt>
                <c:pt idx="1077">
                  <c:v>2.4334985203871451E-2</c:v>
                </c:pt>
                <c:pt idx="1078">
                  <c:v>2.4349434589945592E-2</c:v>
                </c:pt>
                <c:pt idx="1079">
                  <c:v>2.4315942376282724E-2</c:v>
                </c:pt>
                <c:pt idx="1080">
                  <c:v>2.4474703225155828E-2</c:v>
                </c:pt>
                <c:pt idx="1081">
                  <c:v>2.4480823933798326E-2</c:v>
                </c:pt>
                <c:pt idx="1082">
                  <c:v>2.4354846842526832E-2</c:v>
                </c:pt>
                <c:pt idx="1083">
                  <c:v>2.4456137854380916E-2</c:v>
                </c:pt>
                <c:pt idx="1084">
                  <c:v>2.4380118667111844E-2</c:v>
                </c:pt>
                <c:pt idx="1085">
                  <c:v>2.4521578619794173E-2</c:v>
                </c:pt>
                <c:pt idx="1086">
                  <c:v>2.4974817028642633E-2</c:v>
                </c:pt>
                <c:pt idx="1087">
                  <c:v>2.3349039397116376E-2</c:v>
                </c:pt>
                <c:pt idx="1088">
                  <c:v>2.3296926324401966E-2</c:v>
                </c:pt>
                <c:pt idx="1089">
                  <c:v>2.3256883584291586E-2</c:v>
                </c:pt>
                <c:pt idx="1090">
                  <c:v>2.3160770093042168E-2</c:v>
                </c:pt>
                <c:pt idx="1091">
                  <c:v>2.3328537106244909E-2</c:v>
                </c:pt>
                <c:pt idx="1092">
                  <c:v>2.3928035050860278E-2</c:v>
                </c:pt>
                <c:pt idx="1093">
                  <c:v>2.4383878964101373E-2</c:v>
                </c:pt>
                <c:pt idx="1094">
                  <c:v>2.4275386495059982E-2</c:v>
                </c:pt>
                <c:pt idx="1095">
                  <c:v>2.4224831355167668E-2</c:v>
                </c:pt>
                <c:pt idx="1096">
                  <c:v>2.4027934670583891E-2</c:v>
                </c:pt>
                <c:pt idx="1097">
                  <c:v>2.3961101334967969E-2</c:v>
                </c:pt>
                <c:pt idx="1098">
                  <c:v>2.3979049045024899E-2</c:v>
                </c:pt>
                <c:pt idx="1099">
                  <c:v>2.3992341806401984E-2</c:v>
                </c:pt>
                <c:pt idx="1100">
                  <c:v>2.3831793938029873E-2</c:v>
                </c:pt>
                <c:pt idx="1101">
                  <c:v>2.3839298300767628E-2</c:v>
                </c:pt>
                <c:pt idx="1102">
                  <c:v>2.3824582962601978E-2</c:v>
                </c:pt>
                <c:pt idx="1103">
                  <c:v>2.3832303484138288E-2</c:v>
                </c:pt>
                <c:pt idx="1104">
                  <c:v>2.395743832004955E-2</c:v>
                </c:pt>
                <c:pt idx="1105">
                  <c:v>2.3814349203511408E-2</c:v>
                </c:pt>
                <c:pt idx="1106">
                  <c:v>2.3696546788180832E-2</c:v>
                </c:pt>
                <c:pt idx="1107">
                  <c:v>2.307081375834201E-2</c:v>
                </c:pt>
                <c:pt idx="1108">
                  <c:v>2.3089931184696388E-2</c:v>
                </c:pt>
                <c:pt idx="1109">
                  <c:v>2.3118681152526327E-2</c:v>
                </c:pt>
                <c:pt idx="1110">
                  <c:v>2.2993962853540273E-2</c:v>
                </c:pt>
                <c:pt idx="1111">
                  <c:v>2.2994186666638487E-2</c:v>
                </c:pt>
                <c:pt idx="1112">
                  <c:v>2.3058418610686741E-2</c:v>
                </c:pt>
                <c:pt idx="1113">
                  <c:v>2.2903722821706513E-2</c:v>
                </c:pt>
                <c:pt idx="1114">
                  <c:v>2.2831052931833233E-2</c:v>
                </c:pt>
                <c:pt idx="1115">
                  <c:v>2.2728230962586998E-2</c:v>
                </c:pt>
                <c:pt idx="1116">
                  <c:v>2.2827248023244734E-2</c:v>
                </c:pt>
                <c:pt idx="1117">
                  <c:v>2.2821673939542514E-2</c:v>
                </c:pt>
                <c:pt idx="1118">
                  <c:v>2.2730974293022416E-2</c:v>
                </c:pt>
                <c:pt idx="1119">
                  <c:v>2.2772981615923529E-2</c:v>
                </c:pt>
                <c:pt idx="1120">
                  <c:v>2.2659135992318068E-2</c:v>
                </c:pt>
                <c:pt idx="1121">
                  <c:v>2.2560934673062891E-2</c:v>
                </c:pt>
                <c:pt idx="1122">
                  <c:v>2.2593402846203269E-2</c:v>
                </c:pt>
                <c:pt idx="1123">
                  <c:v>2.2588533466367612E-2</c:v>
                </c:pt>
                <c:pt idx="1124">
                  <c:v>2.2603673968475492E-2</c:v>
                </c:pt>
                <c:pt idx="1125">
                  <c:v>2.2930840587407877E-2</c:v>
                </c:pt>
                <c:pt idx="1126">
                  <c:v>2.2830672136791033E-2</c:v>
                </c:pt>
                <c:pt idx="1127">
                  <c:v>2.2722096973731943E-2</c:v>
                </c:pt>
                <c:pt idx="1128">
                  <c:v>2.3539715727351009E-2</c:v>
                </c:pt>
                <c:pt idx="1129">
                  <c:v>2.3488959725756611E-2</c:v>
                </c:pt>
                <c:pt idx="1130">
                  <c:v>2.3488704476772811E-2</c:v>
                </c:pt>
                <c:pt idx="1131">
                  <c:v>2.341259358264661E-2</c:v>
                </c:pt>
                <c:pt idx="1132">
                  <c:v>2.3344874631170711E-2</c:v>
                </c:pt>
                <c:pt idx="1133">
                  <c:v>2.3370328043509046E-2</c:v>
                </c:pt>
                <c:pt idx="1134">
                  <c:v>2.3310478373291827E-2</c:v>
                </c:pt>
                <c:pt idx="1135">
                  <c:v>2.3176315827095832E-2</c:v>
                </c:pt>
                <c:pt idx="1136">
                  <c:v>2.3225516476753E-2</c:v>
                </c:pt>
                <c:pt idx="1137">
                  <c:v>2.3161504552505131E-2</c:v>
                </c:pt>
                <c:pt idx="1138">
                  <c:v>2.3189476990083571E-2</c:v>
                </c:pt>
                <c:pt idx="1139">
                  <c:v>2.3218546672228592E-2</c:v>
                </c:pt>
                <c:pt idx="1140">
                  <c:v>2.3218637437245251E-2</c:v>
                </c:pt>
                <c:pt idx="1141">
                  <c:v>2.316894806055874E-2</c:v>
                </c:pt>
                <c:pt idx="1142">
                  <c:v>2.3023162062268242E-2</c:v>
                </c:pt>
                <c:pt idx="1143">
                  <c:v>2.2901182442871683E-2</c:v>
                </c:pt>
                <c:pt idx="1144">
                  <c:v>2.2739706740364449E-2</c:v>
                </c:pt>
                <c:pt idx="1145">
                  <c:v>2.273716073348328E-2</c:v>
                </c:pt>
                <c:pt idx="1146">
                  <c:v>2.2757773148695773E-2</c:v>
                </c:pt>
                <c:pt idx="1147">
                  <c:v>2.2721512974760664E-2</c:v>
                </c:pt>
                <c:pt idx="1148">
                  <c:v>2.2713529627802216E-2</c:v>
                </c:pt>
                <c:pt idx="1149">
                  <c:v>2.3273133730038132E-2</c:v>
                </c:pt>
                <c:pt idx="1150">
                  <c:v>2.3222327005746352E-2</c:v>
                </c:pt>
                <c:pt idx="1151">
                  <c:v>2.3220965258072712E-2</c:v>
                </c:pt>
                <c:pt idx="1152">
                  <c:v>2.3098210565774959E-2</c:v>
                </c:pt>
                <c:pt idx="1153">
                  <c:v>2.3084859705216332E-2</c:v>
                </c:pt>
                <c:pt idx="1154">
                  <c:v>2.2839745315798132E-2</c:v>
                </c:pt>
                <c:pt idx="1155">
                  <c:v>2.27399007487319E-2</c:v>
                </c:pt>
                <c:pt idx="1156">
                  <c:v>2.275793550956666E-2</c:v>
                </c:pt>
                <c:pt idx="1157">
                  <c:v>2.2586170298871489E-2</c:v>
                </c:pt>
                <c:pt idx="1158">
                  <c:v>2.2557292970842052E-2</c:v>
                </c:pt>
                <c:pt idx="1159">
                  <c:v>2.2511361363438672E-2</c:v>
                </c:pt>
                <c:pt idx="1160">
                  <c:v>2.2499466086467433E-2</c:v>
                </c:pt>
                <c:pt idx="1161">
                  <c:v>2.2350023964519444E-2</c:v>
                </c:pt>
                <c:pt idx="1162">
                  <c:v>2.2224746726065357E-2</c:v>
                </c:pt>
                <c:pt idx="1163">
                  <c:v>2.2103406946862671E-2</c:v>
                </c:pt>
                <c:pt idx="1164">
                  <c:v>2.2064269459978816E-2</c:v>
                </c:pt>
                <c:pt idx="1165">
                  <c:v>2.207294132782002E-2</c:v>
                </c:pt>
                <c:pt idx="1166">
                  <c:v>2.1872874871090128E-2</c:v>
                </c:pt>
                <c:pt idx="1167">
                  <c:v>2.1863933554062277E-2</c:v>
                </c:pt>
                <c:pt idx="1168">
                  <c:v>2.1875956841686452E-2</c:v>
                </c:pt>
                <c:pt idx="1169">
                  <c:v>2.1810742150736296E-2</c:v>
                </c:pt>
                <c:pt idx="1170">
                  <c:v>2.1709072105672488E-2</c:v>
                </c:pt>
                <c:pt idx="1171">
                  <c:v>2.321680603976389E-2</c:v>
                </c:pt>
                <c:pt idx="1172">
                  <c:v>2.3141833627601631E-2</c:v>
                </c:pt>
                <c:pt idx="1173">
                  <c:v>2.318050451407834E-2</c:v>
                </c:pt>
                <c:pt idx="1174">
                  <c:v>2.3065995051216856E-2</c:v>
                </c:pt>
                <c:pt idx="1175">
                  <c:v>2.3169124177540627E-2</c:v>
                </c:pt>
                <c:pt idx="1176">
                  <c:v>2.3156701144191567E-2</c:v>
                </c:pt>
                <c:pt idx="1177">
                  <c:v>2.320502942961495E-2</c:v>
                </c:pt>
                <c:pt idx="1178">
                  <c:v>2.3157051558357903E-2</c:v>
                </c:pt>
                <c:pt idx="1179">
                  <c:v>2.3103670658337839E-2</c:v>
                </c:pt>
                <c:pt idx="1180">
                  <c:v>2.310011673007191E-2</c:v>
                </c:pt>
                <c:pt idx="1181">
                  <c:v>2.3011339880532593E-2</c:v>
                </c:pt>
                <c:pt idx="1182">
                  <c:v>2.3119667284233602E-2</c:v>
                </c:pt>
                <c:pt idx="1183">
                  <c:v>2.2849025302154487E-2</c:v>
                </c:pt>
                <c:pt idx="1184">
                  <c:v>2.2710539063762941E-2</c:v>
                </c:pt>
                <c:pt idx="1185">
                  <c:v>2.2826871741059865E-2</c:v>
                </c:pt>
                <c:pt idx="1186">
                  <c:v>2.2742911287685033E-2</c:v>
                </c:pt>
                <c:pt idx="1187">
                  <c:v>2.2744876175210833E-2</c:v>
                </c:pt>
                <c:pt idx="1188">
                  <c:v>2.2732478834376096E-2</c:v>
                </c:pt>
                <c:pt idx="1189">
                  <c:v>2.266471558622199E-2</c:v>
                </c:pt>
                <c:pt idx="1190">
                  <c:v>2.2566602058449611E-2</c:v>
                </c:pt>
                <c:pt idx="1191">
                  <c:v>2.2418607729766397E-2</c:v>
                </c:pt>
                <c:pt idx="1192">
                  <c:v>2.2693216076347583E-2</c:v>
                </c:pt>
                <c:pt idx="1193">
                  <c:v>2.2541294469952008E-2</c:v>
                </c:pt>
                <c:pt idx="1194">
                  <c:v>2.2519968741895709E-2</c:v>
                </c:pt>
                <c:pt idx="1195">
                  <c:v>2.2621190452891033E-2</c:v>
                </c:pt>
                <c:pt idx="1196">
                  <c:v>2.2587202828835144E-2</c:v>
                </c:pt>
                <c:pt idx="1197">
                  <c:v>2.2476215816320276E-2</c:v>
                </c:pt>
                <c:pt idx="1198">
                  <c:v>2.2371808134087602E-2</c:v>
                </c:pt>
                <c:pt idx="1199">
                  <c:v>2.2181453853517091E-2</c:v>
                </c:pt>
                <c:pt idx="1200">
                  <c:v>2.2130015042175964E-2</c:v>
                </c:pt>
                <c:pt idx="1201">
                  <c:v>2.205164446031551E-2</c:v>
                </c:pt>
                <c:pt idx="1202">
                  <c:v>2.2290972577340723E-2</c:v>
                </c:pt>
                <c:pt idx="1203">
                  <c:v>2.2194812703757828E-2</c:v>
                </c:pt>
                <c:pt idx="1204">
                  <c:v>2.222100048054455E-2</c:v>
                </c:pt>
                <c:pt idx="1205">
                  <c:v>2.2351893853193711E-2</c:v>
                </c:pt>
                <c:pt idx="1206">
                  <c:v>2.2412083633941888E-2</c:v>
                </c:pt>
                <c:pt idx="1207">
                  <c:v>2.2504985650644498E-2</c:v>
                </c:pt>
                <c:pt idx="1208">
                  <c:v>2.2393486224276352E-2</c:v>
                </c:pt>
                <c:pt idx="1209">
                  <c:v>2.338396130420059E-2</c:v>
                </c:pt>
                <c:pt idx="1210">
                  <c:v>2.3631073461696142E-2</c:v>
                </c:pt>
                <c:pt idx="1211">
                  <c:v>2.3542387986817372E-2</c:v>
                </c:pt>
                <c:pt idx="1212">
                  <c:v>2.3705587841481138E-2</c:v>
                </c:pt>
                <c:pt idx="1213">
                  <c:v>2.2368962204037408E-2</c:v>
                </c:pt>
                <c:pt idx="1214">
                  <c:v>2.2507609795946782E-2</c:v>
                </c:pt>
                <c:pt idx="1215">
                  <c:v>2.2545346393581925E-2</c:v>
                </c:pt>
                <c:pt idx="1216">
                  <c:v>2.2761004260133957E-2</c:v>
                </c:pt>
                <c:pt idx="1217">
                  <c:v>2.2930308688695632E-2</c:v>
                </c:pt>
                <c:pt idx="1218">
                  <c:v>2.3025259966415041E-2</c:v>
                </c:pt>
                <c:pt idx="1219">
                  <c:v>2.3033090005113662E-2</c:v>
                </c:pt>
                <c:pt idx="1220">
                  <c:v>2.3276567504948002E-2</c:v>
                </c:pt>
                <c:pt idx="1221">
                  <c:v>2.3350238384001902E-2</c:v>
                </c:pt>
                <c:pt idx="1222">
                  <c:v>2.3235668998431089E-2</c:v>
                </c:pt>
                <c:pt idx="1223">
                  <c:v>2.3209571138991997E-2</c:v>
                </c:pt>
                <c:pt idx="1224">
                  <c:v>2.3157403908398967E-2</c:v>
                </c:pt>
                <c:pt idx="1225">
                  <c:v>2.3096020678030672E-2</c:v>
                </c:pt>
                <c:pt idx="1226">
                  <c:v>2.3281739761177027E-2</c:v>
                </c:pt>
                <c:pt idx="1227">
                  <c:v>2.3160110789152609E-2</c:v>
                </c:pt>
                <c:pt idx="1228">
                  <c:v>2.3049857895630431E-2</c:v>
                </c:pt>
                <c:pt idx="1229">
                  <c:v>2.3109382789851265E-2</c:v>
                </c:pt>
                <c:pt idx="1230">
                  <c:v>2.3184995207637171E-2</c:v>
                </c:pt>
                <c:pt idx="1231">
                  <c:v>2.3121251248295577E-2</c:v>
                </c:pt>
                <c:pt idx="1232">
                  <c:v>2.3209554638033397E-2</c:v>
                </c:pt>
                <c:pt idx="1233">
                  <c:v>2.3313005910347958E-2</c:v>
                </c:pt>
                <c:pt idx="1234">
                  <c:v>2.3570727653907112E-2</c:v>
                </c:pt>
                <c:pt idx="1235">
                  <c:v>2.3758399728672889E-2</c:v>
                </c:pt>
                <c:pt idx="1236">
                  <c:v>2.3690615165143428E-2</c:v>
                </c:pt>
                <c:pt idx="1237">
                  <c:v>2.3627974889745905E-2</c:v>
                </c:pt>
                <c:pt idx="1238">
                  <c:v>2.3654353446503573E-2</c:v>
                </c:pt>
                <c:pt idx="1239">
                  <c:v>2.3710427220890277E-2</c:v>
                </c:pt>
                <c:pt idx="1240">
                  <c:v>2.367835933535304E-2</c:v>
                </c:pt>
                <c:pt idx="1241">
                  <c:v>2.3810320857364609E-2</c:v>
                </c:pt>
                <c:pt idx="1242">
                  <c:v>2.3859571074212681E-2</c:v>
                </c:pt>
                <c:pt idx="1243">
                  <c:v>2.3832732090284848E-2</c:v>
                </c:pt>
                <c:pt idx="1244">
                  <c:v>2.4025746088420688E-2</c:v>
                </c:pt>
                <c:pt idx="1245">
                  <c:v>2.4371934718018868E-2</c:v>
                </c:pt>
                <c:pt idx="1246">
                  <c:v>2.4252490630734588E-2</c:v>
                </c:pt>
                <c:pt idx="1247">
                  <c:v>2.4337416428239833E-2</c:v>
                </c:pt>
                <c:pt idx="1248">
                  <c:v>2.4166505326406473E-2</c:v>
                </c:pt>
                <c:pt idx="1249">
                  <c:v>2.4100890332024991E-2</c:v>
                </c:pt>
                <c:pt idx="1250">
                  <c:v>2.4015372996271513E-2</c:v>
                </c:pt>
                <c:pt idx="1251">
                  <c:v>2.4014112122260473E-2</c:v>
                </c:pt>
                <c:pt idx="1252">
                  <c:v>2.3934793544907372E-2</c:v>
                </c:pt>
                <c:pt idx="1253">
                  <c:v>2.4107136361951574E-2</c:v>
                </c:pt>
                <c:pt idx="1254">
                  <c:v>2.3947539688009219E-2</c:v>
                </c:pt>
                <c:pt idx="1255">
                  <c:v>2.3913883863472152E-2</c:v>
                </c:pt>
                <c:pt idx="1256">
                  <c:v>2.3760379125379892E-2</c:v>
                </c:pt>
                <c:pt idx="1257">
                  <c:v>2.3815028333130987E-2</c:v>
                </c:pt>
                <c:pt idx="1258">
                  <c:v>2.3706320886167281E-2</c:v>
                </c:pt>
                <c:pt idx="1259">
                  <c:v>2.3984741246388577E-2</c:v>
                </c:pt>
                <c:pt idx="1260">
                  <c:v>2.3841814176851269E-2</c:v>
                </c:pt>
                <c:pt idx="1261">
                  <c:v>2.3847087287121673E-2</c:v>
                </c:pt>
                <c:pt idx="1262">
                  <c:v>2.3848355637199239E-2</c:v>
                </c:pt>
                <c:pt idx="1263">
                  <c:v>2.3814462875214704E-2</c:v>
                </c:pt>
                <c:pt idx="1264">
                  <c:v>2.3750135298319836E-2</c:v>
                </c:pt>
                <c:pt idx="1265">
                  <c:v>2.3818835015062212E-2</c:v>
                </c:pt>
                <c:pt idx="1266">
                  <c:v>2.3901725591625872E-2</c:v>
                </c:pt>
                <c:pt idx="1267">
                  <c:v>2.385673992569743E-2</c:v>
                </c:pt>
                <c:pt idx="1268">
                  <c:v>2.3786833679906326E-2</c:v>
                </c:pt>
                <c:pt idx="1269">
                  <c:v>2.3961251037121788E-2</c:v>
                </c:pt>
                <c:pt idx="1270">
                  <c:v>2.3977917462290211E-2</c:v>
                </c:pt>
                <c:pt idx="1271">
                  <c:v>2.3828517629611884E-2</c:v>
                </c:pt>
                <c:pt idx="1272">
                  <c:v>2.3727745977541081E-2</c:v>
                </c:pt>
                <c:pt idx="1273">
                  <c:v>2.3598355087231671E-2</c:v>
                </c:pt>
                <c:pt idx="1274">
                  <c:v>2.3993827099057289E-2</c:v>
                </c:pt>
                <c:pt idx="1275">
                  <c:v>2.3984566671763768E-2</c:v>
                </c:pt>
                <c:pt idx="1276">
                  <c:v>2.3070282581168059E-2</c:v>
                </c:pt>
                <c:pt idx="1277">
                  <c:v>2.3149773557200704E-2</c:v>
                </c:pt>
                <c:pt idx="1278">
                  <c:v>2.3224952785748394E-2</c:v>
                </c:pt>
                <c:pt idx="1279">
                  <c:v>2.3226613332566263E-2</c:v>
                </c:pt>
                <c:pt idx="1280">
                  <c:v>2.3179449769742792E-2</c:v>
                </c:pt>
                <c:pt idx="1281">
                  <c:v>2.3137360986174454E-2</c:v>
                </c:pt>
                <c:pt idx="1282">
                  <c:v>2.3077430963932472E-2</c:v>
                </c:pt>
                <c:pt idx="1283">
                  <c:v>2.3001985128806669E-2</c:v>
                </c:pt>
                <c:pt idx="1284">
                  <c:v>2.3311348344284676E-2</c:v>
                </c:pt>
                <c:pt idx="1285">
                  <c:v>2.3224542123155216E-2</c:v>
                </c:pt>
                <c:pt idx="1286">
                  <c:v>2.3243372817548513E-2</c:v>
                </c:pt>
                <c:pt idx="1287">
                  <c:v>2.3251904507640416E-2</c:v>
                </c:pt>
                <c:pt idx="1288">
                  <c:v>2.3289361970674417E-2</c:v>
                </c:pt>
                <c:pt idx="1289">
                  <c:v>2.3258075349455648E-2</c:v>
                </c:pt>
                <c:pt idx="1290">
                  <c:v>2.3134532211470507E-2</c:v>
                </c:pt>
                <c:pt idx="1291">
                  <c:v>2.3044665538941959E-2</c:v>
                </c:pt>
                <c:pt idx="1292">
                  <c:v>2.3058374812432433E-2</c:v>
                </c:pt>
                <c:pt idx="1293">
                  <c:v>2.3061691887809769E-2</c:v>
                </c:pt>
                <c:pt idx="1294">
                  <c:v>2.3075801687673699E-2</c:v>
                </c:pt>
                <c:pt idx="1295">
                  <c:v>2.3218059490990227E-2</c:v>
                </c:pt>
                <c:pt idx="1296">
                  <c:v>2.3413446698649816E-2</c:v>
                </c:pt>
                <c:pt idx="1297">
                  <c:v>2.3364753591425588E-2</c:v>
                </c:pt>
                <c:pt idx="1298">
                  <c:v>2.3274418589241473E-2</c:v>
                </c:pt>
                <c:pt idx="1299">
                  <c:v>2.3452249069245999E-2</c:v>
                </c:pt>
                <c:pt idx="1300">
                  <c:v>2.350109779871502E-2</c:v>
                </c:pt>
                <c:pt idx="1301">
                  <c:v>2.3495418196584052E-2</c:v>
                </c:pt>
                <c:pt idx="1302">
                  <c:v>2.336933826566789E-2</c:v>
                </c:pt>
                <c:pt idx="1303">
                  <c:v>2.3373652350776916E-2</c:v>
                </c:pt>
                <c:pt idx="1304">
                  <c:v>2.3549675564698436E-2</c:v>
                </c:pt>
                <c:pt idx="1305">
                  <c:v>2.350587503125141E-2</c:v>
                </c:pt>
                <c:pt idx="1306">
                  <c:v>2.3666369758471601E-2</c:v>
                </c:pt>
                <c:pt idx="1307">
                  <c:v>2.3787104285828416E-2</c:v>
                </c:pt>
                <c:pt idx="1308">
                  <c:v>2.3609331376754819E-2</c:v>
                </c:pt>
                <c:pt idx="1309">
                  <c:v>2.3532621205916027E-2</c:v>
                </c:pt>
                <c:pt idx="1310">
                  <c:v>2.3397466928713442E-2</c:v>
                </c:pt>
                <c:pt idx="1311">
                  <c:v>2.3534466830405023E-2</c:v>
                </c:pt>
                <c:pt idx="1312">
                  <c:v>2.3603305158020359E-2</c:v>
                </c:pt>
                <c:pt idx="1313">
                  <c:v>2.3574191815067556E-2</c:v>
                </c:pt>
                <c:pt idx="1314">
                  <c:v>2.3402688284400081E-2</c:v>
                </c:pt>
                <c:pt idx="1315">
                  <c:v>2.3361171830825436E-2</c:v>
                </c:pt>
                <c:pt idx="1316">
                  <c:v>2.3290679668430368E-2</c:v>
                </c:pt>
                <c:pt idx="1317">
                  <c:v>2.2985272508606963E-2</c:v>
                </c:pt>
                <c:pt idx="1318">
                  <c:v>2.2967972390125473E-2</c:v>
                </c:pt>
                <c:pt idx="1319">
                  <c:v>2.2996568654901552E-2</c:v>
                </c:pt>
                <c:pt idx="1320">
                  <c:v>2.3025212333016371E-2</c:v>
                </c:pt>
                <c:pt idx="1321">
                  <c:v>2.2811291841321073E-2</c:v>
                </c:pt>
                <c:pt idx="1322">
                  <c:v>2.286684931207544E-2</c:v>
                </c:pt>
                <c:pt idx="1323">
                  <c:v>2.3091494484045537E-2</c:v>
                </c:pt>
                <c:pt idx="1324">
                  <c:v>2.334174918854761E-2</c:v>
                </c:pt>
                <c:pt idx="1325">
                  <c:v>2.3885863327064879E-2</c:v>
                </c:pt>
                <c:pt idx="1326">
                  <c:v>2.3989964156820552E-2</c:v>
                </c:pt>
                <c:pt idx="1327">
                  <c:v>2.3895873671708659E-2</c:v>
                </c:pt>
                <c:pt idx="1328">
                  <c:v>2.4267667929984624E-2</c:v>
                </c:pt>
                <c:pt idx="1329">
                  <c:v>2.4049321627569568E-2</c:v>
                </c:pt>
                <c:pt idx="1330">
                  <c:v>2.4234481890846728E-2</c:v>
                </c:pt>
                <c:pt idx="1331">
                  <c:v>2.4257717518941142E-2</c:v>
                </c:pt>
                <c:pt idx="1332">
                  <c:v>2.4092805899747046E-2</c:v>
                </c:pt>
                <c:pt idx="1333">
                  <c:v>2.4138744109424692E-2</c:v>
                </c:pt>
                <c:pt idx="1334">
                  <c:v>2.3960826067843638E-2</c:v>
                </c:pt>
                <c:pt idx="1335">
                  <c:v>2.3771670933008991E-2</c:v>
                </c:pt>
                <c:pt idx="1336">
                  <c:v>2.3989627029831512E-2</c:v>
                </c:pt>
                <c:pt idx="1337">
                  <c:v>2.424734691783741E-2</c:v>
                </c:pt>
                <c:pt idx="1338">
                  <c:v>2.4039401158592509E-2</c:v>
                </c:pt>
                <c:pt idx="1339">
                  <c:v>2.4236504450640645E-2</c:v>
                </c:pt>
                <c:pt idx="1340">
                  <c:v>2.4505231828189252E-2</c:v>
                </c:pt>
                <c:pt idx="1341">
                  <c:v>2.4819646606422229E-2</c:v>
                </c:pt>
                <c:pt idx="1342">
                  <c:v>2.4839597989531833E-2</c:v>
                </c:pt>
                <c:pt idx="1343">
                  <c:v>2.4733180083080258E-2</c:v>
                </c:pt>
                <c:pt idx="1344">
                  <c:v>2.4691299361180558E-2</c:v>
                </c:pt>
                <c:pt idx="1345">
                  <c:v>2.4826482801233032E-2</c:v>
                </c:pt>
                <c:pt idx="1346">
                  <c:v>2.4891113668912543E-2</c:v>
                </c:pt>
                <c:pt idx="1347">
                  <c:v>2.5101502589221971E-2</c:v>
                </c:pt>
                <c:pt idx="1348">
                  <c:v>2.5196930698624831E-2</c:v>
                </c:pt>
                <c:pt idx="1349">
                  <c:v>2.5238435698445812E-2</c:v>
                </c:pt>
                <c:pt idx="1350">
                  <c:v>2.5168886258381231E-2</c:v>
                </c:pt>
                <c:pt idx="1351">
                  <c:v>2.5183632677894675E-2</c:v>
                </c:pt>
                <c:pt idx="1352">
                  <c:v>2.4935708582580613E-2</c:v>
                </c:pt>
                <c:pt idx="1353">
                  <c:v>2.4911662955802352E-2</c:v>
                </c:pt>
                <c:pt idx="1354">
                  <c:v>2.4912753338556727E-2</c:v>
                </c:pt>
                <c:pt idx="1355">
                  <c:v>2.5018496198039104E-2</c:v>
                </c:pt>
                <c:pt idx="1356">
                  <c:v>2.4941869942238747E-2</c:v>
                </c:pt>
                <c:pt idx="1357">
                  <c:v>2.4856764997517988E-2</c:v>
                </c:pt>
                <c:pt idx="1358">
                  <c:v>2.4711365070960913E-2</c:v>
                </c:pt>
                <c:pt idx="1359">
                  <c:v>2.416188841540589E-2</c:v>
                </c:pt>
                <c:pt idx="1360">
                  <c:v>2.4122896052774071E-2</c:v>
                </c:pt>
                <c:pt idx="1361">
                  <c:v>2.4126670978467591E-2</c:v>
                </c:pt>
                <c:pt idx="1362">
                  <c:v>2.4026355404347798E-2</c:v>
                </c:pt>
                <c:pt idx="1363">
                  <c:v>2.4126586135041164E-2</c:v>
                </c:pt>
                <c:pt idx="1364">
                  <c:v>2.4089141342144012E-2</c:v>
                </c:pt>
                <c:pt idx="1365">
                  <c:v>2.3925923315339083E-2</c:v>
                </c:pt>
                <c:pt idx="1366">
                  <c:v>2.3748639217977971E-2</c:v>
                </c:pt>
                <c:pt idx="1367">
                  <c:v>2.3709199413908876E-2</c:v>
                </c:pt>
                <c:pt idx="1368">
                  <c:v>2.3677992922309935E-2</c:v>
                </c:pt>
                <c:pt idx="1369">
                  <c:v>2.3907051458966516E-2</c:v>
                </c:pt>
                <c:pt idx="1370">
                  <c:v>2.4007927324151829E-2</c:v>
                </c:pt>
                <c:pt idx="1371">
                  <c:v>2.4085691432127635E-2</c:v>
                </c:pt>
                <c:pt idx="1372">
                  <c:v>2.38900614828765E-2</c:v>
                </c:pt>
                <c:pt idx="1373">
                  <c:v>2.3669306602611028E-2</c:v>
                </c:pt>
                <c:pt idx="1374">
                  <c:v>2.3770792823922672E-2</c:v>
                </c:pt>
                <c:pt idx="1375">
                  <c:v>2.3801857314720679E-2</c:v>
                </c:pt>
                <c:pt idx="1376">
                  <c:v>2.3682715864960513E-2</c:v>
                </c:pt>
                <c:pt idx="1377">
                  <c:v>2.3795403040205582E-2</c:v>
                </c:pt>
                <c:pt idx="1378">
                  <c:v>2.3652257257387701E-2</c:v>
                </c:pt>
                <c:pt idx="1379">
                  <c:v>2.4076589654018873E-2</c:v>
                </c:pt>
                <c:pt idx="1380">
                  <c:v>2.435438830968557E-2</c:v>
                </c:pt>
                <c:pt idx="1381">
                  <c:v>2.4258429283909234E-2</c:v>
                </c:pt>
                <c:pt idx="1382">
                  <c:v>2.4362585011655877E-2</c:v>
                </c:pt>
                <c:pt idx="1383">
                  <c:v>2.4376870798995798E-2</c:v>
                </c:pt>
                <c:pt idx="1384">
                  <c:v>2.4298965265887786E-2</c:v>
                </c:pt>
                <c:pt idx="1385">
                  <c:v>2.4275013061334255E-2</c:v>
                </c:pt>
                <c:pt idx="1386">
                  <c:v>2.4143416584031289E-2</c:v>
                </c:pt>
                <c:pt idx="1387">
                  <c:v>2.4268038081331808E-2</c:v>
                </c:pt>
                <c:pt idx="1388">
                  <c:v>2.4258055031205393E-2</c:v>
                </c:pt>
                <c:pt idx="1389">
                  <c:v>2.416944368138664E-2</c:v>
                </c:pt>
                <c:pt idx="1390">
                  <c:v>2.4396279939005582E-2</c:v>
                </c:pt>
                <c:pt idx="1391">
                  <c:v>2.439231530894154E-2</c:v>
                </c:pt>
                <c:pt idx="1392">
                  <c:v>2.4396311730966951E-2</c:v>
                </c:pt>
                <c:pt idx="1393">
                  <c:v>2.4402301779276749E-2</c:v>
                </c:pt>
                <c:pt idx="1394">
                  <c:v>2.4636274875023775E-2</c:v>
                </c:pt>
                <c:pt idx="1395">
                  <c:v>2.4730928541363432E-2</c:v>
                </c:pt>
                <c:pt idx="1396">
                  <c:v>2.4417953537685354E-2</c:v>
                </c:pt>
                <c:pt idx="1397">
                  <c:v>2.4336186324601342E-2</c:v>
                </c:pt>
                <c:pt idx="1398">
                  <c:v>2.4287459971708877E-2</c:v>
                </c:pt>
                <c:pt idx="1399">
                  <c:v>2.4305215252603901E-2</c:v>
                </c:pt>
                <c:pt idx="1400">
                  <c:v>2.41101705044591E-2</c:v>
                </c:pt>
                <c:pt idx="1401">
                  <c:v>2.2887833868612303E-2</c:v>
                </c:pt>
                <c:pt idx="1402">
                  <c:v>2.2937665261866233E-2</c:v>
                </c:pt>
                <c:pt idx="1403">
                  <c:v>2.2669337150424546E-2</c:v>
                </c:pt>
                <c:pt idx="1404">
                  <c:v>2.2878251637052392E-2</c:v>
                </c:pt>
                <c:pt idx="1405">
                  <c:v>2.2875153459072567E-2</c:v>
                </c:pt>
                <c:pt idx="1406">
                  <c:v>2.2938963098549831E-2</c:v>
                </c:pt>
                <c:pt idx="1407">
                  <c:v>2.2686222624031888E-2</c:v>
                </c:pt>
                <c:pt idx="1408">
                  <c:v>2.2782368971817429E-2</c:v>
                </c:pt>
                <c:pt idx="1409">
                  <c:v>2.2554932776300513E-2</c:v>
                </c:pt>
                <c:pt idx="1410">
                  <c:v>2.2450585407720321E-2</c:v>
                </c:pt>
                <c:pt idx="1411">
                  <c:v>2.2493427218435412E-2</c:v>
                </c:pt>
                <c:pt idx="1412">
                  <c:v>2.2551195816835831E-2</c:v>
                </c:pt>
                <c:pt idx="1413">
                  <c:v>2.2517724491240201E-2</c:v>
                </c:pt>
                <c:pt idx="1414">
                  <c:v>2.2609501302800369E-2</c:v>
                </c:pt>
                <c:pt idx="1415">
                  <c:v>2.2485203826633948E-2</c:v>
                </c:pt>
                <c:pt idx="1416">
                  <c:v>2.2475203696330111E-2</c:v>
                </c:pt>
                <c:pt idx="1417">
                  <c:v>2.2444933054101269E-2</c:v>
                </c:pt>
                <c:pt idx="1418">
                  <c:v>2.2367544193845026E-2</c:v>
                </c:pt>
                <c:pt idx="1419">
                  <c:v>2.242718933030087E-2</c:v>
                </c:pt>
                <c:pt idx="1420">
                  <c:v>2.2303754909423469E-2</c:v>
                </c:pt>
                <c:pt idx="1421">
                  <c:v>2.2191815808042824E-2</c:v>
                </c:pt>
                <c:pt idx="1422">
                  <c:v>2.218215631794539E-2</c:v>
                </c:pt>
                <c:pt idx="1423">
                  <c:v>2.2039040713951786E-2</c:v>
                </c:pt>
                <c:pt idx="1424">
                  <c:v>2.3021213023425781E-2</c:v>
                </c:pt>
                <c:pt idx="1425">
                  <c:v>2.3175727478475992E-2</c:v>
                </c:pt>
                <c:pt idx="1426">
                  <c:v>2.3258829819584551E-2</c:v>
                </c:pt>
                <c:pt idx="1427">
                  <c:v>2.3190866071668047E-2</c:v>
                </c:pt>
                <c:pt idx="1428">
                  <c:v>2.3115237846237438E-2</c:v>
                </c:pt>
                <c:pt idx="1429">
                  <c:v>2.2843978300681612E-2</c:v>
                </c:pt>
                <c:pt idx="1430">
                  <c:v>2.2819269676890085E-2</c:v>
                </c:pt>
                <c:pt idx="1431">
                  <c:v>2.2954498259947161E-2</c:v>
                </c:pt>
                <c:pt idx="1432">
                  <c:v>2.2787687829990473E-2</c:v>
                </c:pt>
                <c:pt idx="1433">
                  <c:v>2.2664930581355706E-2</c:v>
                </c:pt>
                <c:pt idx="1434">
                  <c:v>2.2572453940622288E-2</c:v>
                </c:pt>
                <c:pt idx="1435">
                  <c:v>2.2459213997988812E-2</c:v>
                </c:pt>
                <c:pt idx="1436">
                  <c:v>2.2278168349013618E-2</c:v>
                </c:pt>
                <c:pt idx="1437">
                  <c:v>2.2237397394498128E-2</c:v>
                </c:pt>
                <c:pt idx="1438">
                  <c:v>2.2208165935407712E-2</c:v>
                </c:pt>
                <c:pt idx="1439">
                  <c:v>2.2315313776008164E-2</c:v>
                </c:pt>
                <c:pt idx="1440">
                  <c:v>2.2339562440456113E-2</c:v>
                </c:pt>
                <c:pt idx="1441">
                  <c:v>2.2334410283174733E-2</c:v>
                </c:pt>
                <c:pt idx="1442">
                  <c:v>2.2240625587331447E-2</c:v>
                </c:pt>
                <c:pt idx="1443">
                  <c:v>2.2182806631374868E-2</c:v>
                </c:pt>
                <c:pt idx="1444">
                  <c:v>2.2302734897070516E-2</c:v>
                </c:pt>
                <c:pt idx="1445">
                  <c:v>2.2909932892674786E-2</c:v>
                </c:pt>
                <c:pt idx="1446">
                  <c:v>2.313917323954438E-2</c:v>
                </c:pt>
                <c:pt idx="1447">
                  <c:v>2.3016415215911596E-2</c:v>
                </c:pt>
                <c:pt idx="1448">
                  <c:v>2.3317325987257206E-2</c:v>
                </c:pt>
                <c:pt idx="1449">
                  <c:v>2.3525943259576042E-2</c:v>
                </c:pt>
                <c:pt idx="1450">
                  <c:v>2.3388965883531981E-2</c:v>
                </c:pt>
                <c:pt idx="1451">
                  <c:v>2.3621330292710199E-2</c:v>
                </c:pt>
                <c:pt idx="1452">
                  <c:v>2.3732164124969573E-2</c:v>
                </c:pt>
                <c:pt idx="1453">
                  <c:v>2.391463265062789E-2</c:v>
                </c:pt>
                <c:pt idx="1454">
                  <c:v>2.3965014634613768E-2</c:v>
                </c:pt>
                <c:pt idx="1455">
                  <c:v>2.3887153750340281E-2</c:v>
                </c:pt>
                <c:pt idx="1456">
                  <c:v>2.4050097626457059E-2</c:v>
                </c:pt>
                <c:pt idx="1457">
                  <c:v>2.4088675431205228E-2</c:v>
                </c:pt>
                <c:pt idx="1458">
                  <c:v>2.3923088811206385E-2</c:v>
                </c:pt>
                <c:pt idx="1459">
                  <c:v>2.3839570966830058E-2</c:v>
                </c:pt>
                <c:pt idx="1460">
                  <c:v>2.3929555524910252E-2</c:v>
                </c:pt>
                <c:pt idx="1461">
                  <c:v>2.4376434908989997E-2</c:v>
                </c:pt>
                <c:pt idx="1462">
                  <c:v>2.4135389364774228E-2</c:v>
                </c:pt>
                <c:pt idx="1463">
                  <c:v>2.4003250399583752E-2</c:v>
                </c:pt>
                <c:pt idx="1464">
                  <c:v>2.4333329920620032E-2</c:v>
                </c:pt>
                <c:pt idx="1465">
                  <c:v>2.439870160838593E-2</c:v>
                </c:pt>
                <c:pt idx="1466">
                  <c:v>2.3422597600609159E-2</c:v>
                </c:pt>
                <c:pt idx="1467">
                  <c:v>2.346769539146154E-2</c:v>
                </c:pt>
                <c:pt idx="1468">
                  <c:v>2.3825954471382488E-2</c:v>
                </c:pt>
                <c:pt idx="1469">
                  <c:v>2.3596587797456978E-2</c:v>
                </c:pt>
                <c:pt idx="1470">
                  <c:v>2.3549858542859212E-2</c:v>
                </c:pt>
                <c:pt idx="1471">
                  <c:v>2.3526430507855311E-2</c:v>
                </c:pt>
                <c:pt idx="1472">
                  <c:v>2.340746674308013E-2</c:v>
                </c:pt>
                <c:pt idx="1473">
                  <c:v>2.3417929607617124E-2</c:v>
                </c:pt>
                <c:pt idx="1474">
                  <c:v>2.3390704504247028E-2</c:v>
                </c:pt>
                <c:pt idx="1475">
                  <c:v>2.3419346890216065E-2</c:v>
                </c:pt>
                <c:pt idx="1476">
                  <c:v>2.3319011264672559E-2</c:v>
                </c:pt>
                <c:pt idx="1477">
                  <c:v>2.3350059010612531E-2</c:v>
                </c:pt>
                <c:pt idx="1478">
                  <c:v>2.3201589038081168E-2</c:v>
                </c:pt>
                <c:pt idx="1479">
                  <c:v>2.3205934063824589E-2</c:v>
                </c:pt>
                <c:pt idx="1480">
                  <c:v>2.3270117410668468E-2</c:v>
                </c:pt>
                <c:pt idx="1481">
                  <c:v>2.3334530101156069E-2</c:v>
                </c:pt>
                <c:pt idx="1482">
                  <c:v>2.3244749570291202E-2</c:v>
                </c:pt>
                <c:pt idx="1483">
                  <c:v>2.31731779623441E-2</c:v>
                </c:pt>
                <c:pt idx="1484">
                  <c:v>2.2954988355917888E-2</c:v>
                </c:pt>
                <c:pt idx="1485">
                  <c:v>2.311722053292229E-2</c:v>
                </c:pt>
                <c:pt idx="1486">
                  <c:v>2.2993132387034824E-2</c:v>
                </c:pt>
                <c:pt idx="1487">
                  <c:v>2.369307271530055E-2</c:v>
                </c:pt>
                <c:pt idx="1488">
                  <c:v>2.374993706887648E-2</c:v>
                </c:pt>
                <c:pt idx="1489">
                  <c:v>2.3579036530376376E-2</c:v>
                </c:pt>
                <c:pt idx="1490">
                  <c:v>2.347377484497588E-2</c:v>
                </c:pt>
                <c:pt idx="1491">
                  <c:v>2.3483505723710382E-2</c:v>
                </c:pt>
                <c:pt idx="1492">
                  <c:v>2.3450449032627038E-2</c:v>
                </c:pt>
                <c:pt idx="1493">
                  <c:v>2.344254913946011E-2</c:v>
                </c:pt>
                <c:pt idx="1494">
                  <c:v>2.3379849802721498E-2</c:v>
                </c:pt>
                <c:pt idx="1495">
                  <c:v>2.3246320086228029E-2</c:v>
                </c:pt>
                <c:pt idx="1496">
                  <c:v>2.3395252978400768E-2</c:v>
                </c:pt>
                <c:pt idx="1497">
                  <c:v>2.3258739098230369E-2</c:v>
                </c:pt>
                <c:pt idx="1498">
                  <c:v>2.3512623205867573E-2</c:v>
                </c:pt>
                <c:pt idx="1499">
                  <c:v>2.3531275344541368E-2</c:v>
                </c:pt>
                <c:pt idx="1500">
                  <c:v>2.3460247637798002E-2</c:v>
                </c:pt>
                <c:pt idx="1501">
                  <c:v>2.3299993822805027E-2</c:v>
                </c:pt>
                <c:pt idx="1502">
                  <c:v>2.308877154406962E-2</c:v>
                </c:pt>
                <c:pt idx="1503">
                  <c:v>2.3097414956176409E-2</c:v>
                </c:pt>
                <c:pt idx="1504">
                  <c:v>2.3066246181544812E-2</c:v>
                </c:pt>
                <c:pt idx="1505">
                  <c:v>2.2890652161817224E-2</c:v>
                </c:pt>
                <c:pt idx="1506">
                  <c:v>2.2953350240782839E-2</c:v>
                </c:pt>
                <c:pt idx="1507">
                  <c:v>2.2933620731408252E-2</c:v>
                </c:pt>
                <c:pt idx="1508">
                  <c:v>2.3353446727454E-2</c:v>
                </c:pt>
                <c:pt idx="1509">
                  <c:v>2.3093496051975602E-2</c:v>
                </c:pt>
                <c:pt idx="1510">
                  <c:v>2.3285569671737835E-2</c:v>
                </c:pt>
                <c:pt idx="1511">
                  <c:v>2.3151641607629309E-2</c:v>
                </c:pt>
                <c:pt idx="1512">
                  <c:v>2.2999925573294208E-2</c:v>
                </c:pt>
                <c:pt idx="1513">
                  <c:v>2.3005691034853192E-2</c:v>
                </c:pt>
                <c:pt idx="1514">
                  <c:v>2.3121137181337671E-2</c:v>
                </c:pt>
                <c:pt idx="1515">
                  <c:v>2.2904609203649801E-2</c:v>
                </c:pt>
                <c:pt idx="1516">
                  <c:v>2.2830473677342648E-2</c:v>
                </c:pt>
                <c:pt idx="1517">
                  <c:v>2.2657409347447647E-2</c:v>
                </c:pt>
                <c:pt idx="1518">
                  <c:v>2.2772032264750088E-2</c:v>
                </c:pt>
                <c:pt idx="1519">
                  <c:v>2.2770561727559913E-2</c:v>
                </c:pt>
                <c:pt idx="1520">
                  <c:v>2.2626592408349248E-2</c:v>
                </c:pt>
                <c:pt idx="1521">
                  <c:v>2.2837793916784654E-2</c:v>
                </c:pt>
                <c:pt idx="1522">
                  <c:v>2.2947500667787012E-2</c:v>
                </c:pt>
                <c:pt idx="1523">
                  <c:v>2.3385167767404253E-2</c:v>
                </c:pt>
                <c:pt idx="1524">
                  <c:v>2.3370150651747346E-2</c:v>
                </c:pt>
                <c:pt idx="1525">
                  <c:v>2.3413088875534518E-2</c:v>
                </c:pt>
                <c:pt idx="1526">
                  <c:v>2.3232420100083688E-2</c:v>
                </c:pt>
                <c:pt idx="1527">
                  <c:v>2.3821499015673347E-2</c:v>
                </c:pt>
                <c:pt idx="1528">
                  <c:v>2.279424730584988E-2</c:v>
                </c:pt>
                <c:pt idx="1529">
                  <c:v>2.2734308827556268E-2</c:v>
                </c:pt>
                <c:pt idx="1530">
                  <c:v>2.2638182908132642E-2</c:v>
                </c:pt>
                <c:pt idx="1531">
                  <c:v>2.2610342217444946E-2</c:v>
                </c:pt>
                <c:pt idx="1532">
                  <c:v>2.2574707625014772E-2</c:v>
                </c:pt>
                <c:pt idx="1533">
                  <c:v>2.2479891481129756E-2</c:v>
                </c:pt>
                <c:pt idx="1534">
                  <c:v>2.2591395854074162E-2</c:v>
                </c:pt>
                <c:pt idx="1535">
                  <c:v>2.2523442261422173E-2</c:v>
                </c:pt>
                <c:pt idx="1536">
                  <c:v>2.2645339805523711E-2</c:v>
                </c:pt>
                <c:pt idx="1537">
                  <c:v>2.265770361196149E-2</c:v>
                </c:pt>
                <c:pt idx="1538">
                  <c:v>2.2738252911616113E-2</c:v>
                </c:pt>
                <c:pt idx="1539">
                  <c:v>2.2703342472311143E-2</c:v>
                </c:pt>
                <c:pt idx="1540">
                  <c:v>2.2597985979720479E-2</c:v>
                </c:pt>
                <c:pt idx="1541">
                  <c:v>2.257846840013605E-2</c:v>
                </c:pt>
                <c:pt idx="1542">
                  <c:v>2.2537739455141273E-2</c:v>
                </c:pt>
                <c:pt idx="1543">
                  <c:v>2.2732573077923722E-2</c:v>
                </c:pt>
                <c:pt idx="1544">
                  <c:v>2.2699813377027169E-2</c:v>
                </c:pt>
                <c:pt idx="1545">
                  <c:v>2.2856752594996282E-2</c:v>
                </c:pt>
                <c:pt idx="1546">
                  <c:v>2.2741115777178675E-2</c:v>
                </c:pt>
                <c:pt idx="1547">
                  <c:v>2.2924573784249624E-2</c:v>
                </c:pt>
                <c:pt idx="1548">
                  <c:v>2.2786408073976524E-2</c:v>
                </c:pt>
                <c:pt idx="1549">
                  <c:v>2.2682549898406092E-2</c:v>
                </c:pt>
                <c:pt idx="1550">
                  <c:v>2.2669982028022458E-2</c:v>
                </c:pt>
                <c:pt idx="1551">
                  <c:v>2.2804756887218666E-2</c:v>
                </c:pt>
                <c:pt idx="1552">
                  <c:v>2.2912455951854246E-2</c:v>
                </c:pt>
                <c:pt idx="1553">
                  <c:v>2.3004103630388868E-2</c:v>
                </c:pt>
                <c:pt idx="1554">
                  <c:v>2.2885049516955299E-2</c:v>
                </c:pt>
                <c:pt idx="1555">
                  <c:v>2.2820442432691282E-2</c:v>
                </c:pt>
                <c:pt idx="1556">
                  <c:v>2.2667717234922273E-2</c:v>
                </c:pt>
                <c:pt idx="1557">
                  <c:v>2.2753259391744999E-2</c:v>
                </c:pt>
                <c:pt idx="1558">
                  <c:v>2.3010530879437548E-2</c:v>
                </c:pt>
                <c:pt idx="1559">
                  <c:v>2.3136472296399146E-2</c:v>
                </c:pt>
                <c:pt idx="1560">
                  <c:v>2.2947992089749042E-2</c:v>
                </c:pt>
                <c:pt idx="1561">
                  <c:v>2.2906441975480106E-2</c:v>
                </c:pt>
                <c:pt idx="1562">
                  <c:v>2.2728060728454628E-2</c:v>
                </c:pt>
                <c:pt idx="1563">
                  <c:v>2.2715612109449893E-2</c:v>
                </c:pt>
                <c:pt idx="1564">
                  <c:v>2.2805173090166355E-2</c:v>
                </c:pt>
                <c:pt idx="1565">
                  <c:v>2.2890279964727245E-2</c:v>
                </c:pt>
                <c:pt idx="1566">
                  <c:v>2.2828946840698881E-2</c:v>
                </c:pt>
                <c:pt idx="1567">
                  <c:v>2.2748277075842673E-2</c:v>
                </c:pt>
                <c:pt idx="1568">
                  <c:v>2.2856797399589651E-2</c:v>
                </c:pt>
                <c:pt idx="1569">
                  <c:v>2.285577931460132E-2</c:v>
                </c:pt>
                <c:pt idx="1570">
                  <c:v>2.2584808930756591E-2</c:v>
                </c:pt>
                <c:pt idx="1571">
                  <c:v>2.2425438917672492E-2</c:v>
                </c:pt>
                <c:pt idx="1572">
                  <c:v>2.2386438063369624E-2</c:v>
                </c:pt>
                <c:pt idx="1573">
                  <c:v>2.2490063317101412E-2</c:v>
                </c:pt>
                <c:pt idx="1574">
                  <c:v>2.2504514186894573E-2</c:v>
                </c:pt>
                <c:pt idx="1575">
                  <c:v>2.25214118125041E-2</c:v>
                </c:pt>
                <c:pt idx="1576">
                  <c:v>2.2396361792740141E-2</c:v>
                </c:pt>
                <c:pt idx="1577">
                  <c:v>2.2299854671220833E-2</c:v>
                </c:pt>
                <c:pt idx="1578">
                  <c:v>2.2272344251557469E-2</c:v>
                </c:pt>
                <c:pt idx="1579">
                  <c:v>2.2243171158666374E-2</c:v>
                </c:pt>
                <c:pt idx="1580">
                  <c:v>2.2223852262912111E-2</c:v>
                </c:pt>
                <c:pt idx="1581">
                  <c:v>2.2429890667617837E-2</c:v>
                </c:pt>
                <c:pt idx="1582">
                  <c:v>2.2511787410734455E-2</c:v>
                </c:pt>
                <c:pt idx="1583">
                  <c:v>2.2396410422507212E-2</c:v>
                </c:pt>
                <c:pt idx="1584">
                  <c:v>2.2343260745104346E-2</c:v>
                </c:pt>
                <c:pt idx="1585">
                  <c:v>2.225796210512938E-2</c:v>
                </c:pt>
                <c:pt idx="1586">
                  <c:v>2.2181974954782992E-2</c:v>
                </c:pt>
                <c:pt idx="1587">
                  <c:v>2.2179911800818429E-2</c:v>
                </c:pt>
                <c:pt idx="1588">
                  <c:v>2.2418385067366233E-2</c:v>
                </c:pt>
                <c:pt idx="1589">
                  <c:v>2.1503796095445792E-2</c:v>
                </c:pt>
                <c:pt idx="1590">
                  <c:v>2.1531597642410513E-2</c:v>
                </c:pt>
                <c:pt idx="1591">
                  <c:v>2.1648930193820866E-2</c:v>
                </c:pt>
                <c:pt idx="1592">
                  <c:v>2.1650057986738552E-2</c:v>
                </c:pt>
                <c:pt idx="1593">
                  <c:v>2.15765951563212E-2</c:v>
                </c:pt>
                <c:pt idx="1594">
                  <c:v>2.1471512517054876E-2</c:v>
                </c:pt>
                <c:pt idx="1595">
                  <c:v>2.1457345134201829E-2</c:v>
                </c:pt>
                <c:pt idx="1596">
                  <c:v>2.1529190542894441E-2</c:v>
                </c:pt>
                <c:pt idx="1597">
                  <c:v>2.1552959317438777E-2</c:v>
                </c:pt>
                <c:pt idx="1598">
                  <c:v>2.1596279665101411E-2</c:v>
                </c:pt>
                <c:pt idx="1599">
                  <c:v>2.1536614931671551E-2</c:v>
                </c:pt>
                <c:pt idx="1600">
                  <c:v>2.1957407516039473E-2</c:v>
                </c:pt>
                <c:pt idx="1601">
                  <c:v>2.1862286079299614E-2</c:v>
                </c:pt>
                <c:pt idx="1602">
                  <c:v>2.2009646914505104E-2</c:v>
                </c:pt>
                <c:pt idx="1603">
                  <c:v>2.1981531148385271E-2</c:v>
                </c:pt>
                <c:pt idx="1604">
                  <c:v>2.1889863567447928E-2</c:v>
                </c:pt>
                <c:pt idx="1605">
                  <c:v>2.1780391119910099E-2</c:v>
                </c:pt>
                <c:pt idx="1606">
                  <c:v>2.1731509170616628E-2</c:v>
                </c:pt>
                <c:pt idx="1607">
                  <c:v>2.203048582673002E-2</c:v>
                </c:pt>
                <c:pt idx="1608">
                  <c:v>2.2285063366380108E-2</c:v>
                </c:pt>
                <c:pt idx="1609">
                  <c:v>2.2427464262752932E-2</c:v>
                </c:pt>
                <c:pt idx="1610">
                  <c:v>2.236028675334439E-2</c:v>
                </c:pt>
                <c:pt idx="1611">
                  <c:v>2.2604673915503758E-2</c:v>
                </c:pt>
                <c:pt idx="1612">
                  <c:v>2.2546634080624673E-2</c:v>
                </c:pt>
                <c:pt idx="1613">
                  <c:v>2.231454098275765E-2</c:v>
                </c:pt>
                <c:pt idx="1614">
                  <c:v>2.2231580128774707E-2</c:v>
                </c:pt>
                <c:pt idx="1615">
                  <c:v>2.2242774163684028E-2</c:v>
                </c:pt>
                <c:pt idx="1616">
                  <c:v>2.219852654630643E-2</c:v>
                </c:pt>
                <c:pt idx="1617">
                  <c:v>2.222524060517591E-2</c:v>
                </c:pt>
                <c:pt idx="1618">
                  <c:v>2.2151839492535456E-2</c:v>
                </c:pt>
                <c:pt idx="1619">
                  <c:v>2.2306053776415452E-2</c:v>
                </c:pt>
                <c:pt idx="1620">
                  <c:v>2.3057581304234177E-2</c:v>
                </c:pt>
                <c:pt idx="1621">
                  <c:v>2.3150764675592867E-2</c:v>
                </c:pt>
                <c:pt idx="1622">
                  <c:v>2.3388003855298573E-2</c:v>
                </c:pt>
                <c:pt idx="1623">
                  <c:v>2.3317963803915528E-2</c:v>
                </c:pt>
                <c:pt idx="1624">
                  <c:v>2.3335114063231476E-2</c:v>
                </c:pt>
                <c:pt idx="1625">
                  <c:v>2.3306858732837527E-2</c:v>
                </c:pt>
                <c:pt idx="1626">
                  <c:v>2.3397858389370352E-2</c:v>
                </c:pt>
                <c:pt idx="1627">
                  <c:v>2.3443293976361513E-2</c:v>
                </c:pt>
                <c:pt idx="1628">
                  <c:v>2.3490745906721972E-2</c:v>
                </c:pt>
                <c:pt idx="1629">
                  <c:v>2.3503624692095073E-2</c:v>
                </c:pt>
                <c:pt idx="1630">
                  <c:v>2.3400134775462485E-2</c:v>
                </c:pt>
                <c:pt idx="1631">
                  <c:v>2.3282572835304528E-2</c:v>
                </c:pt>
                <c:pt idx="1632">
                  <c:v>2.3227543385937487E-2</c:v>
                </c:pt>
                <c:pt idx="1633">
                  <c:v>2.2845119883098008E-2</c:v>
                </c:pt>
                <c:pt idx="1634">
                  <c:v>2.2519557816472108E-2</c:v>
                </c:pt>
                <c:pt idx="1635">
                  <c:v>2.2386147125140726E-2</c:v>
                </c:pt>
                <c:pt idx="1636">
                  <c:v>2.2369600668050028E-2</c:v>
                </c:pt>
                <c:pt idx="1637">
                  <c:v>2.2407587551229818E-2</c:v>
                </c:pt>
                <c:pt idx="1638">
                  <c:v>2.2428841420052824E-2</c:v>
                </c:pt>
                <c:pt idx="1639">
                  <c:v>2.2148087427813871E-2</c:v>
                </c:pt>
                <c:pt idx="1640">
                  <c:v>2.2020906394012184E-2</c:v>
                </c:pt>
                <c:pt idx="1641">
                  <c:v>2.1869224231805241E-2</c:v>
                </c:pt>
                <c:pt idx="1642">
                  <c:v>2.1741804727585828E-2</c:v>
                </c:pt>
                <c:pt idx="1643">
                  <c:v>2.173792620028004E-2</c:v>
                </c:pt>
                <c:pt idx="1644">
                  <c:v>2.1745870659784824E-2</c:v>
                </c:pt>
                <c:pt idx="1645">
                  <c:v>2.1912621118983039E-2</c:v>
                </c:pt>
                <c:pt idx="1646">
                  <c:v>2.1701094064782843E-2</c:v>
                </c:pt>
                <c:pt idx="1647">
                  <c:v>2.1673302290527503E-2</c:v>
                </c:pt>
                <c:pt idx="1648">
                  <c:v>2.1642526044161642E-2</c:v>
                </c:pt>
                <c:pt idx="1649">
                  <c:v>2.1792150566418849E-2</c:v>
                </c:pt>
                <c:pt idx="1650">
                  <c:v>2.1786546942804286E-2</c:v>
                </c:pt>
                <c:pt idx="1651">
                  <c:v>2.1725302968016433E-2</c:v>
                </c:pt>
                <c:pt idx="1652">
                  <c:v>2.1738606982876468E-2</c:v>
                </c:pt>
                <c:pt idx="1653">
                  <c:v>2.1449882130885091E-2</c:v>
                </c:pt>
                <c:pt idx="1654">
                  <c:v>2.1367115262594268E-2</c:v>
                </c:pt>
                <c:pt idx="1655">
                  <c:v>2.1425712391063754E-2</c:v>
                </c:pt>
                <c:pt idx="1656">
                  <c:v>2.1650309027142416E-2</c:v>
                </c:pt>
                <c:pt idx="1657">
                  <c:v>2.1753069608258811E-2</c:v>
                </c:pt>
                <c:pt idx="1658">
                  <c:v>2.1905248555042008E-2</c:v>
                </c:pt>
                <c:pt idx="1659">
                  <c:v>2.1895203096474091E-2</c:v>
                </c:pt>
                <c:pt idx="1660">
                  <c:v>2.1873505683605875E-2</c:v>
                </c:pt>
                <c:pt idx="1661">
                  <c:v>2.1898564422682426E-2</c:v>
                </c:pt>
                <c:pt idx="1662">
                  <c:v>2.1747170581069342E-2</c:v>
                </c:pt>
                <c:pt idx="1663">
                  <c:v>2.1749661519880271E-2</c:v>
                </c:pt>
                <c:pt idx="1664">
                  <c:v>2.1725540143876659E-2</c:v>
                </c:pt>
                <c:pt idx="1665">
                  <c:v>2.1858057799367451E-2</c:v>
                </c:pt>
                <c:pt idx="1666">
                  <c:v>2.2012242578403948E-2</c:v>
                </c:pt>
                <c:pt idx="1667">
                  <c:v>2.1836067786187699E-2</c:v>
                </c:pt>
                <c:pt idx="1668">
                  <c:v>2.1724274678226026E-2</c:v>
                </c:pt>
                <c:pt idx="1669">
                  <c:v>2.1722107855052082E-2</c:v>
                </c:pt>
                <c:pt idx="1670">
                  <c:v>2.1720173086436256E-2</c:v>
                </c:pt>
                <c:pt idx="1671">
                  <c:v>2.1626640370372971E-2</c:v>
                </c:pt>
                <c:pt idx="1672">
                  <c:v>2.1478059594662841E-2</c:v>
                </c:pt>
                <c:pt idx="1673">
                  <c:v>2.1554358256003402E-2</c:v>
                </c:pt>
                <c:pt idx="1674">
                  <c:v>2.1717777886531033E-2</c:v>
                </c:pt>
                <c:pt idx="1675">
                  <c:v>2.1888856577722233E-2</c:v>
                </c:pt>
                <c:pt idx="1676">
                  <c:v>2.2637362825918595E-2</c:v>
                </c:pt>
                <c:pt idx="1677">
                  <c:v>2.2540872618909854E-2</c:v>
                </c:pt>
                <c:pt idx="1678">
                  <c:v>2.2727265083880472E-2</c:v>
                </c:pt>
                <c:pt idx="1679">
                  <c:v>2.2663179981371288E-2</c:v>
                </c:pt>
                <c:pt idx="1680">
                  <c:v>2.2605668256442148E-2</c:v>
                </c:pt>
                <c:pt idx="1681">
                  <c:v>2.2550017129701189E-2</c:v>
                </c:pt>
                <c:pt idx="1682">
                  <c:v>2.2324750417739802E-2</c:v>
                </c:pt>
                <c:pt idx="1683">
                  <c:v>2.2667145716545076E-2</c:v>
                </c:pt>
                <c:pt idx="1684">
                  <c:v>2.2846675194587399E-2</c:v>
                </c:pt>
                <c:pt idx="1685">
                  <c:v>2.2806004470595602E-2</c:v>
                </c:pt>
                <c:pt idx="1686">
                  <c:v>2.2644238117799937E-2</c:v>
                </c:pt>
                <c:pt idx="1687">
                  <c:v>2.2479977525115807E-2</c:v>
                </c:pt>
                <c:pt idx="1688">
                  <c:v>2.2540961145508697E-2</c:v>
                </c:pt>
                <c:pt idx="1689">
                  <c:v>2.270637600962009E-2</c:v>
                </c:pt>
                <c:pt idx="1690">
                  <c:v>2.2594053055187375E-2</c:v>
                </c:pt>
                <c:pt idx="1691">
                  <c:v>2.2510577678822835E-2</c:v>
                </c:pt>
                <c:pt idx="1692">
                  <c:v>2.2502839051317086E-2</c:v>
                </c:pt>
                <c:pt idx="1693">
                  <c:v>2.252155771583824E-2</c:v>
                </c:pt>
                <c:pt idx="1694">
                  <c:v>2.2450134738691192E-2</c:v>
                </c:pt>
                <c:pt idx="1695">
                  <c:v>2.2303160938863073E-2</c:v>
                </c:pt>
                <c:pt idx="1696">
                  <c:v>2.3040118517380033E-2</c:v>
                </c:pt>
                <c:pt idx="1697">
                  <c:v>2.3060881513314271E-2</c:v>
                </c:pt>
                <c:pt idx="1698">
                  <c:v>2.3237348322026376E-2</c:v>
                </c:pt>
                <c:pt idx="1699">
                  <c:v>2.2951225659897059E-2</c:v>
                </c:pt>
                <c:pt idx="1700">
                  <c:v>2.3097692464755869E-2</c:v>
                </c:pt>
                <c:pt idx="1701">
                  <c:v>2.3196295274238773E-2</c:v>
                </c:pt>
                <c:pt idx="1702">
                  <c:v>2.3305906086533233E-2</c:v>
                </c:pt>
                <c:pt idx="1703">
                  <c:v>2.3207396406915621E-2</c:v>
                </c:pt>
                <c:pt idx="1704">
                  <c:v>2.3318005757684345E-2</c:v>
                </c:pt>
                <c:pt idx="1705">
                  <c:v>2.3366014769595867E-2</c:v>
                </c:pt>
                <c:pt idx="1706">
                  <c:v>2.3323683016373411E-2</c:v>
                </c:pt>
                <c:pt idx="1707">
                  <c:v>2.3141133627783229E-2</c:v>
                </c:pt>
                <c:pt idx="1708">
                  <c:v>2.3086905307031981E-2</c:v>
                </c:pt>
                <c:pt idx="1709">
                  <c:v>2.3171568954663296E-2</c:v>
                </c:pt>
                <c:pt idx="1710">
                  <c:v>2.3081289542678851E-2</c:v>
                </c:pt>
                <c:pt idx="1711">
                  <c:v>2.3092229343739768E-2</c:v>
                </c:pt>
                <c:pt idx="1712">
                  <c:v>2.320061313633667E-2</c:v>
                </c:pt>
                <c:pt idx="1713">
                  <c:v>2.3280146976103033E-2</c:v>
                </c:pt>
                <c:pt idx="1714">
                  <c:v>2.303200425690291E-2</c:v>
                </c:pt>
                <c:pt idx="1715">
                  <c:v>2.3027453534840168E-2</c:v>
                </c:pt>
                <c:pt idx="1716">
                  <c:v>2.2901826185590033E-2</c:v>
                </c:pt>
                <c:pt idx="1717">
                  <c:v>2.3062823124444232E-2</c:v>
                </c:pt>
                <c:pt idx="1718">
                  <c:v>2.3362292186878082E-2</c:v>
                </c:pt>
                <c:pt idx="1719">
                  <c:v>2.3383888305082531E-2</c:v>
                </c:pt>
                <c:pt idx="1720">
                  <c:v>2.3436928092621802E-2</c:v>
                </c:pt>
                <c:pt idx="1721">
                  <c:v>2.34569381276882E-2</c:v>
                </c:pt>
                <c:pt idx="1722">
                  <c:v>2.3607958980490812E-2</c:v>
                </c:pt>
                <c:pt idx="1723">
                  <c:v>2.3438962257202899E-2</c:v>
                </c:pt>
                <c:pt idx="1724">
                  <c:v>2.3405117879198873E-2</c:v>
                </c:pt>
                <c:pt idx="1725">
                  <c:v>2.3398665317757968E-2</c:v>
                </c:pt>
                <c:pt idx="1726">
                  <c:v>2.334149565331381E-2</c:v>
                </c:pt>
                <c:pt idx="1727">
                  <c:v>2.3351256000907917E-2</c:v>
                </c:pt>
                <c:pt idx="1728">
                  <c:v>2.357701727884861E-2</c:v>
                </c:pt>
                <c:pt idx="1729">
                  <c:v>2.3955030481864269E-2</c:v>
                </c:pt>
                <c:pt idx="1730">
                  <c:v>2.3735978642508065E-2</c:v>
                </c:pt>
                <c:pt idx="1731">
                  <c:v>2.3663435531032437E-2</c:v>
                </c:pt>
                <c:pt idx="1732">
                  <c:v>2.3588578141117277E-2</c:v>
                </c:pt>
                <c:pt idx="1733">
                  <c:v>2.348907898096286E-2</c:v>
                </c:pt>
                <c:pt idx="1734">
                  <c:v>2.3252159832251568E-2</c:v>
                </c:pt>
                <c:pt idx="1735">
                  <c:v>2.3163767556496091E-2</c:v>
                </c:pt>
                <c:pt idx="1736">
                  <c:v>2.3058411255028628E-2</c:v>
                </c:pt>
                <c:pt idx="1737">
                  <c:v>2.2976823739680005E-2</c:v>
                </c:pt>
                <c:pt idx="1738">
                  <c:v>2.2748363992746472E-2</c:v>
                </c:pt>
                <c:pt idx="1739">
                  <c:v>2.328378332008154E-2</c:v>
                </c:pt>
                <c:pt idx="1740">
                  <c:v>2.3148972299069332E-2</c:v>
                </c:pt>
                <c:pt idx="1741">
                  <c:v>2.331922149261895E-2</c:v>
                </c:pt>
                <c:pt idx="1742">
                  <c:v>2.3290352700778248E-2</c:v>
                </c:pt>
                <c:pt idx="1743">
                  <c:v>2.3449528409838806E-2</c:v>
                </c:pt>
                <c:pt idx="1744">
                  <c:v>2.3410881847714674E-2</c:v>
                </c:pt>
                <c:pt idx="1745">
                  <c:v>2.3244399188301602E-2</c:v>
                </c:pt>
                <c:pt idx="1746">
                  <c:v>2.3246038812342596E-2</c:v>
                </c:pt>
                <c:pt idx="1747">
                  <c:v>2.3061167838425226E-2</c:v>
                </c:pt>
                <c:pt idx="1748">
                  <c:v>2.3132868934431738E-2</c:v>
                </c:pt>
                <c:pt idx="1749">
                  <c:v>2.2956180069135811E-2</c:v>
                </c:pt>
                <c:pt idx="1750">
                  <c:v>2.2812266541147451E-2</c:v>
                </c:pt>
                <c:pt idx="1751">
                  <c:v>2.289838132098251E-2</c:v>
                </c:pt>
                <c:pt idx="1752">
                  <c:v>2.2823496371241942E-2</c:v>
                </c:pt>
                <c:pt idx="1753">
                  <c:v>2.2792331921979637E-2</c:v>
                </c:pt>
                <c:pt idx="1754">
                  <c:v>2.2683522857540269E-2</c:v>
                </c:pt>
                <c:pt idx="1755">
                  <c:v>2.267161356944436E-2</c:v>
                </c:pt>
                <c:pt idx="1756">
                  <c:v>2.2716910000185969E-2</c:v>
                </c:pt>
                <c:pt idx="1757">
                  <c:v>2.2734668057986396E-2</c:v>
                </c:pt>
                <c:pt idx="1758">
                  <c:v>2.2575777366042687E-2</c:v>
                </c:pt>
                <c:pt idx="1759">
                  <c:v>2.3849424722631508E-2</c:v>
                </c:pt>
                <c:pt idx="1760">
                  <c:v>2.4154557126591175E-2</c:v>
                </c:pt>
                <c:pt idx="1761">
                  <c:v>2.4277722557121028E-2</c:v>
                </c:pt>
                <c:pt idx="1762">
                  <c:v>2.4242557378007182E-2</c:v>
                </c:pt>
                <c:pt idx="1763">
                  <c:v>2.4340012525706913E-2</c:v>
                </c:pt>
                <c:pt idx="1764">
                  <c:v>2.4592779134051827E-2</c:v>
                </c:pt>
                <c:pt idx="1765">
                  <c:v>2.4488827912955972E-2</c:v>
                </c:pt>
                <c:pt idx="1766">
                  <c:v>2.4742485760613841E-2</c:v>
                </c:pt>
                <c:pt idx="1767">
                  <c:v>2.4917903301805832E-2</c:v>
                </c:pt>
                <c:pt idx="1768">
                  <c:v>2.4922423739480823E-2</c:v>
                </c:pt>
                <c:pt idx="1769">
                  <c:v>2.4680323504677113E-2</c:v>
                </c:pt>
                <c:pt idx="1770">
                  <c:v>2.4678232741107892E-2</c:v>
                </c:pt>
                <c:pt idx="1771">
                  <c:v>2.4555636246831027E-2</c:v>
                </c:pt>
                <c:pt idx="1772">
                  <c:v>2.4363433231585123E-2</c:v>
                </c:pt>
                <c:pt idx="1773">
                  <c:v>2.420713311140622E-2</c:v>
                </c:pt>
                <c:pt idx="1774">
                  <c:v>2.4073390582148094E-2</c:v>
                </c:pt>
                <c:pt idx="1775">
                  <c:v>2.4354209904183386E-2</c:v>
                </c:pt>
                <c:pt idx="1776">
                  <c:v>2.4453880652807406E-2</c:v>
                </c:pt>
                <c:pt idx="1777">
                  <c:v>2.4680157508992849E-2</c:v>
                </c:pt>
                <c:pt idx="1778">
                  <c:v>2.4510366646668332E-2</c:v>
                </c:pt>
                <c:pt idx="1779">
                  <c:v>2.5442668947635444E-2</c:v>
                </c:pt>
                <c:pt idx="1780">
                  <c:v>2.5235729809330011E-2</c:v>
                </c:pt>
                <c:pt idx="1781">
                  <c:v>2.4972133640940797E-2</c:v>
                </c:pt>
                <c:pt idx="1782">
                  <c:v>2.4761730427622287E-2</c:v>
                </c:pt>
                <c:pt idx="1783">
                  <c:v>2.4831066858828087E-2</c:v>
                </c:pt>
                <c:pt idx="1784">
                  <c:v>2.484473648531868E-2</c:v>
                </c:pt>
                <c:pt idx="1785">
                  <c:v>2.4848355177844672E-2</c:v>
                </c:pt>
                <c:pt idx="1786">
                  <c:v>2.5197367055126537E-2</c:v>
                </c:pt>
                <c:pt idx="1787">
                  <c:v>2.5442805369947388E-2</c:v>
                </c:pt>
                <c:pt idx="1788">
                  <c:v>2.5463280763755269E-2</c:v>
                </c:pt>
                <c:pt idx="1789">
                  <c:v>2.5455945496334065E-2</c:v>
                </c:pt>
                <c:pt idx="1790">
                  <c:v>2.5470241179443819E-2</c:v>
                </c:pt>
                <c:pt idx="1791">
                  <c:v>2.5425436166897981E-2</c:v>
                </c:pt>
                <c:pt idx="1792">
                  <c:v>2.5770835079486069E-2</c:v>
                </c:pt>
                <c:pt idx="1793">
                  <c:v>2.5733643778670805E-2</c:v>
                </c:pt>
                <c:pt idx="1794">
                  <c:v>2.5869979097455871E-2</c:v>
                </c:pt>
                <c:pt idx="1795">
                  <c:v>2.5948314177705444E-2</c:v>
                </c:pt>
                <c:pt idx="1796">
                  <c:v>2.6130041064325128E-2</c:v>
                </c:pt>
                <c:pt idx="1797">
                  <c:v>2.6355220778151032E-2</c:v>
                </c:pt>
                <c:pt idx="1798">
                  <c:v>2.8040961410653913E-2</c:v>
                </c:pt>
                <c:pt idx="1799">
                  <c:v>2.7840350965565853E-2</c:v>
                </c:pt>
                <c:pt idx="1800">
                  <c:v>2.7742830598625399E-2</c:v>
                </c:pt>
                <c:pt idx="1801">
                  <c:v>2.8286710728536987E-2</c:v>
                </c:pt>
                <c:pt idx="1802">
                  <c:v>2.8425329233718433E-2</c:v>
                </c:pt>
                <c:pt idx="1803">
                  <c:v>2.8176044506558952E-2</c:v>
                </c:pt>
                <c:pt idx="1804">
                  <c:v>2.8218853510655006E-2</c:v>
                </c:pt>
                <c:pt idx="1805">
                  <c:v>2.8441410484203906E-2</c:v>
                </c:pt>
                <c:pt idx="1806">
                  <c:v>2.8649901226151773E-2</c:v>
                </c:pt>
                <c:pt idx="1807">
                  <c:v>2.872412045663723E-2</c:v>
                </c:pt>
                <c:pt idx="1808">
                  <c:v>2.8839197586291689E-2</c:v>
                </c:pt>
                <c:pt idx="1809">
                  <c:v>2.9144072958904449E-2</c:v>
                </c:pt>
                <c:pt idx="1810">
                  <c:v>2.9396303774228617E-2</c:v>
                </c:pt>
                <c:pt idx="1811">
                  <c:v>2.9422658510568082E-2</c:v>
                </c:pt>
                <c:pt idx="1812">
                  <c:v>2.9518608238907427E-2</c:v>
                </c:pt>
                <c:pt idx="1813">
                  <c:v>2.9541372887155345E-2</c:v>
                </c:pt>
                <c:pt idx="1814">
                  <c:v>2.931261502299945E-2</c:v>
                </c:pt>
                <c:pt idx="1815">
                  <c:v>2.9290700418482456E-2</c:v>
                </c:pt>
                <c:pt idx="1816">
                  <c:v>2.8881212373727747E-2</c:v>
                </c:pt>
                <c:pt idx="1817">
                  <c:v>2.8808057612918388E-2</c:v>
                </c:pt>
                <c:pt idx="1818">
                  <c:v>2.872687407470919E-2</c:v>
                </c:pt>
                <c:pt idx="1819">
                  <c:v>2.8710139685070309E-2</c:v>
                </c:pt>
                <c:pt idx="1820">
                  <c:v>2.7270973198481513E-2</c:v>
                </c:pt>
                <c:pt idx="1821">
                  <c:v>2.728272613260704E-2</c:v>
                </c:pt>
                <c:pt idx="1822">
                  <c:v>2.7465367671473895E-2</c:v>
                </c:pt>
                <c:pt idx="1823">
                  <c:v>2.7441278198161952E-2</c:v>
                </c:pt>
                <c:pt idx="1824">
                  <c:v>2.7447432657667137E-2</c:v>
                </c:pt>
                <c:pt idx="1825">
                  <c:v>2.7312546308778315E-2</c:v>
                </c:pt>
                <c:pt idx="1826">
                  <c:v>2.7098314125280229E-2</c:v>
                </c:pt>
                <c:pt idx="1827">
                  <c:v>2.7125510999988438E-2</c:v>
                </c:pt>
                <c:pt idx="1828">
                  <c:v>2.6995052481350243E-2</c:v>
                </c:pt>
                <c:pt idx="1829">
                  <c:v>2.6954948876574836E-2</c:v>
                </c:pt>
                <c:pt idx="1830">
                  <c:v>2.6774389834859486E-2</c:v>
                </c:pt>
                <c:pt idx="1831">
                  <c:v>2.6610881798012392E-2</c:v>
                </c:pt>
                <c:pt idx="1832">
                  <c:v>2.6858765309684559E-2</c:v>
                </c:pt>
                <c:pt idx="1833">
                  <c:v>2.6833195563046593E-2</c:v>
                </c:pt>
                <c:pt idx="1834">
                  <c:v>2.6864042857470873E-2</c:v>
                </c:pt>
                <c:pt idx="1835">
                  <c:v>2.6771588445612431E-2</c:v>
                </c:pt>
                <c:pt idx="1836">
                  <c:v>2.6839342064955939E-2</c:v>
                </c:pt>
                <c:pt idx="1837">
                  <c:v>2.6978330553310038E-2</c:v>
                </c:pt>
                <c:pt idx="1838">
                  <c:v>2.7126984002108587E-2</c:v>
                </c:pt>
                <c:pt idx="1839">
                  <c:v>2.7201173257920461E-2</c:v>
                </c:pt>
                <c:pt idx="1840">
                  <c:v>2.5814821394462766E-2</c:v>
                </c:pt>
                <c:pt idx="1841">
                  <c:v>2.5747439307743324E-2</c:v>
                </c:pt>
                <c:pt idx="1842">
                  <c:v>2.5896516503436096E-2</c:v>
                </c:pt>
                <c:pt idx="1843">
                  <c:v>2.5830599411547573E-2</c:v>
                </c:pt>
                <c:pt idx="1844">
                  <c:v>2.5911467512193833E-2</c:v>
                </c:pt>
                <c:pt idx="1845">
                  <c:v>2.5841630066414698E-2</c:v>
                </c:pt>
                <c:pt idx="1846">
                  <c:v>2.5729463788547801E-2</c:v>
                </c:pt>
                <c:pt idx="1847">
                  <c:v>2.5729558396003108E-2</c:v>
                </c:pt>
                <c:pt idx="1848">
                  <c:v>2.5473372929511347E-2</c:v>
                </c:pt>
                <c:pt idx="1849">
                  <c:v>2.545998981199574E-2</c:v>
                </c:pt>
                <c:pt idx="1850">
                  <c:v>2.5556219172444369E-2</c:v>
                </c:pt>
                <c:pt idx="1851">
                  <c:v>2.5590898924498711E-2</c:v>
                </c:pt>
                <c:pt idx="1852">
                  <c:v>2.558022657617802E-2</c:v>
                </c:pt>
                <c:pt idx="1853">
                  <c:v>2.5453780189408293E-2</c:v>
                </c:pt>
                <c:pt idx="1854">
                  <c:v>2.530402149578995E-2</c:v>
                </c:pt>
                <c:pt idx="1855">
                  <c:v>2.5621640282497419E-2</c:v>
                </c:pt>
                <c:pt idx="1856">
                  <c:v>2.5902761589084059E-2</c:v>
                </c:pt>
                <c:pt idx="1857">
                  <c:v>2.5990528391442527E-2</c:v>
                </c:pt>
                <c:pt idx="1858">
                  <c:v>2.6016604662937474E-2</c:v>
                </c:pt>
                <c:pt idx="1859">
                  <c:v>2.5930003938917631E-2</c:v>
                </c:pt>
                <c:pt idx="1860">
                  <c:v>2.5999614168691072E-2</c:v>
                </c:pt>
                <c:pt idx="1861">
                  <c:v>2.6008348504609483E-2</c:v>
                </c:pt>
                <c:pt idx="1862">
                  <c:v>2.6983381435378224E-2</c:v>
                </c:pt>
                <c:pt idx="1863">
                  <c:v>2.7052532344013499E-2</c:v>
                </c:pt>
                <c:pt idx="1864">
                  <c:v>2.7002485431651482E-2</c:v>
                </c:pt>
                <c:pt idx="1865">
                  <c:v>2.6894292263045832E-2</c:v>
                </c:pt>
                <c:pt idx="1866">
                  <c:v>2.6829013948394459E-2</c:v>
                </c:pt>
                <c:pt idx="1867">
                  <c:v>2.7078065874520212E-2</c:v>
                </c:pt>
                <c:pt idx="1868">
                  <c:v>2.6906602577487889E-2</c:v>
                </c:pt>
                <c:pt idx="1869">
                  <c:v>2.6744170414122637E-2</c:v>
                </c:pt>
                <c:pt idx="1870">
                  <c:v>2.6693329863493868E-2</c:v>
                </c:pt>
                <c:pt idx="1871">
                  <c:v>2.673107896190426E-2</c:v>
                </c:pt>
                <c:pt idx="1872">
                  <c:v>2.6647437680727203E-2</c:v>
                </c:pt>
                <c:pt idx="1873">
                  <c:v>2.66953460450262E-2</c:v>
                </c:pt>
                <c:pt idx="1874">
                  <c:v>2.6689261048878327E-2</c:v>
                </c:pt>
                <c:pt idx="1875">
                  <c:v>2.6630630339655105E-2</c:v>
                </c:pt>
                <c:pt idx="1876">
                  <c:v>2.6760563259715472E-2</c:v>
                </c:pt>
                <c:pt idx="1877">
                  <c:v>2.666129426555601E-2</c:v>
                </c:pt>
                <c:pt idx="1878">
                  <c:v>2.6785230647867673E-2</c:v>
                </c:pt>
                <c:pt idx="1879">
                  <c:v>2.6699849194585602E-2</c:v>
                </c:pt>
                <c:pt idx="1880">
                  <c:v>2.6736453851067172E-2</c:v>
                </c:pt>
                <c:pt idx="1881">
                  <c:v>2.6618999758796367E-2</c:v>
                </c:pt>
                <c:pt idx="1882">
                  <c:v>2.6752590789397991E-2</c:v>
                </c:pt>
                <c:pt idx="1883">
                  <c:v>2.6448167692616886E-2</c:v>
                </c:pt>
                <c:pt idx="1884">
                  <c:v>2.6318804987429032E-2</c:v>
                </c:pt>
                <c:pt idx="1885">
                  <c:v>2.6226166681029013E-2</c:v>
                </c:pt>
                <c:pt idx="1886">
                  <c:v>2.6225626627587081E-2</c:v>
                </c:pt>
                <c:pt idx="1887">
                  <c:v>2.6158759594948178E-2</c:v>
                </c:pt>
                <c:pt idx="1888">
                  <c:v>2.593844510651085E-2</c:v>
                </c:pt>
                <c:pt idx="1889">
                  <c:v>2.6161736954320544E-2</c:v>
                </c:pt>
                <c:pt idx="1890">
                  <c:v>2.6069453795059472E-2</c:v>
                </c:pt>
                <c:pt idx="1891">
                  <c:v>2.5787284753770252E-2</c:v>
                </c:pt>
                <c:pt idx="1892">
                  <c:v>2.5829775272256272E-2</c:v>
                </c:pt>
                <c:pt idx="1893">
                  <c:v>2.6189328133518045E-2</c:v>
                </c:pt>
                <c:pt idx="1894">
                  <c:v>2.6254404746519452E-2</c:v>
                </c:pt>
                <c:pt idx="1895">
                  <c:v>2.6423725800538891E-2</c:v>
                </c:pt>
                <c:pt idx="1896">
                  <c:v>2.6399696586770504E-2</c:v>
                </c:pt>
                <c:pt idx="1897">
                  <c:v>2.649985704392244E-2</c:v>
                </c:pt>
                <c:pt idx="1898">
                  <c:v>2.6679268261733877E-2</c:v>
                </c:pt>
                <c:pt idx="1899">
                  <c:v>2.7483075824376049E-2</c:v>
                </c:pt>
                <c:pt idx="1900">
                  <c:v>2.758520444720242E-2</c:v>
                </c:pt>
                <c:pt idx="1901">
                  <c:v>2.8338135644078086E-2</c:v>
                </c:pt>
                <c:pt idx="1902">
                  <c:v>2.8328841163103191E-2</c:v>
                </c:pt>
                <c:pt idx="1903">
                  <c:v>2.8410459278738927E-2</c:v>
                </c:pt>
                <c:pt idx="1904">
                  <c:v>2.5487167368438972E-2</c:v>
                </c:pt>
                <c:pt idx="1905">
                  <c:v>2.5920082165176411E-2</c:v>
                </c:pt>
                <c:pt idx="1906">
                  <c:v>2.6059217491209808E-2</c:v>
                </c:pt>
                <c:pt idx="1907">
                  <c:v>2.6606660721344245E-2</c:v>
                </c:pt>
                <c:pt idx="1908">
                  <c:v>2.865512979730761E-2</c:v>
                </c:pt>
                <c:pt idx="1909">
                  <c:v>2.8849914745185209E-2</c:v>
                </c:pt>
                <c:pt idx="1910">
                  <c:v>2.9825118076505928E-2</c:v>
                </c:pt>
                <c:pt idx="1911">
                  <c:v>3.1407702667878512E-2</c:v>
                </c:pt>
                <c:pt idx="1912">
                  <c:v>3.2904021800546461E-2</c:v>
                </c:pt>
                <c:pt idx="1913">
                  <c:v>3.2793274779087639E-2</c:v>
                </c:pt>
                <c:pt idx="1914">
                  <c:v>3.2249860549394258E-2</c:v>
                </c:pt>
                <c:pt idx="1915">
                  <c:v>3.2900746679835717E-2</c:v>
                </c:pt>
                <c:pt idx="1916">
                  <c:v>3.2362889360449044E-2</c:v>
                </c:pt>
                <c:pt idx="1917">
                  <c:v>3.20544878050514E-2</c:v>
                </c:pt>
                <c:pt idx="1918">
                  <c:v>3.1472455208889881E-2</c:v>
                </c:pt>
                <c:pt idx="1919">
                  <c:v>3.1370762215784886E-2</c:v>
                </c:pt>
                <c:pt idx="1920">
                  <c:v>3.1522348314811002E-2</c:v>
                </c:pt>
                <c:pt idx="1921">
                  <c:v>3.1383123107138006E-2</c:v>
                </c:pt>
                <c:pt idx="1922">
                  <c:v>3.126833297125628E-2</c:v>
                </c:pt>
                <c:pt idx="1923">
                  <c:v>3.1015712348193801E-2</c:v>
                </c:pt>
                <c:pt idx="1924">
                  <c:v>3.1590501115017475E-2</c:v>
                </c:pt>
                <c:pt idx="1925">
                  <c:v>3.0905918425384316E-2</c:v>
                </c:pt>
                <c:pt idx="1926">
                  <c:v>3.0767172264109847E-2</c:v>
                </c:pt>
                <c:pt idx="1927">
                  <c:v>2.9024581856864438E-2</c:v>
                </c:pt>
                <c:pt idx="1928">
                  <c:v>2.9261116726796713E-2</c:v>
                </c:pt>
                <c:pt idx="1929">
                  <c:v>2.9109735295403252E-2</c:v>
                </c:pt>
                <c:pt idx="1930">
                  <c:v>2.9080465999597831E-2</c:v>
                </c:pt>
                <c:pt idx="1931">
                  <c:v>2.9222033126756006E-2</c:v>
                </c:pt>
                <c:pt idx="1932">
                  <c:v>2.9414572135812809E-2</c:v>
                </c:pt>
                <c:pt idx="1933">
                  <c:v>2.9480163698408564E-2</c:v>
                </c:pt>
                <c:pt idx="1934">
                  <c:v>2.9529631876253851E-2</c:v>
                </c:pt>
                <c:pt idx="1935">
                  <c:v>2.9567175914005733E-2</c:v>
                </c:pt>
                <c:pt idx="1936">
                  <c:v>2.9580511497971147E-2</c:v>
                </c:pt>
                <c:pt idx="1937">
                  <c:v>2.9681475039959673E-2</c:v>
                </c:pt>
                <c:pt idx="1938">
                  <c:v>2.9920465227640112E-2</c:v>
                </c:pt>
                <c:pt idx="1939">
                  <c:v>3.0096699765326109E-2</c:v>
                </c:pt>
                <c:pt idx="1940">
                  <c:v>3.0033001538852973E-2</c:v>
                </c:pt>
                <c:pt idx="1941">
                  <c:v>3.007540376100892E-2</c:v>
                </c:pt>
                <c:pt idx="1942">
                  <c:v>3.0554763311631591E-2</c:v>
                </c:pt>
                <c:pt idx="1943">
                  <c:v>3.0438061694500369E-2</c:v>
                </c:pt>
                <c:pt idx="1944">
                  <c:v>3.0181503028035298E-2</c:v>
                </c:pt>
                <c:pt idx="1945">
                  <c:v>3.0217063034379488E-2</c:v>
                </c:pt>
                <c:pt idx="1946">
                  <c:v>2.9526046372296111E-2</c:v>
                </c:pt>
                <c:pt idx="1947">
                  <c:v>2.9447851358406441E-2</c:v>
                </c:pt>
                <c:pt idx="1948">
                  <c:v>2.9689835205104008E-2</c:v>
                </c:pt>
                <c:pt idx="1949">
                  <c:v>2.9604598850641466E-2</c:v>
                </c:pt>
                <c:pt idx="1950">
                  <c:v>2.9517380461628908E-2</c:v>
                </c:pt>
                <c:pt idx="1951">
                  <c:v>2.9672343524155112E-2</c:v>
                </c:pt>
                <c:pt idx="1952">
                  <c:v>2.9499808209599233E-2</c:v>
                </c:pt>
                <c:pt idx="1953">
                  <c:v>2.9354451153179997E-2</c:v>
                </c:pt>
                <c:pt idx="1954">
                  <c:v>2.9128316258137388E-2</c:v>
                </c:pt>
                <c:pt idx="1955">
                  <c:v>2.886906080101798E-2</c:v>
                </c:pt>
                <c:pt idx="1956">
                  <c:v>2.8912747043508984E-2</c:v>
                </c:pt>
                <c:pt idx="1957">
                  <c:v>2.8846827694883809E-2</c:v>
                </c:pt>
                <c:pt idx="1958">
                  <c:v>2.9159671354441277E-2</c:v>
                </c:pt>
                <c:pt idx="1959">
                  <c:v>2.908222896977181E-2</c:v>
                </c:pt>
                <c:pt idx="1960">
                  <c:v>2.9083340897604122E-2</c:v>
                </c:pt>
                <c:pt idx="1961">
                  <c:v>2.9217151079918811E-2</c:v>
                </c:pt>
                <c:pt idx="1962">
                  <c:v>2.9424113187038536E-2</c:v>
                </c:pt>
                <c:pt idx="1963">
                  <c:v>2.9530773678958219E-2</c:v>
                </c:pt>
                <c:pt idx="1964">
                  <c:v>2.965124320317011E-2</c:v>
                </c:pt>
                <c:pt idx="1965">
                  <c:v>2.9585225780193694E-2</c:v>
                </c:pt>
                <c:pt idx="1966">
                  <c:v>2.9474359836555199E-2</c:v>
                </c:pt>
                <c:pt idx="1967">
                  <c:v>2.9677393481985084E-2</c:v>
                </c:pt>
                <c:pt idx="1968">
                  <c:v>2.9863328548149673E-2</c:v>
                </c:pt>
                <c:pt idx="1969">
                  <c:v>2.8059316385183313E-2</c:v>
                </c:pt>
                <c:pt idx="1970">
                  <c:v>2.8284103871952092E-2</c:v>
                </c:pt>
                <c:pt idx="1971">
                  <c:v>2.8434099340665552E-2</c:v>
                </c:pt>
                <c:pt idx="1972">
                  <c:v>2.9387140021895648E-2</c:v>
                </c:pt>
                <c:pt idx="1973">
                  <c:v>2.9382178169011289E-2</c:v>
                </c:pt>
                <c:pt idx="1974">
                  <c:v>2.9621066420636711E-2</c:v>
                </c:pt>
                <c:pt idx="1975">
                  <c:v>2.9280383797223433E-2</c:v>
                </c:pt>
                <c:pt idx="1976">
                  <c:v>2.9349863899602164E-2</c:v>
                </c:pt>
                <c:pt idx="1977">
                  <c:v>2.9613177193406233E-2</c:v>
                </c:pt>
                <c:pt idx="1978">
                  <c:v>2.9461897081882467E-2</c:v>
                </c:pt>
                <c:pt idx="1979">
                  <c:v>2.9276304092922225E-2</c:v>
                </c:pt>
                <c:pt idx="1980">
                  <c:v>2.950647266328249E-2</c:v>
                </c:pt>
                <c:pt idx="1981">
                  <c:v>2.972574573695036E-2</c:v>
                </c:pt>
                <c:pt idx="1982">
                  <c:v>3.0599877673922471E-2</c:v>
                </c:pt>
                <c:pt idx="1983">
                  <c:v>3.1205714807400663E-2</c:v>
                </c:pt>
                <c:pt idx="1984">
                  <c:v>3.0757982786515235E-2</c:v>
                </c:pt>
                <c:pt idx="1985">
                  <c:v>3.0749681709257036E-2</c:v>
                </c:pt>
                <c:pt idx="1986">
                  <c:v>3.0596671606881141E-2</c:v>
                </c:pt>
                <c:pt idx="1987">
                  <c:v>3.0455154585225418E-2</c:v>
                </c:pt>
                <c:pt idx="1988">
                  <c:v>3.0412494425290811E-2</c:v>
                </c:pt>
                <c:pt idx="1989">
                  <c:v>3.0722087723704612E-2</c:v>
                </c:pt>
                <c:pt idx="1990">
                  <c:v>2.7850685477110362E-2</c:v>
                </c:pt>
                <c:pt idx="1991">
                  <c:v>2.8201469726485059E-2</c:v>
                </c:pt>
                <c:pt idx="1992">
                  <c:v>2.7927519576830071E-2</c:v>
                </c:pt>
                <c:pt idx="1993">
                  <c:v>2.7900112983683834E-2</c:v>
                </c:pt>
                <c:pt idx="1994">
                  <c:v>2.7819664431908326E-2</c:v>
                </c:pt>
                <c:pt idx="1995">
                  <c:v>2.7968733550359698E-2</c:v>
                </c:pt>
                <c:pt idx="1996">
                  <c:v>2.7874630705955569E-2</c:v>
                </c:pt>
                <c:pt idx="1997">
                  <c:v>2.8183684891921468E-2</c:v>
                </c:pt>
                <c:pt idx="1998">
                  <c:v>2.8297202477426023E-2</c:v>
                </c:pt>
                <c:pt idx="1999">
                  <c:v>2.8239404292907586E-2</c:v>
                </c:pt>
                <c:pt idx="2000">
                  <c:v>2.8112912853400496E-2</c:v>
                </c:pt>
                <c:pt idx="2001">
                  <c:v>2.7557009530634811E-2</c:v>
                </c:pt>
                <c:pt idx="2002">
                  <c:v>2.7653941977172056E-2</c:v>
                </c:pt>
                <c:pt idx="2003">
                  <c:v>2.7544508165258035E-2</c:v>
                </c:pt>
                <c:pt idx="2004">
                  <c:v>2.7808807370530073E-2</c:v>
                </c:pt>
                <c:pt idx="2005">
                  <c:v>2.7758758674970827E-2</c:v>
                </c:pt>
                <c:pt idx="2006">
                  <c:v>2.7576494965575842E-2</c:v>
                </c:pt>
                <c:pt idx="2007">
                  <c:v>2.7432488840952351E-2</c:v>
                </c:pt>
                <c:pt idx="2008">
                  <c:v>2.7510264574112219E-2</c:v>
                </c:pt>
                <c:pt idx="2009">
                  <c:v>2.7620356963593069E-2</c:v>
                </c:pt>
                <c:pt idx="2010">
                  <c:v>2.725727583201178E-2</c:v>
                </c:pt>
                <c:pt idx="2011">
                  <c:v>2.6989556936592378E-2</c:v>
                </c:pt>
                <c:pt idx="2012">
                  <c:v>2.7131741759923306E-2</c:v>
                </c:pt>
                <c:pt idx="2013">
                  <c:v>2.7237587447000298E-2</c:v>
                </c:pt>
                <c:pt idx="2014">
                  <c:v>2.7369566583524463E-2</c:v>
                </c:pt>
                <c:pt idx="2015">
                  <c:v>2.7537731108849113E-2</c:v>
                </c:pt>
                <c:pt idx="2016">
                  <c:v>2.7655280113739633E-2</c:v>
                </c:pt>
                <c:pt idx="2017">
                  <c:v>2.7678236787630428E-2</c:v>
                </c:pt>
                <c:pt idx="2018">
                  <c:v>2.7417971103374114E-2</c:v>
                </c:pt>
                <c:pt idx="2019">
                  <c:v>2.7508451083944525E-2</c:v>
                </c:pt>
                <c:pt idx="2020">
                  <c:v>2.7541591515339629E-2</c:v>
                </c:pt>
                <c:pt idx="2021">
                  <c:v>2.7746792248750759E-2</c:v>
                </c:pt>
                <c:pt idx="2022">
                  <c:v>2.7938530039021508E-2</c:v>
                </c:pt>
                <c:pt idx="2023">
                  <c:v>2.7809231653978059E-2</c:v>
                </c:pt>
                <c:pt idx="2024">
                  <c:v>2.7687344206750619E-2</c:v>
                </c:pt>
                <c:pt idx="2025">
                  <c:v>2.7944802936209712E-2</c:v>
                </c:pt>
                <c:pt idx="2026">
                  <c:v>2.7862171641450419E-2</c:v>
                </c:pt>
                <c:pt idx="2027">
                  <c:v>2.7851791245817024E-2</c:v>
                </c:pt>
                <c:pt idx="2028">
                  <c:v>2.7913689104160082E-2</c:v>
                </c:pt>
                <c:pt idx="2029">
                  <c:v>2.7932040976315849E-2</c:v>
                </c:pt>
                <c:pt idx="2030">
                  <c:v>2.7920113864134892E-2</c:v>
                </c:pt>
                <c:pt idx="2031">
                  <c:v>2.6649382882522412E-2</c:v>
                </c:pt>
                <c:pt idx="2032">
                  <c:v>2.6822350032070692E-2</c:v>
                </c:pt>
                <c:pt idx="2033">
                  <c:v>2.7061138795635271E-2</c:v>
                </c:pt>
                <c:pt idx="2034">
                  <c:v>2.767145530670102E-2</c:v>
                </c:pt>
                <c:pt idx="2035">
                  <c:v>2.7627011020342832E-2</c:v>
                </c:pt>
                <c:pt idx="2036">
                  <c:v>2.7539065970980433E-2</c:v>
                </c:pt>
                <c:pt idx="2037">
                  <c:v>2.763614649592798E-2</c:v>
                </c:pt>
                <c:pt idx="2038">
                  <c:v>2.758776253963546E-2</c:v>
                </c:pt>
                <c:pt idx="2039">
                  <c:v>2.7540106579324018E-2</c:v>
                </c:pt>
                <c:pt idx="2040">
                  <c:v>2.7421922097938242E-2</c:v>
                </c:pt>
                <c:pt idx="2041">
                  <c:v>2.7485432144484512E-2</c:v>
                </c:pt>
                <c:pt idx="2042">
                  <c:v>2.7420587435616824E-2</c:v>
                </c:pt>
                <c:pt idx="2043">
                  <c:v>2.7333325321758233E-2</c:v>
                </c:pt>
                <c:pt idx="2044">
                  <c:v>2.7417753931624829E-2</c:v>
                </c:pt>
                <c:pt idx="2045">
                  <c:v>2.7203981366558504E-2</c:v>
                </c:pt>
                <c:pt idx="2046">
                  <c:v>2.7356765285548632E-2</c:v>
                </c:pt>
                <c:pt idx="2047">
                  <c:v>2.7174706434116069E-2</c:v>
                </c:pt>
                <c:pt idx="2048">
                  <c:v>2.7299395532748669E-2</c:v>
                </c:pt>
                <c:pt idx="2049">
                  <c:v>2.7215051747261972E-2</c:v>
                </c:pt>
                <c:pt idx="2050">
                  <c:v>2.7035857692639786E-2</c:v>
                </c:pt>
                <c:pt idx="2051">
                  <c:v>2.6179217546169899E-2</c:v>
                </c:pt>
                <c:pt idx="2052">
                  <c:v>2.6084414920389452E-2</c:v>
                </c:pt>
                <c:pt idx="2053">
                  <c:v>2.6215417183841377E-2</c:v>
                </c:pt>
                <c:pt idx="2054">
                  <c:v>2.643827822287979E-2</c:v>
                </c:pt>
                <c:pt idx="2055">
                  <c:v>2.6589872461503659E-2</c:v>
                </c:pt>
                <c:pt idx="2056">
                  <c:v>2.6447223121859657E-2</c:v>
                </c:pt>
                <c:pt idx="2057">
                  <c:v>2.6559253921404818E-2</c:v>
                </c:pt>
                <c:pt idx="2058">
                  <c:v>2.6976426570322409E-2</c:v>
                </c:pt>
                <c:pt idx="2059">
                  <c:v>2.7096339410937229E-2</c:v>
                </c:pt>
                <c:pt idx="2060">
                  <c:v>2.7243815673309E-2</c:v>
                </c:pt>
                <c:pt idx="2061">
                  <c:v>2.7348651502291342E-2</c:v>
                </c:pt>
                <c:pt idx="2062">
                  <c:v>2.7754678408454123E-2</c:v>
                </c:pt>
                <c:pt idx="2063">
                  <c:v>2.7858831321963009E-2</c:v>
                </c:pt>
                <c:pt idx="2064">
                  <c:v>2.8312976088567098E-2</c:v>
                </c:pt>
                <c:pt idx="2065">
                  <c:v>2.8414308805092436E-2</c:v>
                </c:pt>
                <c:pt idx="2066">
                  <c:v>2.8129333542550712E-2</c:v>
                </c:pt>
                <c:pt idx="2067">
                  <c:v>2.8307282105266254E-2</c:v>
                </c:pt>
                <c:pt idx="2068">
                  <c:v>2.8594287679095852E-2</c:v>
                </c:pt>
                <c:pt idx="2069">
                  <c:v>2.8892773815460612E-2</c:v>
                </c:pt>
                <c:pt idx="2070">
                  <c:v>2.8720802161293565E-2</c:v>
                </c:pt>
                <c:pt idx="2071">
                  <c:v>2.6986640541356414E-2</c:v>
                </c:pt>
                <c:pt idx="2072">
                  <c:v>2.7285999592851953E-2</c:v>
                </c:pt>
                <c:pt idx="2073">
                  <c:v>2.7211298652202058E-2</c:v>
                </c:pt>
                <c:pt idx="2074">
                  <c:v>2.696831764198061E-2</c:v>
                </c:pt>
                <c:pt idx="2075">
                  <c:v>2.6960066574317092E-2</c:v>
                </c:pt>
                <c:pt idx="2076">
                  <c:v>2.7011063845989829E-2</c:v>
                </c:pt>
                <c:pt idx="2077">
                  <c:v>2.6987183468478206E-2</c:v>
                </c:pt>
                <c:pt idx="2078">
                  <c:v>2.6843585430191972E-2</c:v>
                </c:pt>
                <c:pt idx="2079">
                  <c:v>2.6650733907420909E-2</c:v>
                </c:pt>
                <c:pt idx="2080">
                  <c:v>2.693857886823536E-2</c:v>
                </c:pt>
                <c:pt idx="2081">
                  <c:v>2.6645695644255011E-2</c:v>
                </c:pt>
                <c:pt idx="2082">
                  <c:v>2.6514251221949801E-2</c:v>
                </c:pt>
                <c:pt idx="2083">
                  <c:v>2.6153134965042391E-2</c:v>
                </c:pt>
                <c:pt idx="2084">
                  <c:v>2.6100269714612212E-2</c:v>
                </c:pt>
                <c:pt idx="2085">
                  <c:v>2.635225096242385E-2</c:v>
                </c:pt>
                <c:pt idx="2086">
                  <c:v>2.6347348955085073E-2</c:v>
                </c:pt>
                <c:pt idx="2087">
                  <c:v>2.6547251640370664E-2</c:v>
                </c:pt>
                <c:pt idx="2088">
                  <c:v>2.637301255893397E-2</c:v>
                </c:pt>
                <c:pt idx="2089">
                  <c:v>2.6272418754357627E-2</c:v>
                </c:pt>
                <c:pt idx="2090">
                  <c:v>2.6355949616108619E-2</c:v>
                </c:pt>
                <c:pt idx="2091">
                  <c:v>2.6405808704940893E-2</c:v>
                </c:pt>
                <c:pt idx="2092">
                  <c:v>2.653839531147861E-2</c:v>
                </c:pt>
                <c:pt idx="2093">
                  <c:v>2.6065339838637742E-2</c:v>
                </c:pt>
                <c:pt idx="2094">
                  <c:v>2.6238989501742475E-2</c:v>
                </c:pt>
                <c:pt idx="2095">
                  <c:v>2.6283933068728619E-2</c:v>
                </c:pt>
                <c:pt idx="2096">
                  <c:v>2.6476383377446028E-2</c:v>
                </c:pt>
                <c:pt idx="2097">
                  <c:v>2.6464758915955882E-2</c:v>
                </c:pt>
                <c:pt idx="2098">
                  <c:v>2.6375945762842103E-2</c:v>
                </c:pt>
                <c:pt idx="2099">
                  <c:v>2.6378436323765402E-2</c:v>
                </c:pt>
                <c:pt idx="2100">
                  <c:v>2.6382101088178619E-2</c:v>
                </c:pt>
                <c:pt idx="2101">
                  <c:v>2.6370480172282593E-2</c:v>
                </c:pt>
                <c:pt idx="2102">
                  <c:v>2.6362586759473332E-2</c:v>
                </c:pt>
                <c:pt idx="2103">
                  <c:v>2.6234832136221187E-2</c:v>
                </c:pt>
                <c:pt idx="2104">
                  <c:v>2.6089752619830233E-2</c:v>
                </c:pt>
                <c:pt idx="2105">
                  <c:v>2.6025635442911629E-2</c:v>
                </c:pt>
                <c:pt idx="2106">
                  <c:v>2.6022124252868033E-2</c:v>
                </c:pt>
                <c:pt idx="2107">
                  <c:v>2.6007442443516059E-2</c:v>
                </c:pt>
                <c:pt idx="2108">
                  <c:v>2.6085440771985633E-2</c:v>
                </c:pt>
                <c:pt idx="2109">
                  <c:v>2.6224730780477233E-2</c:v>
                </c:pt>
                <c:pt idx="2110">
                  <c:v>2.6234785703614101E-2</c:v>
                </c:pt>
                <c:pt idx="2111">
                  <c:v>2.6310334025542004E-2</c:v>
                </c:pt>
                <c:pt idx="2112">
                  <c:v>2.6182269425880044E-2</c:v>
                </c:pt>
                <c:pt idx="2113">
                  <c:v>2.6114525397096168E-2</c:v>
                </c:pt>
                <c:pt idx="2114">
                  <c:v>2.5947013473992513E-2</c:v>
                </c:pt>
                <c:pt idx="2115">
                  <c:v>2.6020280379447341E-2</c:v>
                </c:pt>
                <c:pt idx="2116">
                  <c:v>2.6158758001089199E-2</c:v>
                </c:pt>
                <c:pt idx="2117">
                  <c:v>2.6187107759884833E-2</c:v>
                </c:pt>
                <c:pt idx="2118">
                  <c:v>2.6251710244986209E-2</c:v>
                </c:pt>
                <c:pt idx="2119">
                  <c:v>2.6502484067917935E-2</c:v>
                </c:pt>
                <c:pt idx="2120">
                  <c:v>2.6261844072886988E-2</c:v>
                </c:pt>
                <c:pt idx="2121">
                  <c:v>2.6262035772688631E-2</c:v>
                </c:pt>
                <c:pt idx="2122">
                  <c:v>2.6170511060641801E-2</c:v>
                </c:pt>
                <c:pt idx="2123">
                  <c:v>2.626936433525091E-2</c:v>
                </c:pt>
                <c:pt idx="2124">
                  <c:v>2.6136151750822394E-2</c:v>
                </c:pt>
                <c:pt idx="2125">
                  <c:v>2.6465374320833433E-2</c:v>
                </c:pt>
                <c:pt idx="2126">
                  <c:v>2.6734454336789171E-2</c:v>
                </c:pt>
                <c:pt idx="2127">
                  <c:v>2.6664050612931426E-2</c:v>
                </c:pt>
                <c:pt idx="2128">
                  <c:v>2.6732004381101827E-2</c:v>
                </c:pt>
                <c:pt idx="2129">
                  <c:v>2.6735672414183311E-2</c:v>
                </c:pt>
                <c:pt idx="2130">
                  <c:v>2.6453388097980313E-2</c:v>
                </c:pt>
                <c:pt idx="2131">
                  <c:v>2.6675839991926003E-2</c:v>
                </c:pt>
                <c:pt idx="2132">
                  <c:v>2.6633647349676541E-2</c:v>
                </c:pt>
                <c:pt idx="2133">
                  <c:v>2.6694149328392681E-2</c:v>
                </c:pt>
                <c:pt idx="2134">
                  <c:v>2.659519968104784E-2</c:v>
                </c:pt>
                <c:pt idx="2135">
                  <c:v>2.5758620748036778E-2</c:v>
                </c:pt>
                <c:pt idx="2136">
                  <c:v>2.559079812751482E-2</c:v>
                </c:pt>
                <c:pt idx="2137">
                  <c:v>2.5547406462174412E-2</c:v>
                </c:pt>
                <c:pt idx="2138">
                  <c:v>2.5596356024862002E-2</c:v>
                </c:pt>
                <c:pt idx="2139">
                  <c:v>2.5687455793683891E-2</c:v>
                </c:pt>
                <c:pt idx="2140">
                  <c:v>2.5878427508714046E-2</c:v>
                </c:pt>
                <c:pt idx="2141">
                  <c:v>2.5843671481735067E-2</c:v>
                </c:pt>
                <c:pt idx="2142">
                  <c:v>2.5774844327195148E-2</c:v>
                </c:pt>
                <c:pt idx="2143">
                  <c:v>2.6443490957174388E-2</c:v>
                </c:pt>
                <c:pt idx="2144">
                  <c:v>2.6290045947977469E-2</c:v>
                </c:pt>
                <c:pt idx="2145">
                  <c:v>2.6601470563675837E-2</c:v>
                </c:pt>
                <c:pt idx="2146">
                  <c:v>2.6860374049190602E-2</c:v>
                </c:pt>
                <c:pt idx="2147">
                  <c:v>2.6946214231249432E-2</c:v>
                </c:pt>
                <c:pt idx="2148">
                  <c:v>2.7121319773051288E-2</c:v>
                </c:pt>
                <c:pt idx="2149">
                  <c:v>2.7231472931805608E-2</c:v>
                </c:pt>
                <c:pt idx="2150">
                  <c:v>2.7946064632267151E-2</c:v>
                </c:pt>
                <c:pt idx="2151">
                  <c:v>2.8048886529076219E-2</c:v>
                </c:pt>
                <c:pt idx="2152">
                  <c:v>2.8340801416295532E-2</c:v>
                </c:pt>
                <c:pt idx="2153">
                  <c:v>2.849953761905142E-2</c:v>
                </c:pt>
                <c:pt idx="2154">
                  <c:v>2.8329873332073797E-2</c:v>
                </c:pt>
                <c:pt idx="2155">
                  <c:v>2.8667678430136002E-2</c:v>
                </c:pt>
                <c:pt idx="2156">
                  <c:v>2.9007977733512231E-2</c:v>
                </c:pt>
                <c:pt idx="2157">
                  <c:v>2.7963319070632219E-2</c:v>
                </c:pt>
                <c:pt idx="2158">
                  <c:v>2.8236942654539878E-2</c:v>
                </c:pt>
                <c:pt idx="2159">
                  <c:v>2.8158405638621736E-2</c:v>
                </c:pt>
                <c:pt idx="2160">
                  <c:v>2.8716154984559213E-2</c:v>
                </c:pt>
                <c:pt idx="2161">
                  <c:v>2.8668496995657568E-2</c:v>
                </c:pt>
                <c:pt idx="2162">
                  <c:v>2.8321703183034716E-2</c:v>
                </c:pt>
                <c:pt idx="2163">
                  <c:v>2.8400734726589882E-2</c:v>
                </c:pt>
                <c:pt idx="2164">
                  <c:v>2.8777508874400809E-2</c:v>
                </c:pt>
                <c:pt idx="2165">
                  <c:v>2.9203241005493697E-2</c:v>
                </c:pt>
                <c:pt idx="2166">
                  <c:v>2.9219119130336681E-2</c:v>
                </c:pt>
                <c:pt idx="2167">
                  <c:v>2.932279195065314E-2</c:v>
                </c:pt>
                <c:pt idx="2168">
                  <c:v>2.9480880799700411E-2</c:v>
                </c:pt>
                <c:pt idx="2169">
                  <c:v>2.9264644830702378E-2</c:v>
                </c:pt>
                <c:pt idx="2170">
                  <c:v>2.91704145495922E-2</c:v>
                </c:pt>
                <c:pt idx="2171">
                  <c:v>2.9257064304751532E-2</c:v>
                </c:pt>
                <c:pt idx="2172">
                  <c:v>2.9320908771079273E-2</c:v>
                </c:pt>
                <c:pt idx="2173">
                  <c:v>2.9119171867967631E-2</c:v>
                </c:pt>
                <c:pt idx="2174">
                  <c:v>2.9057831815543229E-2</c:v>
                </c:pt>
                <c:pt idx="2175">
                  <c:v>2.9075997817716945E-2</c:v>
                </c:pt>
                <c:pt idx="2176">
                  <c:v>2.8843691828470113E-2</c:v>
                </c:pt>
                <c:pt idx="2177">
                  <c:v>2.8695208378502219E-2</c:v>
                </c:pt>
                <c:pt idx="2178">
                  <c:v>2.9040565522243812E-2</c:v>
                </c:pt>
                <c:pt idx="2179">
                  <c:v>2.9234025877832796E-2</c:v>
                </c:pt>
                <c:pt idx="2180">
                  <c:v>2.9266688742971208E-2</c:v>
                </c:pt>
                <c:pt idx="2181">
                  <c:v>2.9658573103221359E-2</c:v>
                </c:pt>
                <c:pt idx="2182">
                  <c:v>2.9633796081530873E-2</c:v>
                </c:pt>
                <c:pt idx="2183">
                  <c:v>2.9857655175494671E-2</c:v>
                </c:pt>
                <c:pt idx="2184">
                  <c:v>2.9949673028270236E-2</c:v>
                </c:pt>
                <c:pt idx="2185">
                  <c:v>2.9862298827322827E-2</c:v>
                </c:pt>
                <c:pt idx="2186">
                  <c:v>3.0191504223855792E-2</c:v>
                </c:pt>
                <c:pt idx="2187">
                  <c:v>3.0231632574942744E-2</c:v>
                </c:pt>
                <c:pt idx="2188">
                  <c:v>3.0312491060410483E-2</c:v>
                </c:pt>
                <c:pt idx="2189">
                  <c:v>3.0632516195308896E-2</c:v>
                </c:pt>
                <c:pt idx="2190">
                  <c:v>3.0968610744577393E-2</c:v>
                </c:pt>
                <c:pt idx="2191">
                  <c:v>3.1477397371231244E-2</c:v>
                </c:pt>
                <c:pt idx="2192">
                  <c:v>3.1893783283545238E-2</c:v>
                </c:pt>
                <c:pt idx="2193">
                  <c:v>3.1755243172352433E-2</c:v>
                </c:pt>
                <c:pt idx="2194">
                  <c:v>3.2034739707928077E-2</c:v>
                </c:pt>
                <c:pt idx="2195">
                  <c:v>3.172572945761324E-2</c:v>
                </c:pt>
                <c:pt idx="2196">
                  <c:v>3.1716252508476039E-2</c:v>
                </c:pt>
                <c:pt idx="2197">
                  <c:v>3.1890591955738117E-2</c:v>
                </c:pt>
                <c:pt idx="2198">
                  <c:v>3.2652904900973945E-2</c:v>
                </c:pt>
                <c:pt idx="2199">
                  <c:v>3.1968441796303045E-2</c:v>
                </c:pt>
                <c:pt idx="2200">
                  <c:v>3.2487042518251297E-2</c:v>
                </c:pt>
                <c:pt idx="2201">
                  <c:v>3.2873588143365287E-2</c:v>
                </c:pt>
                <c:pt idx="2202">
                  <c:v>3.3222931872677768E-2</c:v>
                </c:pt>
                <c:pt idx="2203">
                  <c:v>3.2960038934908044E-2</c:v>
                </c:pt>
                <c:pt idx="2204">
                  <c:v>3.2947287689586088E-2</c:v>
                </c:pt>
                <c:pt idx="2205">
                  <c:v>3.3838768965133416E-2</c:v>
                </c:pt>
                <c:pt idx="2206">
                  <c:v>3.4411905926691022E-2</c:v>
                </c:pt>
                <c:pt idx="2207">
                  <c:v>3.6748489476382741E-2</c:v>
                </c:pt>
                <c:pt idx="2208">
                  <c:v>3.6926576872099846E-2</c:v>
                </c:pt>
                <c:pt idx="2209">
                  <c:v>3.6996238262758711E-2</c:v>
                </c:pt>
                <c:pt idx="2210">
                  <c:v>3.7271051981195527E-2</c:v>
                </c:pt>
                <c:pt idx="2211">
                  <c:v>3.731127153494683E-2</c:v>
                </c:pt>
                <c:pt idx="2212">
                  <c:v>3.7448857642855167E-2</c:v>
                </c:pt>
                <c:pt idx="2213">
                  <c:v>3.7085284587137279E-2</c:v>
                </c:pt>
                <c:pt idx="2214">
                  <c:v>3.7445353388089984E-2</c:v>
                </c:pt>
                <c:pt idx="2215">
                  <c:v>3.7703847922292463E-2</c:v>
                </c:pt>
                <c:pt idx="2216">
                  <c:v>3.758308813598768E-2</c:v>
                </c:pt>
                <c:pt idx="2217">
                  <c:v>3.6822800737116912E-2</c:v>
                </c:pt>
                <c:pt idx="2218">
                  <c:v>3.7039665344279903E-2</c:v>
                </c:pt>
                <c:pt idx="2219">
                  <c:v>3.9666209123675279E-2</c:v>
                </c:pt>
                <c:pt idx="2220">
                  <c:v>3.8313732988431382E-2</c:v>
                </c:pt>
                <c:pt idx="2221">
                  <c:v>3.8401856983844934E-2</c:v>
                </c:pt>
                <c:pt idx="2222">
                  <c:v>3.5530146123472883E-2</c:v>
                </c:pt>
                <c:pt idx="2223">
                  <c:v>3.6283564147568871E-2</c:v>
                </c:pt>
                <c:pt idx="2224">
                  <c:v>3.6214089844928646E-2</c:v>
                </c:pt>
                <c:pt idx="2225">
                  <c:v>3.6201474748545452E-2</c:v>
                </c:pt>
                <c:pt idx="2226">
                  <c:v>3.6355323568775237E-2</c:v>
                </c:pt>
                <c:pt idx="2227">
                  <c:v>3.6000109365420439E-2</c:v>
                </c:pt>
                <c:pt idx="2228">
                  <c:v>3.6124833051181179E-2</c:v>
                </c:pt>
                <c:pt idx="2229">
                  <c:v>3.6329160567664887E-2</c:v>
                </c:pt>
                <c:pt idx="2230">
                  <c:v>3.6330316204024236E-2</c:v>
                </c:pt>
                <c:pt idx="2231">
                  <c:v>3.6117053317471046E-2</c:v>
                </c:pt>
                <c:pt idx="2232">
                  <c:v>3.6086356088443898E-2</c:v>
                </c:pt>
                <c:pt idx="2233">
                  <c:v>3.5856592037872996E-2</c:v>
                </c:pt>
                <c:pt idx="2234">
                  <c:v>3.4929858456519317E-2</c:v>
                </c:pt>
                <c:pt idx="2235">
                  <c:v>3.5748654796629795E-2</c:v>
                </c:pt>
                <c:pt idx="2236">
                  <c:v>3.6365809556178616E-2</c:v>
                </c:pt>
                <c:pt idx="2237">
                  <c:v>3.6966089911165685E-2</c:v>
                </c:pt>
                <c:pt idx="2238">
                  <c:v>3.6987857500978577E-2</c:v>
                </c:pt>
                <c:pt idx="2239">
                  <c:v>3.6694037655448229E-2</c:v>
                </c:pt>
                <c:pt idx="2240">
                  <c:v>3.7352908171993326E-2</c:v>
                </c:pt>
                <c:pt idx="2241">
                  <c:v>3.2876184663941779E-2</c:v>
                </c:pt>
                <c:pt idx="2242">
                  <c:v>3.2927477108408904E-2</c:v>
                </c:pt>
                <c:pt idx="2243">
                  <c:v>3.290803432829794E-2</c:v>
                </c:pt>
                <c:pt idx="2244">
                  <c:v>3.2566673545045416E-2</c:v>
                </c:pt>
                <c:pt idx="2245">
                  <c:v>3.2865310240407279E-2</c:v>
                </c:pt>
                <c:pt idx="2246">
                  <c:v>3.2911130462760611E-2</c:v>
                </c:pt>
                <c:pt idx="2247">
                  <c:v>3.2670661308193509E-2</c:v>
                </c:pt>
                <c:pt idx="2248">
                  <c:v>3.2319424689087745E-2</c:v>
                </c:pt>
                <c:pt idx="2249">
                  <c:v>3.2258845315294639E-2</c:v>
                </c:pt>
                <c:pt idx="2250">
                  <c:v>3.1954587081284139E-2</c:v>
                </c:pt>
                <c:pt idx="2251">
                  <c:v>3.2098135715070128E-2</c:v>
                </c:pt>
                <c:pt idx="2252">
                  <c:v>3.2039002207820806E-2</c:v>
                </c:pt>
                <c:pt idx="2253">
                  <c:v>3.2092598015926829E-2</c:v>
                </c:pt>
                <c:pt idx="2254">
                  <c:v>3.2332366376404298E-2</c:v>
                </c:pt>
                <c:pt idx="2255">
                  <c:v>3.2557671554464283E-2</c:v>
                </c:pt>
                <c:pt idx="2256">
                  <c:v>3.3220841810337264E-2</c:v>
                </c:pt>
                <c:pt idx="2257">
                  <c:v>3.2953236720443861E-2</c:v>
                </c:pt>
                <c:pt idx="2258">
                  <c:v>3.267771508673506E-2</c:v>
                </c:pt>
                <c:pt idx="2259">
                  <c:v>3.2589724913538613E-2</c:v>
                </c:pt>
                <c:pt idx="2260">
                  <c:v>3.2498912606976904E-2</c:v>
                </c:pt>
                <c:pt idx="2261">
                  <c:v>3.2143440293604851E-2</c:v>
                </c:pt>
                <c:pt idx="2262">
                  <c:v>3.2194355621331369E-2</c:v>
                </c:pt>
                <c:pt idx="2263">
                  <c:v>3.2231459400142402E-2</c:v>
                </c:pt>
                <c:pt idx="2264">
                  <c:v>3.2311894360012472E-2</c:v>
                </c:pt>
                <c:pt idx="2265">
                  <c:v>3.2185227155683727E-2</c:v>
                </c:pt>
                <c:pt idx="2266">
                  <c:v>3.2653302989713189E-2</c:v>
                </c:pt>
                <c:pt idx="2267">
                  <c:v>3.2569409433972782E-2</c:v>
                </c:pt>
                <c:pt idx="2268">
                  <c:v>3.2846707092577858E-2</c:v>
                </c:pt>
                <c:pt idx="2269">
                  <c:v>3.257231176556049E-2</c:v>
                </c:pt>
                <c:pt idx="2270">
                  <c:v>3.2497039519623246E-2</c:v>
                </c:pt>
                <c:pt idx="2271">
                  <c:v>3.2357000153507579E-2</c:v>
                </c:pt>
                <c:pt idx="2272">
                  <c:v>3.2422971729864226E-2</c:v>
                </c:pt>
                <c:pt idx="2273">
                  <c:v>3.2514722783304639E-2</c:v>
                </c:pt>
                <c:pt idx="2274">
                  <c:v>3.2440468907760242E-2</c:v>
                </c:pt>
                <c:pt idx="2275">
                  <c:v>3.2036827914500847E-2</c:v>
                </c:pt>
                <c:pt idx="2276">
                  <c:v>3.188654028206999E-2</c:v>
                </c:pt>
                <c:pt idx="2277">
                  <c:v>3.2191639387306882E-2</c:v>
                </c:pt>
                <c:pt idx="2278">
                  <c:v>3.1924197988193237E-2</c:v>
                </c:pt>
                <c:pt idx="2279">
                  <c:v>3.1847860393183429E-2</c:v>
                </c:pt>
                <c:pt idx="2280">
                  <c:v>3.183497581892486E-2</c:v>
                </c:pt>
                <c:pt idx="2281">
                  <c:v>3.2124321043652149E-2</c:v>
                </c:pt>
                <c:pt idx="2282">
                  <c:v>3.2193138136556686E-2</c:v>
                </c:pt>
              </c:numCache>
            </c:numRef>
          </c:val>
          <c:smooth val="0"/>
        </c:ser>
        <c:ser>
          <c:idx val="2"/>
          <c:order val="2"/>
          <c:tx>
            <c:strRef>
              <c:f>StatBacktest!$F$2</c:f>
              <c:strCache>
                <c:ptCount val="1"/>
                <c:pt idx="0">
                  <c:v>Statistical</c:v>
                </c:pt>
              </c:strCache>
            </c:strRef>
          </c:tx>
          <c:spPr>
            <a:ln>
              <a:solidFill>
                <a:srgbClr val="FFC000"/>
              </a:solidFill>
            </a:ln>
          </c:spPr>
          <c:marker>
            <c:symbol val="none"/>
          </c:marker>
          <c:cat>
            <c:numRef>
              <c:f>StatBacktest!$B$3:$B$2285</c:f>
              <c:numCache>
                <c:formatCode>yyyy\-mm\-dd;@</c:formatCode>
                <c:ptCount val="2283"/>
                <c:pt idx="0">
                  <c:v>36525</c:v>
                </c:pt>
                <c:pt idx="1">
                  <c:v>36528</c:v>
                </c:pt>
                <c:pt idx="2">
                  <c:v>36529</c:v>
                </c:pt>
                <c:pt idx="3">
                  <c:v>36530</c:v>
                </c:pt>
                <c:pt idx="4">
                  <c:v>36531</c:v>
                </c:pt>
                <c:pt idx="5">
                  <c:v>36532</c:v>
                </c:pt>
                <c:pt idx="6">
                  <c:v>36535</c:v>
                </c:pt>
                <c:pt idx="7">
                  <c:v>36536</c:v>
                </c:pt>
                <c:pt idx="8">
                  <c:v>36537</c:v>
                </c:pt>
                <c:pt idx="9">
                  <c:v>36538</c:v>
                </c:pt>
                <c:pt idx="10">
                  <c:v>36539</c:v>
                </c:pt>
                <c:pt idx="11">
                  <c:v>36543</c:v>
                </c:pt>
                <c:pt idx="12">
                  <c:v>36544</c:v>
                </c:pt>
                <c:pt idx="13">
                  <c:v>36545</c:v>
                </c:pt>
                <c:pt idx="14">
                  <c:v>36546</c:v>
                </c:pt>
                <c:pt idx="15">
                  <c:v>36549</c:v>
                </c:pt>
                <c:pt idx="16">
                  <c:v>36550</c:v>
                </c:pt>
                <c:pt idx="17">
                  <c:v>36551</c:v>
                </c:pt>
                <c:pt idx="18">
                  <c:v>36552</c:v>
                </c:pt>
                <c:pt idx="19">
                  <c:v>36553</c:v>
                </c:pt>
                <c:pt idx="20">
                  <c:v>36556</c:v>
                </c:pt>
                <c:pt idx="21">
                  <c:v>36557</c:v>
                </c:pt>
                <c:pt idx="22">
                  <c:v>36558</c:v>
                </c:pt>
                <c:pt idx="23">
                  <c:v>36559</c:v>
                </c:pt>
                <c:pt idx="24">
                  <c:v>36560</c:v>
                </c:pt>
                <c:pt idx="25">
                  <c:v>36563</c:v>
                </c:pt>
                <c:pt idx="26">
                  <c:v>36564</c:v>
                </c:pt>
                <c:pt idx="27">
                  <c:v>36565</c:v>
                </c:pt>
                <c:pt idx="28">
                  <c:v>36566</c:v>
                </c:pt>
                <c:pt idx="29">
                  <c:v>36567</c:v>
                </c:pt>
                <c:pt idx="30">
                  <c:v>36570</c:v>
                </c:pt>
                <c:pt idx="31">
                  <c:v>36571</c:v>
                </c:pt>
                <c:pt idx="32">
                  <c:v>36572</c:v>
                </c:pt>
                <c:pt idx="33">
                  <c:v>36573</c:v>
                </c:pt>
                <c:pt idx="34">
                  <c:v>36574</c:v>
                </c:pt>
                <c:pt idx="35">
                  <c:v>36578</c:v>
                </c:pt>
                <c:pt idx="36">
                  <c:v>36579</c:v>
                </c:pt>
                <c:pt idx="37">
                  <c:v>36580</c:v>
                </c:pt>
                <c:pt idx="38">
                  <c:v>36581</c:v>
                </c:pt>
                <c:pt idx="39">
                  <c:v>36584</c:v>
                </c:pt>
                <c:pt idx="40">
                  <c:v>36585</c:v>
                </c:pt>
                <c:pt idx="41">
                  <c:v>36586</c:v>
                </c:pt>
                <c:pt idx="42">
                  <c:v>36587</c:v>
                </c:pt>
                <c:pt idx="43">
                  <c:v>36588</c:v>
                </c:pt>
                <c:pt idx="44">
                  <c:v>36591</c:v>
                </c:pt>
                <c:pt idx="45">
                  <c:v>36592</c:v>
                </c:pt>
                <c:pt idx="46">
                  <c:v>36593</c:v>
                </c:pt>
                <c:pt idx="47">
                  <c:v>36594</c:v>
                </c:pt>
                <c:pt idx="48">
                  <c:v>36595</c:v>
                </c:pt>
                <c:pt idx="49">
                  <c:v>36598</c:v>
                </c:pt>
                <c:pt idx="50">
                  <c:v>36599</c:v>
                </c:pt>
                <c:pt idx="51">
                  <c:v>36600</c:v>
                </c:pt>
                <c:pt idx="52">
                  <c:v>36601</c:v>
                </c:pt>
                <c:pt idx="53">
                  <c:v>36602</c:v>
                </c:pt>
                <c:pt idx="54">
                  <c:v>36605</c:v>
                </c:pt>
                <c:pt idx="55">
                  <c:v>36606</c:v>
                </c:pt>
                <c:pt idx="56">
                  <c:v>36607</c:v>
                </c:pt>
                <c:pt idx="57">
                  <c:v>36608</c:v>
                </c:pt>
                <c:pt idx="58">
                  <c:v>36609</c:v>
                </c:pt>
                <c:pt idx="59">
                  <c:v>36612</c:v>
                </c:pt>
                <c:pt idx="60">
                  <c:v>36613</c:v>
                </c:pt>
                <c:pt idx="61">
                  <c:v>36614</c:v>
                </c:pt>
                <c:pt idx="62">
                  <c:v>36615</c:v>
                </c:pt>
                <c:pt idx="63">
                  <c:v>36616</c:v>
                </c:pt>
                <c:pt idx="64">
                  <c:v>36619</c:v>
                </c:pt>
                <c:pt idx="65">
                  <c:v>36620</c:v>
                </c:pt>
                <c:pt idx="66">
                  <c:v>36621</c:v>
                </c:pt>
                <c:pt idx="67">
                  <c:v>36622</c:v>
                </c:pt>
                <c:pt idx="68">
                  <c:v>36623</c:v>
                </c:pt>
                <c:pt idx="69">
                  <c:v>36626</c:v>
                </c:pt>
                <c:pt idx="70">
                  <c:v>36627</c:v>
                </c:pt>
                <c:pt idx="71">
                  <c:v>36628</c:v>
                </c:pt>
                <c:pt idx="72">
                  <c:v>36629</c:v>
                </c:pt>
                <c:pt idx="73">
                  <c:v>36630</c:v>
                </c:pt>
                <c:pt idx="74">
                  <c:v>36633</c:v>
                </c:pt>
                <c:pt idx="75">
                  <c:v>36634</c:v>
                </c:pt>
                <c:pt idx="76">
                  <c:v>36635</c:v>
                </c:pt>
                <c:pt idx="77">
                  <c:v>36636</c:v>
                </c:pt>
                <c:pt idx="78">
                  <c:v>36640</c:v>
                </c:pt>
                <c:pt idx="79">
                  <c:v>36641</c:v>
                </c:pt>
                <c:pt idx="80">
                  <c:v>36642</c:v>
                </c:pt>
                <c:pt idx="81">
                  <c:v>36643</c:v>
                </c:pt>
                <c:pt idx="82">
                  <c:v>36644</c:v>
                </c:pt>
                <c:pt idx="83">
                  <c:v>36647</c:v>
                </c:pt>
                <c:pt idx="84">
                  <c:v>36648</c:v>
                </c:pt>
                <c:pt idx="85">
                  <c:v>36649</c:v>
                </c:pt>
                <c:pt idx="86">
                  <c:v>36650</c:v>
                </c:pt>
                <c:pt idx="87">
                  <c:v>36651</c:v>
                </c:pt>
                <c:pt idx="88">
                  <c:v>36654</c:v>
                </c:pt>
                <c:pt idx="89">
                  <c:v>36655</c:v>
                </c:pt>
                <c:pt idx="90">
                  <c:v>36656</c:v>
                </c:pt>
                <c:pt idx="91">
                  <c:v>36657</c:v>
                </c:pt>
                <c:pt idx="92">
                  <c:v>36658</c:v>
                </c:pt>
                <c:pt idx="93">
                  <c:v>36661</c:v>
                </c:pt>
                <c:pt idx="94">
                  <c:v>36662</c:v>
                </c:pt>
                <c:pt idx="95">
                  <c:v>36663</c:v>
                </c:pt>
                <c:pt idx="96">
                  <c:v>36664</c:v>
                </c:pt>
                <c:pt idx="97">
                  <c:v>36665</c:v>
                </c:pt>
                <c:pt idx="98">
                  <c:v>36668</c:v>
                </c:pt>
                <c:pt idx="99">
                  <c:v>36669</c:v>
                </c:pt>
                <c:pt idx="100">
                  <c:v>36670</c:v>
                </c:pt>
                <c:pt idx="101">
                  <c:v>36671</c:v>
                </c:pt>
                <c:pt idx="102">
                  <c:v>36672</c:v>
                </c:pt>
                <c:pt idx="103">
                  <c:v>36676</c:v>
                </c:pt>
                <c:pt idx="104">
                  <c:v>36677</c:v>
                </c:pt>
                <c:pt idx="105">
                  <c:v>36678</c:v>
                </c:pt>
                <c:pt idx="106">
                  <c:v>36679</c:v>
                </c:pt>
                <c:pt idx="107">
                  <c:v>36682</c:v>
                </c:pt>
                <c:pt idx="108">
                  <c:v>36683</c:v>
                </c:pt>
                <c:pt idx="109">
                  <c:v>36684</c:v>
                </c:pt>
                <c:pt idx="110">
                  <c:v>36685</c:v>
                </c:pt>
                <c:pt idx="111">
                  <c:v>36686</c:v>
                </c:pt>
                <c:pt idx="112">
                  <c:v>36689</c:v>
                </c:pt>
                <c:pt idx="113">
                  <c:v>36690</c:v>
                </c:pt>
                <c:pt idx="114">
                  <c:v>36691</c:v>
                </c:pt>
                <c:pt idx="115">
                  <c:v>36692</c:v>
                </c:pt>
                <c:pt idx="116">
                  <c:v>36693</c:v>
                </c:pt>
                <c:pt idx="117">
                  <c:v>36696</c:v>
                </c:pt>
                <c:pt idx="118">
                  <c:v>36697</c:v>
                </c:pt>
                <c:pt idx="119">
                  <c:v>36698</c:v>
                </c:pt>
                <c:pt idx="120">
                  <c:v>36699</c:v>
                </c:pt>
                <c:pt idx="121">
                  <c:v>36700</c:v>
                </c:pt>
                <c:pt idx="122">
                  <c:v>36703</c:v>
                </c:pt>
                <c:pt idx="123">
                  <c:v>36704</c:v>
                </c:pt>
                <c:pt idx="124">
                  <c:v>36705</c:v>
                </c:pt>
                <c:pt idx="125">
                  <c:v>36706</c:v>
                </c:pt>
                <c:pt idx="126">
                  <c:v>36707</c:v>
                </c:pt>
                <c:pt idx="127">
                  <c:v>36710</c:v>
                </c:pt>
                <c:pt idx="128">
                  <c:v>36712</c:v>
                </c:pt>
                <c:pt idx="129">
                  <c:v>36713</c:v>
                </c:pt>
                <c:pt idx="130">
                  <c:v>36714</c:v>
                </c:pt>
                <c:pt idx="131">
                  <c:v>36717</c:v>
                </c:pt>
                <c:pt idx="132">
                  <c:v>36718</c:v>
                </c:pt>
                <c:pt idx="133">
                  <c:v>36719</c:v>
                </c:pt>
                <c:pt idx="134">
                  <c:v>36720</c:v>
                </c:pt>
                <c:pt idx="135">
                  <c:v>36721</c:v>
                </c:pt>
                <c:pt idx="136">
                  <c:v>36724</c:v>
                </c:pt>
                <c:pt idx="137">
                  <c:v>36725</c:v>
                </c:pt>
                <c:pt idx="138">
                  <c:v>36726</c:v>
                </c:pt>
                <c:pt idx="139">
                  <c:v>36727</c:v>
                </c:pt>
                <c:pt idx="140">
                  <c:v>36728</c:v>
                </c:pt>
                <c:pt idx="141">
                  <c:v>36731</c:v>
                </c:pt>
                <c:pt idx="142">
                  <c:v>36732</c:v>
                </c:pt>
                <c:pt idx="143">
                  <c:v>36733</c:v>
                </c:pt>
                <c:pt idx="144">
                  <c:v>36734</c:v>
                </c:pt>
                <c:pt idx="145">
                  <c:v>36735</c:v>
                </c:pt>
                <c:pt idx="146">
                  <c:v>36738</c:v>
                </c:pt>
                <c:pt idx="147">
                  <c:v>36739</c:v>
                </c:pt>
                <c:pt idx="148">
                  <c:v>36740</c:v>
                </c:pt>
                <c:pt idx="149">
                  <c:v>36741</c:v>
                </c:pt>
                <c:pt idx="150">
                  <c:v>36742</c:v>
                </c:pt>
                <c:pt idx="151">
                  <c:v>36745</c:v>
                </c:pt>
                <c:pt idx="152">
                  <c:v>36746</c:v>
                </c:pt>
                <c:pt idx="153">
                  <c:v>36747</c:v>
                </c:pt>
                <c:pt idx="154">
                  <c:v>36748</c:v>
                </c:pt>
                <c:pt idx="155">
                  <c:v>36749</c:v>
                </c:pt>
                <c:pt idx="156">
                  <c:v>36752</c:v>
                </c:pt>
                <c:pt idx="157">
                  <c:v>36753</c:v>
                </c:pt>
                <c:pt idx="158">
                  <c:v>36754</c:v>
                </c:pt>
                <c:pt idx="159">
                  <c:v>36755</c:v>
                </c:pt>
                <c:pt idx="160">
                  <c:v>36756</c:v>
                </c:pt>
                <c:pt idx="161">
                  <c:v>36759</c:v>
                </c:pt>
                <c:pt idx="162">
                  <c:v>36760</c:v>
                </c:pt>
                <c:pt idx="163">
                  <c:v>36761</c:v>
                </c:pt>
                <c:pt idx="164">
                  <c:v>36762</c:v>
                </c:pt>
                <c:pt idx="165">
                  <c:v>36763</c:v>
                </c:pt>
                <c:pt idx="166">
                  <c:v>36766</c:v>
                </c:pt>
                <c:pt idx="167">
                  <c:v>36767</c:v>
                </c:pt>
                <c:pt idx="168">
                  <c:v>36768</c:v>
                </c:pt>
                <c:pt idx="169">
                  <c:v>36769</c:v>
                </c:pt>
                <c:pt idx="170">
                  <c:v>36770</c:v>
                </c:pt>
                <c:pt idx="171">
                  <c:v>36774</c:v>
                </c:pt>
                <c:pt idx="172">
                  <c:v>36775</c:v>
                </c:pt>
                <c:pt idx="173">
                  <c:v>36776</c:v>
                </c:pt>
                <c:pt idx="174">
                  <c:v>36777</c:v>
                </c:pt>
                <c:pt idx="175">
                  <c:v>36780</c:v>
                </c:pt>
                <c:pt idx="176">
                  <c:v>36781</c:v>
                </c:pt>
                <c:pt idx="177">
                  <c:v>36782</c:v>
                </c:pt>
                <c:pt idx="178">
                  <c:v>36783</c:v>
                </c:pt>
                <c:pt idx="179">
                  <c:v>36784</c:v>
                </c:pt>
                <c:pt idx="180">
                  <c:v>36787</c:v>
                </c:pt>
                <c:pt idx="181">
                  <c:v>36788</c:v>
                </c:pt>
                <c:pt idx="182">
                  <c:v>36789</c:v>
                </c:pt>
                <c:pt idx="183">
                  <c:v>36790</c:v>
                </c:pt>
                <c:pt idx="184">
                  <c:v>36791</c:v>
                </c:pt>
                <c:pt idx="185">
                  <c:v>36794</c:v>
                </c:pt>
                <c:pt idx="186">
                  <c:v>36795</c:v>
                </c:pt>
                <c:pt idx="187">
                  <c:v>36796</c:v>
                </c:pt>
                <c:pt idx="188">
                  <c:v>36797</c:v>
                </c:pt>
                <c:pt idx="189">
                  <c:v>36798</c:v>
                </c:pt>
                <c:pt idx="190">
                  <c:v>36801</c:v>
                </c:pt>
                <c:pt idx="191">
                  <c:v>36802</c:v>
                </c:pt>
                <c:pt idx="192">
                  <c:v>36803</c:v>
                </c:pt>
                <c:pt idx="193">
                  <c:v>36804</c:v>
                </c:pt>
                <c:pt idx="194">
                  <c:v>36805</c:v>
                </c:pt>
                <c:pt idx="195">
                  <c:v>36808</c:v>
                </c:pt>
                <c:pt idx="196">
                  <c:v>36809</c:v>
                </c:pt>
                <c:pt idx="197">
                  <c:v>36810</c:v>
                </c:pt>
                <c:pt idx="198">
                  <c:v>36811</c:v>
                </c:pt>
                <c:pt idx="199">
                  <c:v>36812</c:v>
                </c:pt>
                <c:pt idx="200">
                  <c:v>36815</c:v>
                </c:pt>
                <c:pt idx="201">
                  <c:v>36816</c:v>
                </c:pt>
                <c:pt idx="202">
                  <c:v>36817</c:v>
                </c:pt>
                <c:pt idx="203">
                  <c:v>36818</c:v>
                </c:pt>
                <c:pt idx="204">
                  <c:v>36819</c:v>
                </c:pt>
                <c:pt idx="205">
                  <c:v>36822</c:v>
                </c:pt>
                <c:pt idx="206">
                  <c:v>36823</c:v>
                </c:pt>
                <c:pt idx="207">
                  <c:v>36824</c:v>
                </c:pt>
                <c:pt idx="208">
                  <c:v>36825</c:v>
                </c:pt>
                <c:pt idx="209">
                  <c:v>36826</c:v>
                </c:pt>
                <c:pt idx="210">
                  <c:v>36829</c:v>
                </c:pt>
                <c:pt idx="211">
                  <c:v>36830</c:v>
                </c:pt>
                <c:pt idx="212">
                  <c:v>36831</c:v>
                </c:pt>
                <c:pt idx="213">
                  <c:v>36832</c:v>
                </c:pt>
                <c:pt idx="214">
                  <c:v>36833</c:v>
                </c:pt>
                <c:pt idx="215">
                  <c:v>36836</c:v>
                </c:pt>
                <c:pt idx="216">
                  <c:v>36837</c:v>
                </c:pt>
                <c:pt idx="217">
                  <c:v>36838</c:v>
                </c:pt>
                <c:pt idx="218">
                  <c:v>36839</c:v>
                </c:pt>
                <c:pt idx="219">
                  <c:v>36840</c:v>
                </c:pt>
                <c:pt idx="220">
                  <c:v>36843</c:v>
                </c:pt>
                <c:pt idx="221">
                  <c:v>36844</c:v>
                </c:pt>
                <c:pt idx="222">
                  <c:v>36845</c:v>
                </c:pt>
                <c:pt idx="223">
                  <c:v>36846</c:v>
                </c:pt>
                <c:pt idx="224">
                  <c:v>36847</c:v>
                </c:pt>
                <c:pt idx="225">
                  <c:v>36850</c:v>
                </c:pt>
                <c:pt idx="226">
                  <c:v>36851</c:v>
                </c:pt>
                <c:pt idx="227">
                  <c:v>36852</c:v>
                </c:pt>
                <c:pt idx="228">
                  <c:v>36854</c:v>
                </c:pt>
                <c:pt idx="229">
                  <c:v>36857</c:v>
                </c:pt>
                <c:pt idx="230">
                  <c:v>36858</c:v>
                </c:pt>
                <c:pt idx="231">
                  <c:v>36859</c:v>
                </c:pt>
                <c:pt idx="232">
                  <c:v>36860</c:v>
                </c:pt>
                <c:pt idx="233">
                  <c:v>36861</c:v>
                </c:pt>
                <c:pt idx="234">
                  <c:v>36864</c:v>
                </c:pt>
                <c:pt idx="235">
                  <c:v>36865</c:v>
                </c:pt>
                <c:pt idx="236">
                  <c:v>36866</c:v>
                </c:pt>
                <c:pt idx="237">
                  <c:v>36867</c:v>
                </c:pt>
                <c:pt idx="238">
                  <c:v>36868</c:v>
                </c:pt>
                <c:pt idx="239">
                  <c:v>36871</c:v>
                </c:pt>
                <c:pt idx="240">
                  <c:v>36872</c:v>
                </c:pt>
                <c:pt idx="241">
                  <c:v>36873</c:v>
                </c:pt>
                <c:pt idx="242">
                  <c:v>36874</c:v>
                </c:pt>
                <c:pt idx="243">
                  <c:v>36875</c:v>
                </c:pt>
                <c:pt idx="244">
                  <c:v>36878</c:v>
                </c:pt>
                <c:pt idx="245">
                  <c:v>36879</c:v>
                </c:pt>
                <c:pt idx="246">
                  <c:v>36880</c:v>
                </c:pt>
                <c:pt idx="247">
                  <c:v>36881</c:v>
                </c:pt>
                <c:pt idx="248">
                  <c:v>36882</c:v>
                </c:pt>
                <c:pt idx="249">
                  <c:v>36886</c:v>
                </c:pt>
                <c:pt idx="250">
                  <c:v>36887</c:v>
                </c:pt>
                <c:pt idx="251">
                  <c:v>36888</c:v>
                </c:pt>
                <c:pt idx="252">
                  <c:v>36889</c:v>
                </c:pt>
                <c:pt idx="253">
                  <c:v>36893</c:v>
                </c:pt>
                <c:pt idx="254">
                  <c:v>36894</c:v>
                </c:pt>
                <c:pt idx="255">
                  <c:v>36895</c:v>
                </c:pt>
                <c:pt idx="256">
                  <c:v>36896</c:v>
                </c:pt>
                <c:pt idx="257">
                  <c:v>36899</c:v>
                </c:pt>
                <c:pt idx="258">
                  <c:v>36900</c:v>
                </c:pt>
                <c:pt idx="259">
                  <c:v>36901</c:v>
                </c:pt>
                <c:pt idx="260">
                  <c:v>36902</c:v>
                </c:pt>
                <c:pt idx="261">
                  <c:v>36903</c:v>
                </c:pt>
                <c:pt idx="262">
                  <c:v>36907</c:v>
                </c:pt>
                <c:pt idx="263">
                  <c:v>36908</c:v>
                </c:pt>
                <c:pt idx="264">
                  <c:v>36909</c:v>
                </c:pt>
                <c:pt idx="265">
                  <c:v>36910</c:v>
                </c:pt>
                <c:pt idx="266">
                  <c:v>36913</c:v>
                </c:pt>
                <c:pt idx="267">
                  <c:v>36914</c:v>
                </c:pt>
                <c:pt idx="268">
                  <c:v>36915</c:v>
                </c:pt>
                <c:pt idx="269">
                  <c:v>36916</c:v>
                </c:pt>
                <c:pt idx="270">
                  <c:v>36917</c:v>
                </c:pt>
                <c:pt idx="271">
                  <c:v>36920</c:v>
                </c:pt>
                <c:pt idx="272">
                  <c:v>36921</c:v>
                </c:pt>
                <c:pt idx="273">
                  <c:v>36922</c:v>
                </c:pt>
                <c:pt idx="274">
                  <c:v>36923</c:v>
                </c:pt>
                <c:pt idx="275">
                  <c:v>36924</c:v>
                </c:pt>
                <c:pt idx="276">
                  <c:v>36927</c:v>
                </c:pt>
                <c:pt idx="277">
                  <c:v>36928</c:v>
                </c:pt>
                <c:pt idx="278">
                  <c:v>36929</c:v>
                </c:pt>
                <c:pt idx="279">
                  <c:v>36930</c:v>
                </c:pt>
                <c:pt idx="280">
                  <c:v>36931</c:v>
                </c:pt>
                <c:pt idx="281">
                  <c:v>36934</c:v>
                </c:pt>
                <c:pt idx="282">
                  <c:v>36935</c:v>
                </c:pt>
                <c:pt idx="283">
                  <c:v>36936</c:v>
                </c:pt>
                <c:pt idx="284">
                  <c:v>36937</c:v>
                </c:pt>
                <c:pt idx="285">
                  <c:v>36938</c:v>
                </c:pt>
                <c:pt idx="286">
                  <c:v>36942</c:v>
                </c:pt>
                <c:pt idx="287">
                  <c:v>36943</c:v>
                </c:pt>
                <c:pt idx="288">
                  <c:v>36944</c:v>
                </c:pt>
                <c:pt idx="289">
                  <c:v>36945</c:v>
                </c:pt>
                <c:pt idx="290">
                  <c:v>36948</c:v>
                </c:pt>
                <c:pt idx="291">
                  <c:v>36949</c:v>
                </c:pt>
                <c:pt idx="292">
                  <c:v>36950</c:v>
                </c:pt>
                <c:pt idx="293">
                  <c:v>36951</c:v>
                </c:pt>
                <c:pt idx="294">
                  <c:v>36952</c:v>
                </c:pt>
                <c:pt idx="295">
                  <c:v>36955</c:v>
                </c:pt>
                <c:pt idx="296">
                  <c:v>36956</c:v>
                </c:pt>
                <c:pt idx="297">
                  <c:v>36957</c:v>
                </c:pt>
                <c:pt idx="298">
                  <c:v>36958</c:v>
                </c:pt>
                <c:pt idx="299">
                  <c:v>36959</c:v>
                </c:pt>
                <c:pt idx="300">
                  <c:v>36962</c:v>
                </c:pt>
                <c:pt idx="301">
                  <c:v>36963</c:v>
                </c:pt>
                <c:pt idx="302">
                  <c:v>36964</c:v>
                </c:pt>
                <c:pt idx="303">
                  <c:v>36965</c:v>
                </c:pt>
                <c:pt idx="304">
                  <c:v>36966</c:v>
                </c:pt>
                <c:pt idx="305">
                  <c:v>36969</c:v>
                </c:pt>
                <c:pt idx="306">
                  <c:v>36970</c:v>
                </c:pt>
                <c:pt idx="307">
                  <c:v>36971</c:v>
                </c:pt>
                <c:pt idx="308">
                  <c:v>36972</c:v>
                </c:pt>
                <c:pt idx="309">
                  <c:v>36973</c:v>
                </c:pt>
                <c:pt idx="310">
                  <c:v>36976</c:v>
                </c:pt>
                <c:pt idx="311">
                  <c:v>36977</c:v>
                </c:pt>
                <c:pt idx="312">
                  <c:v>36978</c:v>
                </c:pt>
                <c:pt idx="313">
                  <c:v>36979</c:v>
                </c:pt>
                <c:pt idx="314">
                  <c:v>36980</c:v>
                </c:pt>
                <c:pt idx="315">
                  <c:v>36983</c:v>
                </c:pt>
                <c:pt idx="316">
                  <c:v>36984</c:v>
                </c:pt>
                <c:pt idx="317">
                  <c:v>36985</c:v>
                </c:pt>
                <c:pt idx="318">
                  <c:v>36986</c:v>
                </c:pt>
                <c:pt idx="319">
                  <c:v>36987</c:v>
                </c:pt>
                <c:pt idx="320">
                  <c:v>36990</c:v>
                </c:pt>
                <c:pt idx="321">
                  <c:v>36991</c:v>
                </c:pt>
                <c:pt idx="322">
                  <c:v>36992</c:v>
                </c:pt>
                <c:pt idx="323">
                  <c:v>36993</c:v>
                </c:pt>
                <c:pt idx="324">
                  <c:v>36997</c:v>
                </c:pt>
                <c:pt idx="325">
                  <c:v>36998</c:v>
                </c:pt>
                <c:pt idx="326">
                  <c:v>36999</c:v>
                </c:pt>
                <c:pt idx="327">
                  <c:v>37000</c:v>
                </c:pt>
                <c:pt idx="328">
                  <c:v>37001</c:v>
                </c:pt>
                <c:pt idx="329">
                  <c:v>37004</c:v>
                </c:pt>
                <c:pt idx="330">
                  <c:v>37005</c:v>
                </c:pt>
                <c:pt idx="331">
                  <c:v>37006</c:v>
                </c:pt>
                <c:pt idx="332">
                  <c:v>37007</c:v>
                </c:pt>
                <c:pt idx="333">
                  <c:v>37008</c:v>
                </c:pt>
                <c:pt idx="334">
                  <c:v>37011</c:v>
                </c:pt>
                <c:pt idx="335">
                  <c:v>37012</c:v>
                </c:pt>
                <c:pt idx="336">
                  <c:v>37013</c:v>
                </c:pt>
                <c:pt idx="337">
                  <c:v>37014</c:v>
                </c:pt>
                <c:pt idx="338">
                  <c:v>37015</c:v>
                </c:pt>
                <c:pt idx="339">
                  <c:v>37018</c:v>
                </c:pt>
                <c:pt idx="340">
                  <c:v>37019</c:v>
                </c:pt>
                <c:pt idx="341">
                  <c:v>37020</c:v>
                </c:pt>
                <c:pt idx="342">
                  <c:v>37021</c:v>
                </c:pt>
                <c:pt idx="343">
                  <c:v>37022</c:v>
                </c:pt>
                <c:pt idx="344">
                  <c:v>37025</c:v>
                </c:pt>
                <c:pt idx="345">
                  <c:v>37026</c:v>
                </c:pt>
                <c:pt idx="346">
                  <c:v>37027</c:v>
                </c:pt>
                <c:pt idx="347">
                  <c:v>37028</c:v>
                </c:pt>
                <c:pt idx="348">
                  <c:v>37029</c:v>
                </c:pt>
                <c:pt idx="349">
                  <c:v>37032</c:v>
                </c:pt>
                <c:pt idx="350">
                  <c:v>37033</c:v>
                </c:pt>
                <c:pt idx="351">
                  <c:v>37034</c:v>
                </c:pt>
                <c:pt idx="352">
                  <c:v>37035</c:v>
                </c:pt>
                <c:pt idx="353">
                  <c:v>37036</c:v>
                </c:pt>
                <c:pt idx="354">
                  <c:v>37040</c:v>
                </c:pt>
                <c:pt idx="355">
                  <c:v>37041</c:v>
                </c:pt>
                <c:pt idx="356">
                  <c:v>37042</c:v>
                </c:pt>
                <c:pt idx="357">
                  <c:v>37043</c:v>
                </c:pt>
                <c:pt idx="358">
                  <c:v>37046</c:v>
                </c:pt>
                <c:pt idx="359">
                  <c:v>37047</c:v>
                </c:pt>
                <c:pt idx="360">
                  <c:v>37048</c:v>
                </c:pt>
                <c:pt idx="361">
                  <c:v>37049</c:v>
                </c:pt>
                <c:pt idx="362">
                  <c:v>37050</c:v>
                </c:pt>
                <c:pt idx="363">
                  <c:v>37053</c:v>
                </c:pt>
                <c:pt idx="364">
                  <c:v>37054</c:v>
                </c:pt>
                <c:pt idx="365">
                  <c:v>37055</c:v>
                </c:pt>
                <c:pt idx="366">
                  <c:v>37056</c:v>
                </c:pt>
                <c:pt idx="367">
                  <c:v>37057</c:v>
                </c:pt>
                <c:pt idx="368">
                  <c:v>37060</c:v>
                </c:pt>
                <c:pt idx="369">
                  <c:v>37061</c:v>
                </c:pt>
                <c:pt idx="370">
                  <c:v>37062</c:v>
                </c:pt>
                <c:pt idx="371">
                  <c:v>37063</c:v>
                </c:pt>
                <c:pt idx="372">
                  <c:v>37064</c:v>
                </c:pt>
                <c:pt idx="373">
                  <c:v>37067</c:v>
                </c:pt>
                <c:pt idx="374">
                  <c:v>37068</c:v>
                </c:pt>
                <c:pt idx="375">
                  <c:v>37069</c:v>
                </c:pt>
                <c:pt idx="376">
                  <c:v>37070</c:v>
                </c:pt>
                <c:pt idx="377">
                  <c:v>37071</c:v>
                </c:pt>
                <c:pt idx="378">
                  <c:v>37074</c:v>
                </c:pt>
                <c:pt idx="379">
                  <c:v>37075</c:v>
                </c:pt>
                <c:pt idx="380">
                  <c:v>37077</c:v>
                </c:pt>
                <c:pt idx="381">
                  <c:v>37078</c:v>
                </c:pt>
                <c:pt idx="382">
                  <c:v>37081</c:v>
                </c:pt>
                <c:pt idx="383">
                  <c:v>37082</c:v>
                </c:pt>
                <c:pt idx="384">
                  <c:v>37083</c:v>
                </c:pt>
                <c:pt idx="385">
                  <c:v>37084</c:v>
                </c:pt>
                <c:pt idx="386">
                  <c:v>37085</c:v>
                </c:pt>
                <c:pt idx="387">
                  <c:v>37088</c:v>
                </c:pt>
                <c:pt idx="388">
                  <c:v>37089</c:v>
                </c:pt>
                <c:pt idx="389">
                  <c:v>37090</c:v>
                </c:pt>
                <c:pt idx="390">
                  <c:v>37091</c:v>
                </c:pt>
                <c:pt idx="391">
                  <c:v>37092</c:v>
                </c:pt>
                <c:pt idx="392">
                  <c:v>37095</c:v>
                </c:pt>
                <c:pt idx="393">
                  <c:v>37096</c:v>
                </c:pt>
                <c:pt idx="394">
                  <c:v>37097</c:v>
                </c:pt>
                <c:pt idx="395">
                  <c:v>37098</c:v>
                </c:pt>
                <c:pt idx="396">
                  <c:v>37099</c:v>
                </c:pt>
                <c:pt idx="397">
                  <c:v>37102</c:v>
                </c:pt>
                <c:pt idx="398">
                  <c:v>37103</c:v>
                </c:pt>
                <c:pt idx="399">
                  <c:v>37104</c:v>
                </c:pt>
                <c:pt idx="400">
                  <c:v>37105</c:v>
                </c:pt>
                <c:pt idx="401">
                  <c:v>37106</c:v>
                </c:pt>
                <c:pt idx="402">
                  <c:v>37109</c:v>
                </c:pt>
                <c:pt idx="403">
                  <c:v>37110</c:v>
                </c:pt>
                <c:pt idx="404">
                  <c:v>37111</c:v>
                </c:pt>
                <c:pt idx="405">
                  <c:v>37112</c:v>
                </c:pt>
                <c:pt idx="406">
                  <c:v>37113</c:v>
                </c:pt>
                <c:pt idx="407">
                  <c:v>37116</c:v>
                </c:pt>
                <c:pt idx="408">
                  <c:v>37117</c:v>
                </c:pt>
                <c:pt idx="409">
                  <c:v>37118</c:v>
                </c:pt>
                <c:pt idx="410">
                  <c:v>37119</c:v>
                </c:pt>
                <c:pt idx="411">
                  <c:v>37120</c:v>
                </c:pt>
                <c:pt idx="412">
                  <c:v>37123</c:v>
                </c:pt>
                <c:pt idx="413">
                  <c:v>37124</c:v>
                </c:pt>
                <c:pt idx="414">
                  <c:v>37125</c:v>
                </c:pt>
                <c:pt idx="415">
                  <c:v>37126</c:v>
                </c:pt>
                <c:pt idx="416">
                  <c:v>37127</c:v>
                </c:pt>
                <c:pt idx="417">
                  <c:v>37130</c:v>
                </c:pt>
                <c:pt idx="418">
                  <c:v>37131</c:v>
                </c:pt>
                <c:pt idx="419">
                  <c:v>37132</c:v>
                </c:pt>
                <c:pt idx="420">
                  <c:v>37133</c:v>
                </c:pt>
                <c:pt idx="421">
                  <c:v>37134</c:v>
                </c:pt>
                <c:pt idx="422">
                  <c:v>37138</c:v>
                </c:pt>
                <c:pt idx="423">
                  <c:v>37139</c:v>
                </c:pt>
                <c:pt idx="424">
                  <c:v>37140</c:v>
                </c:pt>
                <c:pt idx="425">
                  <c:v>37141</c:v>
                </c:pt>
                <c:pt idx="426">
                  <c:v>37144</c:v>
                </c:pt>
                <c:pt idx="427">
                  <c:v>37151</c:v>
                </c:pt>
                <c:pt idx="428">
                  <c:v>37152</c:v>
                </c:pt>
                <c:pt idx="429">
                  <c:v>37153</c:v>
                </c:pt>
                <c:pt idx="430">
                  <c:v>37154</c:v>
                </c:pt>
                <c:pt idx="431">
                  <c:v>37155</c:v>
                </c:pt>
                <c:pt idx="432">
                  <c:v>37158</c:v>
                </c:pt>
                <c:pt idx="433">
                  <c:v>37159</c:v>
                </c:pt>
                <c:pt idx="434">
                  <c:v>37160</c:v>
                </c:pt>
                <c:pt idx="435">
                  <c:v>37161</c:v>
                </c:pt>
                <c:pt idx="436">
                  <c:v>37162</c:v>
                </c:pt>
                <c:pt idx="437">
                  <c:v>37165</c:v>
                </c:pt>
                <c:pt idx="438">
                  <c:v>37166</c:v>
                </c:pt>
                <c:pt idx="439">
                  <c:v>37167</c:v>
                </c:pt>
                <c:pt idx="440">
                  <c:v>37168</c:v>
                </c:pt>
                <c:pt idx="441">
                  <c:v>37169</c:v>
                </c:pt>
                <c:pt idx="442">
                  <c:v>37172</c:v>
                </c:pt>
                <c:pt idx="443">
                  <c:v>37173</c:v>
                </c:pt>
                <c:pt idx="444">
                  <c:v>37174</c:v>
                </c:pt>
                <c:pt idx="445">
                  <c:v>37175</c:v>
                </c:pt>
                <c:pt idx="446">
                  <c:v>37176</c:v>
                </c:pt>
                <c:pt idx="447">
                  <c:v>37179</c:v>
                </c:pt>
                <c:pt idx="448">
                  <c:v>37180</c:v>
                </c:pt>
                <c:pt idx="449">
                  <c:v>37181</c:v>
                </c:pt>
                <c:pt idx="450">
                  <c:v>37182</c:v>
                </c:pt>
                <c:pt idx="451">
                  <c:v>37183</c:v>
                </c:pt>
                <c:pt idx="452">
                  <c:v>37186</c:v>
                </c:pt>
                <c:pt idx="453">
                  <c:v>37187</c:v>
                </c:pt>
                <c:pt idx="454">
                  <c:v>37188</c:v>
                </c:pt>
                <c:pt idx="455">
                  <c:v>37189</c:v>
                </c:pt>
                <c:pt idx="456">
                  <c:v>37190</c:v>
                </c:pt>
                <c:pt idx="457">
                  <c:v>37193</c:v>
                </c:pt>
                <c:pt idx="458">
                  <c:v>37194</c:v>
                </c:pt>
                <c:pt idx="459">
                  <c:v>37195</c:v>
                </c:pt>
                <c:pt idx="460">
                  <c:v>37196</c:v>
                </c:pt>
                <c:pt idx="461">
                  <c:v>37197</c:v>
                </c:pt>
                <c:pt idx="462">
                  <c:v>37200</c:v>
                </c:pt>
                <c:pt idx="463">
                  <c:v>37201</c:v>
                </c:pt>
                <c:pt idx="464">
                  <c:v>37202</c:v>
                </c:pt>
                <c:pt idx="465">
                  <c:v>37203</c:v>
                </c:pt>
                <c:pt idx="466">
                  <c:v>37204</c:v>
                </c:pt>
                <c:pt idx="467">
                  <c:v>37207</c:v>
                </c:pt>
                <c:pt idx="468">
                  <c:v>37208</c:v>
                </c:pt>
                <c:pt idx="469">
                  <c:v>37209</c:v>
                </c:pt>
                <c:pt idx="470">
                  <c:v>37210</c:v>
                </c:pt>
                <c:pt idx="471">
                  <c:v>37211</c:v>
                </c:pt>
                <c:pt idx="472">
                  <c:v>37214</c:v>
                </c:pt>
                <c:pt idx="473">
                  <c:v>37215</c:v>
                </c:pt>
                <c:pt idx="474">
                  <c:v>37216</c:v>
                </c:pt>
                <c:pt idx="475">
                  <c:v>37218</c:v>
                </c:pt>
                <c:pt idx="476">
                  <c:v>37221</c:v>
                </c:pt>
                <c:pt idx="477">
                  <c:v>37222</c:v>
                </c:pt>
                <c:pt idx="478">
                  <c:v>37223</c:v>
                </c:pt>
                <c:pt idx="479">
                  <c:v>37224</c:v>
                </c:pt>
                <c:pt idx="480">
                  <c:v>37225</c:v>
                </c:pt>
                <c:pt idx="481">
                  <c:v>37228</c:v>
                </c:pt>
                <c:pt idx="482">
                  <c:v>37229</c:v>
                </c:pt>
                <c:pt idx="483">
                  <c:v>37230</c:v>
                </c:pt>
                <c:pt idx="484">
                  <c:v>37231</c:v>
                </c:pt>
                <c:pt idx="485">
                  <c:v>37232</c:v>
                </c:pt>
                <c:pt idx="486">
                  <c:v>37235</c:v>
                </c:pt>
                <c:pt idx="487">
                  <c:v>37236</c:v>
                </c:pt>
                <c:pt idx="488">
                  <c:v>37237</c:v>
                </c:pt>
                <c:pt idx="489">
                  <c:v>37238</c:v>
                </c:pt>
                <c:pt idx="490">
                  <c:v>37239</c:v>
                </c:pt>
                <c:pt idx="491">
                  <c:v>37242</c:v>
                </c:pt>
                <c:pt idx="492">
                  <c:v>37243</c:v>
                </c:pt>
                <c:pt idx="493">
                  <c:v>37244</c:v>
                </c:pt>
                <c:pt idx="494">
                  <c:v>37245</c:v>
                </c:pt>
                <c:pt idx="495">
                  <c:v>37246</c:v>
                </c:pt>
                <c:pt idx="496">
                  <c:v>37249</c:v>
                </c:pt>
                <c:pt idx="497">
                  <c:v>37251</c:v>
                </c:pt>
                <c:pt idx="498">
                  <c:v>37252</c:v>
                </c:pt>
                <c:pt idx="499">
                  <c:v>37253</c:v>
                </c:pt>
                <c:pt idx="500">
                  <c:v>37256</c:v>
                </c:pt>
                <c:pt idx="501">
                  <c:v>37258</c:v>
                </c:pt>
                <c:pt idx="502">
                  <c:v>37259</c:v>
                </c:pt>
                <c:pt idx="503">
                  <c:v>37260</c:v>
                </c:pt>
                <c:pt idx="504">
                  <c:v>37263</c:v>
                </c:pt>
                <c:pt idx="505">
                  <c:v>37264</c:v>
                </c:pt>
                <c:pt idx="506">
                  <c:v>37265</c:v>
                </c:pt>
                <c:pt idx="507">
                  <c:v>37266</c:v>
                </c:pt>
                <c:pt idx="508">
                  <c:v>37267</c:v>
                </c:pt>
                <c:pt idx="509">
                  <c:v>37270</c:v>
                </c:pt>
                <c:pt idx="510">
                  <c:v>37271</c:v>
                </c:pt>
                <c:pt idx="511">
                  <c:v>37272</c:v>
                </c:pt>
                <c:pt idx="512">
                  <c:v>37273</c:v>
                </c:pt>
                <c:pt idx="513">
                  <c:v>37274</c:v>
                </c:pt>
                <c:pt idx="514">
                  <c:v>37278</c:v>
                </c:pt>
                <c:pt idx="515">
                  <c:v>37279</c:v>
                </c:pt>
                <c:pt idx="516">
                  <c:v>37280</c:v>
                </c:pt>
                <c:pt idx="517">
                  <c:v>37281</c:v>
                </c:pt>
                <c:pt idx="518">
                  <c:v>37284</c:v>
                </c:pt>
                <c:pt idx="519">
                  <c:v>37285</c:v>
                </c:pt>
                <c:pt idx="520">
                  <c:v>37286</c:v>
                </c:pt>
                <c:pt idx="521">
                  <c:v>37287</c:v>
                </c:pt>
                <c:pt idx="522">
                  <c:v>37288</c:v>
                </c:pt>
                <c:pt idx="523">
                  <c:v>37291</c:v>
                </c:pt>
                <c:pt idx="524">
                  <c:v>37292</c:v>
                </c:pt>
                <c:pt idx="525">
                  <c:v>37293</c:v>
                </c:pt>
                <c:pt idx="526">
                  <c:v>37294</c:v>
                </c:pt>
                <c:pt idx="527">
                  <c:v>37295</c:v>
                </c:pt>
                <c:pt idx="528">
                  <c:v>37298</c:v>
                </c:pt>
                <c:pt idx="529">
                  <c:v>37299</c:v>
                </c:pt>
                <c:pt idx="530">
                  <c:v>37300</c:v>
                </c:pt>
                <c:pt idx="531">
                  <c:v>37301</c:v>
                </c:pt>
                <c:pt idx="532">
                  <c:v>37302</c:v>
                </c:pt>
                <c:pt idx="533">
                  <c:v>37306</c:v>
                </c:pt>
                <c:pt idx="534">
                  <c:v>37307</c:v>
                </c:pt>
                <c:pt idx="535">
                  <c:v>37308</c:v>
                </c:pt>
                <c:pt idx="536">
                  <c:v>37309</c:v>
                </c:pt>
                <c:pt idx="537">
                  <c:v>37312</c:v>
                </c:pt>
                <c:pt idx="538">
                  <c:v>37313</c:v>
                </c:pt>
                <c:pt idx="539">
                  <c:v>37314</c:v>
                </c:pt>
                <c:pt idx="540">
                  <c:v>37315</c:v>
                </c:pt>
                <c:pt idx="541">
                  <c:v>37316</c:v>
                </c:pt>
                <c:pt idx="542">
                  <c:v>37319</c:v>
                </c:pt>
                <c:pt idx="543">
                  <c:v>37320</c:v>
                </c:pt>
                <c:pt idx="544">
                  <c:v>37321</c:v>
                </c:pt>
                <c:pt idx="545">
                  <c:v>37322</c:v>
                </c:pt>
                <c:pt idx="546">
                  <c:v>37323</c:v>
                </c:pt>
                <c:pt idx="547">
                  <c:v>37326</c:v>
                </c:pt>
                <c:pt idx="548">
                  <c:v>37327</c:v>
                </c:pt>
                <c:pt idx="549">
                  <c:v>37328</c:v>
                </c:pt>
                <c:pt idx="550">
                  <c:v>37329</c:v>
                </c:pt>
                <c:pt idx="551">
                  <c:v>37330</c:v>
                </c:pt>
                <c:pt idx="552">
                  <c:v>37333</c:v>
                </c:pt>
                <c:pt idx="553">
                  <c:v>37334</c:v>
                </c:pt>
                <c:pt idx="554">
                  <c:v>37335</c:v>
                </c:pt>
                <c:pt idx="555">
                  <c:v>37336</c:v>
                </c:pt>
                <c:pt idx="556">
                  <c:v>37337</c:v>
                </c:pt>
                <c:pt idx="557">
                  <c:v>37340</c:v>
                </c:pt>
                <c:pt idx="558">
                  <c:v>37341</c:v>
                </c:pt>
                <c:pt idx="559">
                  <c:v>37342</c:v>
                </c:pt>
                <c:pt idx="560">
                  <c:v>37343</c:v>
                </c:pt>
                <c:pt idx="561">
                  <c:v>37347</c:v>
                </c:pt>
                <c:pt idx="562">
                  <c:v>37348</c:v>
                </c:pt>
                <c:pt idx="563">
                  <c:v>37349</c:v>
                </c:pt>
                <c:pt idx="564">
                  <c:v>37350</c:v>
                </c:pt>
                <c:pt idx="565">
                  <c:v>37351</c:v>
                </c:pt>
                <c:pt idx="566">
                  <c:v>37354</c:v>
                </c:pt>
                <c:pt idx="567">
                  <c:v>37355</c:v>
                </c:pt>
                <c:pt idx="568">
                  <c:v>37356</c:v>
                </c:pt>
                <c:pt idx="569">
                  <c:v>37357</c:v>
                </c:pt>
                <c:pt idx="570">
                  <c:v>37358</c:v>
                </c:pt>
                <c:pt idx="571">
                  <c:v>37361</c:v>
                </c:pt>
                <c:pt idx="572">
                  <c:v>37362</c:v>
                </c:pt>
                <c:pt idx="573">
                  <c:v>37363</c:v>
                </c:pt>
                <c:pt idx="574">
                  <c:v>37364</c:v>
                </c:pt>
                <c:pt idx="575">
                  <c:v>37365</c:v>
                </c:pt>
                <c:pt idx="576">
                  <c:v>37368</c:v>
                </c:pt>
                <c:pt idx="577">
                  <c:v>37369</c:v>
                </c:pt>
                <c:pt idx="578">
                  <c:v>37370</c:v>
                </c:pt>
                <c:pt idx="579">
                  <c:v>37371</c:v>
                </c:pt>
                <c:pt idx="580">
                  <c:v>37372</c:v>
                </c:pt>
                <c:pt idx="581">
                  <c:v>37375</c:v>
                </c:pt>
                <c:pt idx="582">
                  <c:v>37376</c:v>
                </c:pt>
                <c:pt idx="583">
                  <c:v>37377</c:v>
                </c:pt>
                <c:pt idx="584">
                  <c:v>37378</c:v>
                </c:pt>
                <c:pt idx="585">
                  <c:v>37379</c:v>
                </c:pt>
                <c:pt idx="586">
                  <c:v>37382</c:v>
                </c:pt>
                <c:pt idx="587">
                  <c:v>37383</c:v>
                </c:pt>
                <c:pt idx="588">
                  <c:v>37384</c:v>
                </c:pt>
                <c:pt idx="589">
                  <c:v>37385</c:v>
                </c:pt>
                <c:pt idx="590">
                  <c:v>37386</c:v>
                </c:pt>
                <c:pt idx="591">
                  <c:v>37389</c:v>
                </c:pt>
                <c:pt idx="592">
                  <c:v>37390</c:v>
                </c:pt>
                <c:pt idx="593">
                  <c:v>37391</c:v>
                </c:pt>
                <c:pt idx="594">
                  <c:v>37392</c:v>
                </c:pt>
                <c:pt idx="595">
                  <c:v>37393</c:v>
                </c:pt>
                <c:pt idx="596">
                  <c:v>37396</c:v>
                </c:pt>
                <c:pt idx="597">
                  <c:v>37397</c:v>
                </c:pt>
                <c:pt idx="598">
                  <c:v>37398</c:v>
                </c:pt>
                <c:pt idx="599">
                  <c:v>37399</c:v>
                </c:pt>
                <c:pt idx="600">
                  <c:v>37400</c:v>
                </c:pt>
                <c:pt idx="601">
                  <c:v>37404</c:v>
                </c:pt>
                <c:pt idx="602">
                  <c:v>37405</c:v>
                </c:pt>
                <c:pt idx="603">
                  <c:v>37406</c:v>
                </c:pt>
                <c:pt idx="604">
                  <c:v>37407</c:v>
                </c:pt>
                <c:pt idx="605">
                  <c:v>37410</c:v>
                </c:pt>
                <c:pt idx="606">
                  <c:v>37411</c:v>
                </c:pt>
                <c:pt idx="607">
                  <c:v>37412</c:v>
                </c:pt>
                <c:pt idx="608">
                  <c:v>37413</c:v>
                </c:pt>
                <c:pt idx="609">
                  <c:v>37414</c:v>
                </c:pt>
                <c:pt idx="610">
                  <c:v>37417</c:v>
                </c:pt>
                <c:pt idx="611">
                  <c:v>37418</c:v>
                </c:pt>
                <c:pt idx="612">
                  <c:v>37419</c:v>
                </c:pt>
                <c:pt idx="613">
                  <c:v>37420</c:v>
                </c:pt>
                <c:pt idx="614">
                  <c:v>37421</c:v>
                </c:pt>
                <c:pt idx="615">
                  <c:v>37424</c:v>
                </c:pt>
                <c:pt idx="616">
                  <c:v>37425</c:v>
                </c:pt>
                <c:pt idx="617">
                  <c:v>37426</c:v>
                </c:pt>
                <c:pt idx="618">
                  <c:v>37427</c:v>
                </c:pt>
                <c:pt idx="619">
                  <c:v>37428</c:v>
                </c:pt>
                <c:pt idx="620">
                  <c:v>37431</c:v>
                </c:pt>
                <c:pt idx="621">
                  <c:v>37432</c:v>
                </c:pt>
                <c:pt idx="622">
                  <c:v>37433</c:v>
                </c:pt>
                <c:pt idx="623">
                  <c:v>37434</c:v>
                </c:pt>
                <c:pt idx="624">
                  <c:v>37435</c:v>
                </c:pt>
                <c:pt idx="625">
                  <c:v>37438</c:v>
                </c:pt>
                <c:pt idx="626">
                  <c:v>37439</c:v>
                </c:pt>
                <c:pt idx="627">
                  <c:v>37440</c:v>
                </c:pt>
                <c:pt idx="628">
                  <c:v>37442</c:v>
                </c:pt>
                <c:pt idx="629">
                  <c:v>37445</c:v>
                </c:pt>
                <c:pt idx="630">
                  <c:v>37446</c:v>
                </c:pt>
                <c:pt idx="631">
                  <c:v>37447</c:v>
                </c:pt>
                <c:pt idx="632">
                  <c:v>37448</c:v>
                </c:pt>
                <c:pt idx="633">
                  <c:v>37449</c:v>
                </c:pt>
                <c:pt idx="634">
                  <c:v>37452</c:v>
                </c:pt>
                <c:pt idx="635">
                  <c:v>37453</c:v>
                </c:pt>
                <c:pt idx="636">
                  <c:v>37454</c:v>
                </c:pt>
                <c:pt idx="637">
                  <c:v>37455</c:v>
                </c:pt>
                <c:pt idx="638">
                  <c:v>37456</c:v>
                </c:pt>
                <c:pt idx="639">
                  <c:v>37459</c:v>
                </c:pt>
                <c:pt idx="640">
                  <c:v>37460</c:v>
                </c:pt>
                <c:pt idx="641">
                  <c:v>37461</c:v>
                </c:pt>
                <c:pt idx="642">
                  <c:v>37462</c:v>
                </c:pt>
                <c:pt idx="643">
                  <c:v>37463</c:v>
                </c:pt>
                <c:pt idx="644">
                  <c:v>37466</c:v>
                </c:pt>
                <c:pt idx="645">
                  <c:v>37467</c:v>
                </c:pt>
                <c:pt idx="646">
                  <c:v>37468</c:v>
                </c:pt>
                <c:pt idx="647">
                  <c:v>37469</c:v>
                </c:pt>
                <c:pt idx="648">
                  <c:v>37470</c:v>
                </c:pt>
                <c:pt idx="649">
                  <c:v>37473</c:v>
                </c:pt>
                <c:pt idx="650">
                  <c:v>37474</c:v>
                </c:pt>
                <c:pt idx="651">
                  <c:v>37475</c:v>
                </c:pt>
                <c:pt idx="652">
                  <c:v>37476</c:v>
                </c:pt>
                <c:pt idx="653">
                  <c:v>37477</c:v>
                </c:pt>
                <c:pt idx="654">
                  <c:v>37480</c:v>
                </c:pt>
                <c:pt idx="655">
                  <c:v>37481</c:v>
                </c:pt>
                <c:pt idx="656">
                  <c:v>37482</c:v>
                </c:pt>
                <c:pt idx="657">
                  <c:v>37483</c:v>
                </c:pt>
                <c:pt idx="658">
                  <c:v>37484</c:v>
                </c:pt>
                <c:pt idx="659">
                  <c:v>37487</c:v>
                </c:pt>
                <c:pt idx="660">
                  <c:v>37488</c:v>
                </c:pt>
                <c:pt idx="661">
                  <c:v>37489</c:v>
                </c:pt>
                <c:pt idx="662">
                  <c:v>37490</c:v>
                </c:pt>
                <c:pt idx="663">
                  <c:v>37491</c:v>
                </c:pt>
                <c:pt idx="664">
                  <c:v>37494</c:v>
                </c:pt>
                <c:pt idx="665">
                  <c:v>37495</c:v>
                </c:pt>
                <c:pt idx="666">
                  <c:v>37496</c:v>
                </c:pt>
                <c:pt idx="667">
                  <c:v>37497</c:v>
                </c:pt>
                <c:pt idx="668">
                  <c:v>37498</c:v>
                </c:pt>
                <c:pt idx="669">
                  <c:v>37502</c:v>
                </c:pt>
                <c:pt idx="670">
                  <c:v>37503</c:v>
                </c:pt>
                <c:pt idx="671">
                  <c:v>37504</c:v>
                </c:pt>
                <c:pt idx="672">
                  <c:v>37505</c:v>
                </c:pt>
                <c:pt idx="673">
                  <c:v>37508</c:v>
                </c:pt>
                <c:pt idx="674">
                  <c:v>37509</c:v>
                </c:pt>
                <c:pt idx="675">
                  <c:v>37510</c:v>
                </c:pt>
                <c:pt idx="676">
                  <c:v>37511</c:v>
                </c:pt>
                <c:pt idx="677">
                  <c:v>37512</c:v>
                </c:pt>
                <c:pt idx="678">
                  <c:v>37515</c:v>
                </c:pt>
                <c:pt idx="679">
                  <c:v>37516</c:v>
                </c:pt>
                <c:pt idx="680">
                  <c:v>37517</c:v>
                </c:pt>
                <c:pt idx="681">
                  <c:v>37518</c:v>
                </c:pt>
                <c:pt idx="682">
                  <c:v>37519</c:v>
                </c:pt>
                <c:pt idx="683">
                  <c:v>37522</c:v>
                </c:pt>
                <c:pt idx="684">
                  <c:v>37523</c:v>
                </c:pt>
                <c:pt idx="685">
                  <c:v>37524</c:v>
                </c:pt>
                <c:pt idx="686">
                  <c:v>37525</c:v>
                </c:pt>
                <c:pt idx="687">
                  <c:v>37526</c:v>
                </c:pt>
                <c:pt idx="688">
                  <c:v>37529</c:v>
                </c:pt>
                <c:pt idx="689">
                  <c:v>37530</c:v>
                </c:pt>
                <c:pt idx="690">
                  <c:v>37531</c:v>
                </c:pt>
                <c:pt idx="691">
                  <c:v>37532</c:v>
                </c:pt>
                <c:pt idx="692">
                  <c:v>37533</c:v>
                </c:pt>
                <c:pt idx="693">
                  <c:v>37536</c:v>
                </c:pt>
                <c:pt idx="694">
                  <c:v>37537</c:v>
                </c:pt>
                <c:pt idx="695">
                  <c:v>37538</c:v>
                </c:pt>
                <c:pt idx="696">
                  <c:v>37539</c:v>
                </c:pt>
                <c:pt idx="697">
                  <c:v>37540</c:v>
                </c:pt>
                <c:pt idx="698">
                  <c:v>37543</c:v>
                </c:pt>
                <c:pt idx="699">
                  <c:v>37544</c:v>
                </c:pt>
                <c:pt idx="700">
                  <c:v>37545</c:v>
                </c:pt>
                <c:pt idx="701">
                  <c:v>37546</c:v>
                </c:pt>
                <c:pt idx="702">
                  <c:v>37547</c:v>
                </c:pt>
                <c:pt idx="703">
                  <c:v>37550</c:v>
                </c:pt>
                <c:pt idx="704">
                  <c:v>37551</c:v>
                </c:pt>
                <c:pt idx="705">
                  <c:v>37552</c:v>
                </c:pt>
                <c:pt idx="706">
                  <c:v>37553</c:v>
                </c:pt>
                <c:pt idx="707">
                  <c:v>37554</c:v>
                </c:pt>
                <c:pt idx="708">
                  <c:v>37557</c:v>
                </c:pt>
                <c:pt idx="709">
                  <c:v>37558</c:v>
                </c:pt>
                <c:pt idx="710">
                  <c:v>37559</c:v>
                </c:pt>
                <c:pt idx="711">
                  <c:v>37560</c:v>
                </c:pt>
                <c:pt idx="712">
                  <c:v>37561</c:v>
                </c:pt>
                <c:pt idx="713">
                  <c:v>37564</c:v>
                </c:pt>
                <c:pt idx="714">
                  <c:v>37565</c:v>
                </c:pt>
                <c:pt idx="715">
                  <c:v>37566</c:v>
                </c:pt>
                <c:pt idx="716">
                  <c:v>37567</c:v>
                </c:pt>
                <c:pt idx="717">
                  <c:v>37568</c:v>
                </c:pt>
                <c:pt idx="718">
                  <c:v>37571</c:v>
                </c:pt>
                <c:pt idx="719">
                  <c:v>37572</c:v>
                </c:pt>
                <c:pt idx="720">
                  <c:v>37573</c:v>
                </c:pt>
                <c:pt idx="721">
                  <c:v>37574</c:v>
                </c:pt>
                <c:pt idx="722">
                  <c:v>37575</c:v>
                </c:pt>
                <c:pt idx="723">
                  <c:v>37578</c:v>
                </c:pt>
                <c:pt idx="724">
                  <c:v>37579</c:v>
                </c:pt>
                <c:pt idx="725">
                  <c:v>37580</c:v>
                </c:pt>
                <c:pt idx="726">
                  <c:v>37581</c:v>
                </c:pt>
                <c:pt idx="727">
                  <c:v>37582</c:v>
                </c:pt>
                <c:pt idx="728">
                  <c:v>37585</c:v>
                </c:pt>
                <c:pt idx="729">
                  <c:v>37586</c:v>
                </c:pt>
                <c:pt idx="730">
                  <c:v>37587</c:v>
                </c:pt>
                <c:pt idx="731">
                  <c:v>37589</c:v>
                </c:pt>
                <c:pt idx="732">
                  <c:v>37592</c:v>
                </c:pt>
                <c:pt idx="733">
                  <c:v>37593</c:v>
                </c:pt>
                <c:pt idx="734">
                  <c:v>37594</c:v>
                </c:pt>
                <c:pt idx="735">
                  <c:v>37595</c:v>
                </c:pt>
                <c:pt idx="736">
                  <c:v>37596</c:v>
                </c:pt>
                <c:pt idx="737">
                  <c:v>37599</c:v>
                </c:pt>
                <c:pt idx="738">
                  <c:v>37600</c:v>
                </c:pt>
                <c:pt idx="739">
                  <c:v>37601</c:v>
                </c:pt>
                <c:pt idx="740">
                  <c:v>37602</c:v>
                </c:pt>
                <c:pt idx="741">
                  <c:v>37603</c:v>
                </c:pt>
                <c:pt idx="742">
                  <c:v>37606</c:v>
                </c:pt>
                <c:pt idx="743">
                  <c:v>37607</c:v>
                </c:pt>
                <c:pt idx="744">
                  <c:v>37608</c:v>
                </c:pt>
                <c:pt idx="745">
                  <c:v>37609</c:v>
                </c:pt>
                <c:pt idx="746">
                  <c:v>37610</c:v>
                </c:pt>
                <c:pt idx="747">
                  <c:v>37613</c:v>
                </c:pt>
                <c:pt idx="748">
                  <c:v>37614</c:v>
                </c:pt>
                <c:pt idx="749">
                  <c:v>37616</c:v>
                </c:pt>
                <c:pt idx="750">
                  <c:v>37617</c:v>
                </c:pt>
                <c:pt idx="751">
                  <c:v>37620</c:v>
                </c:pt>
                <c:pt idx="752">
                  <c:v>37621</c:v>
                </c:pt>
                <c:pt idx="753">
                  <c:v>37623</c:v>
                </c:pt>
                <c:pt idx="754">
                  <c:v>37624</c:v>
                </c:pt>
                <c:pt idx="755">
                  <c:v>37627</c:v>
                </c:pt>
                <c:pt idx="756">
                  <c:v>37628</c:v>
                </c:pt>
                <c:pt idx="757">
                  <c:v>37629</c:v>
                </c:pt>
                <c:pt idx="758">
                  <c:v>37630</c:v>
                </c:pt>
                <c:pt idx="759">
                  <c:v>37631</c:v>
                </c:pt>
                <c:pt idx="760">
                  <c:v>37634</c:v>
                </c:pt>
                <c:pt idx="761">
                  <c:v>37635</c:v>
                </c:pt>
                <c:pt idx="762">
                  <c:v>37636</c:v>
                </c:pt>
                <c:pt idx="763">
                  <c:v>37637</c:v>
                </c:pt>
                <c:pt idx="764">
                  <c:v>37638</c:v>
                </c:pt>
                <c:pt idx="765">
                  <c:v>37642</c:v>
                </c:pt>
                <c:pt idx="766">
                  <c:v>37643</c:v>
                </c:pt>
                <c:pt idx="767">
                  <c:v>37644</c:v>
                </c:pt>
                <c:pt idx="768">
                  <c:v>37645</c:v>
                </c:pt>
                <c:pt idx="769">
                  <c:v>37648</c:v>
                </c:pt>
                <c:pt idx="770">
                  <c:v>37649</c:v>
                </c:pt>
                <c:pt idx="771">
                  <c:v>37650</c:v>
                </c:pt>
                <c:pt idx="772">
                  <c:v>37651</c:v>
                </c:pt>
                <c:pt idx="773">
                  <c:v>37652</c:v>
                </c:pt>
                <c:pt idx="774">
                  <c:v>37655</c:v>
                </c:pt>
                <c:pt idx="775">
                  <c:v>37656</c:v>
                </c:pt>
                <c:pt idx="776">
                  <c:v>37657</c:v>
                </c:pt>
                <c:pt idx="777">
                  <c:v>37658</c:v>
                </c:pt>
                <c:pt idx="778">
                  <c:v>37659</c:v>
                </c:pt>
                <c:pt idx="779">
                  <c:v>37662</c:v>
                </c:pt>
                <c:pt idx="780">
                  <c:v>37663</c:v>
                </c:pt>
                <c:pt idx="781">
                  <c:v>37664</c:v>
                </c:pt>
                <c:pt idx="782">
                  <c:v>37665</c:v>
                </c:pt>
                <c:pt idx="783">
                  <c:v>37666</c:v>
                </c:pt>
                <c:pt idx="784">
                  <c:v>37670</c:v>
                </c:pt>
                <c:pt idx="785">
                  <c:v>37671</c:v>
                </c:pt>
                <c:pt idx="786">
                  <c:v>37672</c:v>
                </c:pt>
                <c:pt idx="787">
                  <c:v>37673</c:v>
                </c:pt>
                <c:pt idx="788">
                  <c:v>37676</c:v>
                </c:pt>
                <c:pt idx="789">
                  <c:v>37677</c:v>
                </c:pt>
                <c:pt idx="790">
                  <c:v>37678</c:v>
                </c:pt>
                <c:pt idx="791">
                  <c:v>37679</c:v>
                </c:pt>
                <c:pt idx="792">
                  <c:v>37680</c:v>
                </c:pt>
                <c:pt idx="793">
                  <c:v>37683</c:v>
                </c:pt>
                <c:pt idx="794">
                  <c:v>37684</c:v>
                </c:pt>
                <c:pt idx="795">
                  <c:v>37685</c:v>
                </c:pt>
                <c:pt idx="796">
                  <c:v>37686</c:v>
                </c:pt>
                <c:pt idx="797">
                  <c:v>37687</c:v>
                </c:pt>
                <c:pt idx="798">
                  <c:v>37690</c:v>
                </c:pt>
                <c:pt idx="799">
                  <c:v>37691</c:v>
                </c:pt>
                <c:pt idx="800">
                  <c:v>37692</c:v>
                </c:pt>
                <c:pt idx="801">
                  <c:v>37693</c:v>
                </c:pt>
                <c:pt idx="802">
                  <c:v>37694</c:v>
                </c:pt>
                <c:pt idx="803">
                  <c:v>37697</c:v>
                </c:pt>
                <c:pt idx="804">
                  <c:v>37698</c:v>
                </c:pt>
                <c:pt idx="805">
                  <c:v>37699</c:v>
                </c:pt>
                <c:pt idx="806">
                  <c:v>37700</c:v>
                </c:pt>
                <c:pt idx="807">
                  <c:v>37701</c:v>
                </c:pt>
                <c:pt idx="808">
                  <c:v>37704</c:v>
                </c:pt>
                <c:pt idx="809">
                  <c:v>37705</c:v>
                </c:pt>
                <c:pt idx="810">
                  <c:v>37706</c:v>
                </c:pt>
                <c:pt idx="811">
                  <c:v>37707</c:v>
                </c:pt>
                <c:pt idx="812">
                  <c:v>37708</c:v>
                </c:pt>
                <c:pt idx="813">
                  <c:v>37711</c:v>
                </c:pt>
                <c:pt idx="814">
                  <c:v>37712</c:v>
                </c:pt>
                <c:pt idx="815">
                  <c:v>37713</c:v>
                </c:pt>
                <c:pt idx="816">
                  <c:v>37714</c:v>
                </c:pt>
                <c:pt idx="817">
                  <c:v>37715</c:v>
                </c:pt>
                <c:pt idx="818">
                  <c:v>37718</c:v>
                </c:pt>
                <c:pt idx="819">
                  <c:v>37719</c:v>
                </c:pt>
                <c:pt idx="820">
                  <c:v>37720</c:v>
                </c:pt>
                <c:pt idx="821">
                  <c:v>37721</c:v>
                </c:pt>
                <c:pt idx="822">
                  <c:v>37722</c:v>
                </c:pt>
                <c:pt idx="823">
                  <c:v>37725</c:v>
                </c:pt>
                <c:pt idx="824">
                  <c:v>37726</c:v>
                </c:pt>
                <c:pt idx="825">
                  <c:v>37727</c:v>
                </c:pt>
                <c:pt idx="826">
                  <c:v>37728</c:v>
                </c:pt>
                <c:pt idx="827">
                  <c:v>37732</c:v>
                </c:pt>
                <c:pt idx="828">
                  <c:v>37733</c:v>
                </c:pt>
                <c:pt idx="829">
                  <c:v>37734</c:v>
                </c:pt>
                <c:pt idx="830">
                  <c:v>37735</c:v>
                </c:pt>
                <c:pt idx="831">
                  <c:v>37736</c:v>
                </c:pt>
                <c:pt idx="832">
                  <c:v>37739</c:v>
                </c:pt>
                <c:pt idx="833">
                  <c:v>37740</c:v>
                </c:pt>
                <c:pt idx="834">
                  <c:v>37741</c:v>
                </c:pt>
                <c:pt idx="835">
                  <c:v>37742</c:v>
                </c:pt>
                <c:pt idx="836">
                  <c:v>37743</c:v>
                </c:pt>
                <c:pt idx="837">
                  <c:v>37746</c:v>
                </c:pt>
                <c:pt idx="838">
                  <c:v>37747</c:v>
                </c:pt>
                <c:pt idx="839">
                  <c:v>37748</c:v>
                </c:pt>
                <c:pt idx="840">
                  <c:v>37749</c:v>
                </c:pt>
                <c:pt idx="841">
                  <c:v>37750</c:v>
                </c:pt>
                <c:pt idx="842">
                  <c:v>37753</c:v>
                </c:pt>
                <c:pt idx="843">
                  <c:v>37754</c:v>
                </c:pt>
                <c:pt idx="844">
                  <c:v>37755</c:v>
                </c:pt>
                <c:pt idx="845">
                  <c:v>37756</c:v>
                </c:pt>
                <c:pt idx="846">
                  <c:v>37757</c:v>
                </c:pt>
                <c:pt idx="847">
                  <c:v>37760</c:v>
                </c:pt>
                <c:pt idx="848">
                  <c:v>37761</c:v>
                </c:pt>
                <c:pt idx="849">
                  <c:v>37762</c:v>
                </c:pt>
                <c:pt idx="850">
                  <c:v>37763</c:v>
                </c:pt>
                <c:pt idx="851">
                  <c:v>37764</c:v>
                </c:pt>
                <c:pt idx="852">
                  <c:v>37768</c:v>
                </c:pt>
                <c:pt idx="853">
                  <c:v>37769</c:v>
                </c:pt>
                <c:pt idx="854">
                  <c:v>37770</c:v>
                </c:pt>
                <c:pt idx="855">
                  <c:v>37771</c:v>
                </c:pt>
                <c:pt idx="856">
                  <c:v>37774</c:v>
                </c:pt>
                <c:pt idx="857">
                  <c:v>37775</c:v>
                </c:pt>
                <c:pt idx="858">
                  <c:v>37776</c:v>
                </c:pt>
                <c:pt idx="859">
                  <c:v>37777</c:v>
                </c:pt>
                <c:pt idx="860">
                  <c:v>37778</c:v>
                </c:pt>
                <c:pt idx="861">
                  <c:v>37781</c:v>
                </c:pt>
                <c:pt idx="862">
                  <c:v>37782</c:v>
                </c:pt>
                <c:pt idx="863">
                  <c:v>37783</c:v>
                </c:pt>
                <c:pt idx="864">
                  <c:v>37784</c:v>
                </c:pt>
                <c:pt idx="865">
                  <c:v>37785</c:v>
                </c:pt>
                <c:pt idx="866">
                  <c:v>37788</c:v>
                </c:pt>
                <c:pt idx="867">
                  <c:v>37789</c:v>
                </c:pt>
                <c:pt idx="868">
                  <c:v>37790</c:v>
                </c:pt>
                <c:pt idx="869">
                  <c:v>37791</c:v>
                </c:pt>
                <c:pt idx="870">
                  <c:v>37792</c:v>
                </c:pt>
                <c:pt idx="871">
                  <c:v>37795</c:v>
                </c:pt>
                <c:pt idx="872">
                  <c:v>37796</c:v>
                </c:pt>
                <c:pt idx="873">
                  <c:v>37797</c:v>
                </c:pt>
                <c:pt idx="874">
                  <c:v>37798</c:v>
                </c:pt>
                <c:pt idx="875">
                  <c:v>37799</c:v>
                </c:pt>
                <c:pt idx="876">
                  <c:v>37802</c:v>
                </c:pt>
                <c:pt idx="877">
                  <c:v>37803</c:v>
                </c:pt>
                <c:pt idx="878">
                  <c:v>37804</c:v>
                </c:pt>
                <c:pt idx="879">
                  <c:v>37805</c:v>
                </c:pt>
                <c:pt idx="880">
                  <c:v>37809</c:v>
                </c:pt>
                <c:pt idx="881">
                  <c:v>37810</c:v>
                </c:pt>
                <c:pt idx="882">
                  <c:v>37811</c:v>
                </c:pt>
                <c:pt idx="883">
                  <c:v>37812</c:v>
                </c:pt>
                <c:pt idx="884">
                  <c:v>37813</c:v>
                </c:pt>
                <c:pt idx="885">
                  <c:v>37816</c:v>
                </c:pt>
                <c:pt idx="886">
                  <c:v>37817</c:v>
                </c:pt>
                <c:pt idx="887">
                  <c:v>37818</c:v>
                </c:pt>
                <c:pt idx="888">
                  <c:v>37819</c:v>
                </c:pt>
                <c:pt idx="889">
                  <c:v>37820</c:v>
                </c:pt>
                <c:pt idx="890">
                  <c:v>37823</c:v>
                </c:pt>
                <c:pt idx="891">
                  <c:v>37824</c:v>
                </c:pt>
                <c:pt idx="892">
                  <c:v>37825</c:v>
                </c:pt>
                <c:pt idx="893">
                  <c:v>37826</c:v>
                </c:pt>
                <c:pt idx="894">
                  <c:v>37827</c:v>
                </c:pt>
                <c:pt idx="895">
                  <c:v>37830</c:v>
                </c:pt>
                <c:pt idx="896">
                  <c:v>37831</c:v>
                </c:pt>
                <c:pt idx="897">
                  <c:v>37832</c:v>
                </c:pt>
                <c:pt idx="898">
                  <c:v>37833</c:v>
                </c:pt>
                <c:pt idx="899">
                  <c:v>37834</c:v>
                </c:pt>
                <c:pt idx="900">
                  <c:v>37837</c:v>
                </c:pt>
                <c:pt idx="901">
                  <c:v>37838</c:v>
                </c:pt>
                <c:pt idx="902">
                  <c:v>37839</c:v>
                </c:pt>
                <c:pt idx="903">
                  <c:v>37840</c:v>
                </c:pt>
                <c:pt idx="904">
                  <c:v>37841</c:v>
                </c:pt>
                <c:pt idx="905">
                  <c:v>37844</c:v>
                </c:pt>
                <c:pt idx="906">
                  <c:v>37845</c:v>
                </c:pt>
                <c:pt idx="907">
                  <c:v>37846</c:v>
                </c:pt>
                <c:pt idx="908">
                  <c:v>37847</c:v>
                </c:pt>
                <c:pt idx="909">
                  <c:v>37848</c:v>
                </c:pt>
                <c:pt idx="910">
                  <c:v>37851</c:v>
                </c:pt>
                <c:pt idx="911">
                  <c:v>37852</c:v>
                </c:pt>
                <c:pt idx="912">
                  <c:v>37853</c:v>
                </c:pt>
                <c:pt idx="913">
                  <c:v>37854</c:v>
                </c:pt>
                <c:pt idx="914">
                  <c:v>37855</c:v>
                </c:pt>
                <c:pt idx="915">
                  <c:v>37858</c:v>
                </c:pt>
                <c:pt idx="916">
                  <c:v>37859</c:v>
                </c:pt>
                <c:pt idx="917">
                  <c:v>37860</c:v>
                </c:pt>
                <c:pt idx="918">
                  <c:v>37861</c:v>
                </c:pt>
                <c:pt idx="919">
                  <c:v>37862</c:v>
                </c:pt>
                <c:pt idx="920">
                  <c:v>37866</c:v>
                </c:pt>
                <c:pt idx="921">
                  <c:v>37867</c:v>
                </c:pt>
                <c:pt idx="922">
                  <c:v>37868</c:v>
                </c:pt>
                <c:pt idx="923">
                  <c:v>37869</c:v>
                </c:pt>
                <c:pt idx="924">
                  <c:v>37872</c:v>
                </c:pt>
                <c:pt idx="925">
                  <c:v>37873</c:v>
                </c:pt>
                <c:pt idx="926">
                  <c:v>37874</c:v>
                </c:pt>
                <c:pt idx="927">
                  <c:v>37875</c:v>
                </c:pt>
                <c:pt idx="928">
                  <c:v>37876</c:v>
                </c:pt>
                <c:pt idx="929">
                  <c:v>37879</c:v>
                </c:pt>
                <c:pt idx="930">
                  <c:v>37880</c:v>
                </c:pt>
                <c:pt idx="931">
                  <c:v>37881</c:v>
                </c:pt>
                <c:pt idx="932">
                  <c:v>37882</c:v>
                </c:pt>
                <c:pt idx="933">
                  <c:v>37883</c:v>
                </c:pt>
                <c:pt idx="934">
                  <c:v>37886</c:v>
                </c:pt>
                <c:pt idx="935">
                  <c:v>37887</c:v>
                </c:pt>
                <c:pt idx="936">
                  <c:v>37888</c:v>
                </c:pt>
                <c:pt idx="937">
                  <c:v>37889</c:v>
                </c:pt>
                <c:pt idx="938">
                  <c:v>37890</c:v>
                </c:pt>
                <c:pt idx="939">
                  <c:v>37893</c:v>
                </c:pt>
                <c:pt idx="940">
                  <c:v>37894</c:v>
                </c:pt>
                <c:pt idx="941">
                  <c:v>37895</c:v>
                </c:pt>
                <c:pt idx="942">
                  <c:v>37896</c:v>
                </c:pt>
                <c:pt idx="943">
                  <c:v>37897</c:v>
                </c:pt>
                <c:pt idx="944">
                  <c:v>37900</c:v>
                </c:pt>
                <c:pt idx="945">
                  <c:v>37901</c:v>
                </c:pt>
                <c:pt idx="946">
                  <c:v>37902</c:v>
                </c:pt>
                <c:pt idx="947">
                  <c:v>37903</c:v>
                </c:pt>
                <c:pt idx="948">
                  <c:v>37904</c:v>
                </c:pt>
                <c:pt idx="949">
                  <c:v>37907</c:v>
                </c:pt>
                <c:pt idx="950">
                  <c:v>37908</c:v>
                </c:pt>
                <c:pt idx="951">
                  <c:v>37909</c:v>
                </c:pt>
                <c:pt idx="952">
                  <c:v>37910</c:v>
                </c:pt>
                <c:pt idx="953">
                  <c:v>37911</c:v>
                </c:pt>
                <c:pt idx="954">
                  <c:v>37914</c:v>
                </c:pt>
                <c:pt idx="955">
                  <c:v>37915</c:v>
                </c:pt>
                <c:pt idx="956">
                  <c:v>37916</c:v>
                </c:pt>
                <c:pt idx="957">
                  <c:v>37917</c:v>
                </c:pt>
                <c:pt idx="958">
                  <c:v>37918</c:v>
                </c:pt>
                <c:pt idx="959">
                  <c:v>37921</c:v>
                </c:pt>
                <c:pt idx="960">
                  <c:v>37922</c:v>
                </c:pt>
                <c:pt idx="961">
                  <c:v>37923</c:v>
                </c:pt>
                <c:pt idx="962">
                  <c:v>37924</c:v>
                </c:pt>
                <c:pt idx="963">
                  <c:v>37925</c:v>
                </c:pt>
                <c:pt idx="964">
                  <c:v>37928</c:v>
                </c:pt>
                <c:pt idx="965">
                  <c:v>37929</c:v>
                </c:pt>
                <c:pt idx="966">
                  <c:v>37930</c:v>
                </c:pt>
                <c:pt idx="967">
                  <c:v>37931</c:v>
                </c:pt>
                <c:pt idx="968">
                  <c:v>37932</c:v>
                </c:pt>
                <c:pt idx="969">
                  <c:v>37935</c:v>
                </c:pt>
                <c:pt idx="970">
                  <c:v>37936</c:v>
                </c:pt>
                <c:pt idx="971">
                  <c:v>37937</c:v>
                </c:pt>
                <c:pt idx="972">
                  <c:v>37938</c:v>
                </c:pt>
                <c:pt idx="973">
                  <c:v>37939</c:v>
                </c:pt>
                <c:pt idx="974">
                  <c:v>37942</c:v>
                </c:pt>
                <c:pt idx="975">
                  <c:v>37943</c:v>
                </c:pt>
                <c:pt idx="976">
                  <c:v>37944</c:v>
                </c:pt>
                <c:pt idx="977">
                  <c:v>37945</c:v>
                </c:pt>
                <c:pt idx="978">
                  <c:v>37946</c:v>
                </c:pt>
                <c:pt idx="979">
                  <c:v>37949</c:v>
                </c:pt>
                <c:pt idx="980">
                  <c:v>37950</c:v>
                </c:pt>
                <c:pt idx="981">
                  <c:v>37951</c:v>
                </c:pt>
                <c:pt idx="982">
                  <c:v>37953</c:v>
                </c:pt>
                <c:pt idx="983">
                  <c:v>37956</c:v>
                </c:pt>
                <c:pt idx="984">
                  <c:v>37957</c:v>
                </c:pt>
                <c:pt idx="985">
                  <c:v>37958</c:v>
                </c:pt>
                <c:pt idx="986">
                  <c:v>37959</c:v>
                </c:pt>
                <c:pt idx="987">
                  <c:v>37960</c:v>
                </c:pt>
                <c:pt idx="988">
                  <c:v>37963</c:v>
                </c:pt>
                <c:pt idx="989">
                  <c:v>37964</c:v>
                </c:pt>
                <c:pt idx="990">
                  <c:v>37965</c:v>
                </c:pt>
                <c:pt idx="991">
                  <c:v>37966</c:v>
                </c:pt>
                <c:pt idx="992">
                  <c:v>37967</c:v>
                </c:pt>
                <c:pt idx="993">
                  <c:v>37970</c:v>
                </c:pt>
                <c:pt idx="994">
                  <c:v>37971</c:v>
                </c:pt>
                <c:pt idx="995">
                  <c:v>37972</c:v>
                </c:pt>
                <c:pt idx="996">
                  <c:v>37973</c:v>
                </c:pt>
                <c:pt idx="997">
                  <c:v>37974</c:v>
                </c:pt>
                <c:pt idx="998">
                  <c:v>37977</c:v>
                </c:pt>
                <c:pt idx="999">
                  <c:v>37978</c:v>
                </c:pt>
                <c:pt idx="1000">
                  <c:v>37979</c:v>
                </c:pt>
                <c:pt idx="1001">
                  <c:v>37981</c:v>
                </c:pt>
                <c:pt idx="1002">
                  <c:v>37984</c:v>
                </c:pt>
                <c:pt idx="1003">
                  <c:v>37985</c:v>
                </c:pt>
                <c:pt idx="1004">
                  <c:v>37986</c:v>
                </c:pt>
                <c:pt idx="1005">
                  <c:v>37988</c:v>
                </c:pt>
                <c:pt idx="1006">
                  <c:v>37991</c:v>
                </c:pt>
                <c:pt idx="1007">
                  <c:v>37992</c:v>
                </c:pt>
                <c:pt idx="1008">
                  <c:v>37993</c:v>
                </c:pt>
                <c:pt idx="1009">
                  <c:v>37994</c:v>
                </c:pt>
                <c:pt idx="1010">
                  <c:v>37995</c:v>
                </c:pt>
                <c:pt idx="1011">
                  <c:v>37998</c:v>
                </c:pt>
                <c:pt idx="1012">
                  <c:v>37999</c:v>
                </c:pt>
                <c:pt idx="1013">
                  <c:v>38000</c:v>
                </c:pt>
                <c:pt idx="1014">
                  <c:v>38001</c:v>
                </c:pt>
                <c:pt idx="1015">
                  <c:v>38002</c:v>
                </c:pt>
                <c:pt idx="1016">
                  <c:v>38006</c:v>
                </c:pt>
                <c:pt idx="1017">
                  <c:v>38007</c:v>
                </c:pt>
                <c:pt idx="1018">
                  <c:v>38008</c:v>
                </c:pt>
                <c:pt idx="1019">
                  <c:v>38009</c:v>
                </c:pt>
                <c:pt idx="1020">
                  <c:v>38012</c:v>
                </c:pt>
                <c:pt idx="1021">
                  <c:v>38013</c:v>
                </c:pt>
                <c:pt idx="1022">
                  <c:v>38014</c:v>
                </c:pt>
                <c:pt idx="1023">
                  <c:v>38015</c:v>
                </c:pt>
                <c:pt idx="1024">
                  <c:v>38016</c:v>
                </c:pt>
                <c:pt idx="1025">
                  <c:v>38019</c:v>
                </c:pt>
                <c:pt idx="1026">
                  <c:v>38020</c:v>
                </c:pt>
                <c:pt idx="1027">
                  <c:v>38021</c:v>
                </c:pt>
                <c:pt idx="1028">
                  <c:v>38022</c:v>
                </c:pt>
                <c:pt idx="1029">
                  <c:v>38023</c:v>
                </c:pt>
                <c:pt idx="1030">
                  <c:v>38026</c:v>
                </c:pt>
                <c:pt idx="1031">
                  <c:v>38027</c:v>
                </c:pt>
                <c:pt idx="1032">
                  <c:v>38028</c:v>
                </c:pt>
                <c:pt idx="1033">
                  <c:v>38029</c:v>
                </c:pt>
                <c:pt idx="1034">
                  <c:v>38030</c:v>
                </c:pt>
                <c:pt idx="1035">
                  <c:v>38034</c:v>
                </c:pt>
                <c:pt idx="1036">
                  <c:v>38035</c:v>
                </c:pt>
                <c:pt idx="1037">
                  <c:v>38036</c:v>
                </c:pt>
                <c:pt idx="1038">
                  <c:v>38037</c:v>
                </c:pt>
                <c:pt idx="1039">
                  <c:v>38040</c:v>
                </c:pt>
                <c:pt idx="1040">
                  <c:v>38041</c:v>
                </c:pt>
                <c:pt idx="1041">
                  <c:v>38042</c:v>
                </c:pt>
                <c:pt idx="1042">
                  <c:v>38043</c:v>
                </c:pt>
                <c:pt idx="1043">
                  <c:v>38044</c:v>
                </c:pt>
                <c:pt idx="1044">
                  <c:v>38047</c:v>
                </c:pt>
                <c:pt idx="1045">
                  <c:v>38048</c:v>
                </c:pt>
                <c:pt idx="1046">
                  <c:v>38049</c:v>
                </c:pt>
                <c:pt idx="1047">
                  <c:v>38050</c:v>
                </c:pt>
                <c:pt idx="1048">
                  <c:v>38051</c:v>
                </c:pt>
                <c:pt idx="1049">
                  <c:v>38054</c:v>
                </c:pt>
                <c:pt idx="1050">
                  <c:v>38055</c:v>
                </c:pt>
                <c:pt idx="1051">
                  <c:v>38056</c:v>
                </c:pt>
                <c:pt idx="1052">
                  <c:v>38057</c:v>
                </c:pt>
                <c:pt idx="1053">
                  <c:v>38058</c:v>
                </c:pt>
                <c:pt idx="1054">
                  <c:v>38061</c:v>
                </c:pt>
                <c:pt idx="1055">
                  <c:v>38062</c:v>
                </c:pt>
                <c:pt idx="1056">
                  <c:v>38063</c:v>
                </c:pt>
                <c:pt idx="1057">
                  <c:v>38064</c:v>
                </c:pt>
                <c:pt idx="1058">
                  <c:v>38065</c:v>
                </c:pt>
                <c:pt idx="1059">
                  <c:v>38068</c:v>
                </c:pt>
                <c:pt idx="1060">
                  <c:v>38069</c:v>
                </c:pt>
                <c:pt idx="1061">
                  <c:v>38070</c:v>
                </c:pt>
                <c:pt idx="1062">
                  <c:v>38071</c:v>
                </c:pt>
                <c:pt idx="1063">
                  <c:v>38072</c:v>
                </c:pt>
                <c:pt idx="1064">
                  <c:v>38075</c:v>
                </c:pt>
                <c:pt idx="1065">
                  <c:v>38076</c:v>
                </c:pt>
                <c:pt idx="1066">
                  <c:v>38077</c:v>
                </c:pt>
                <c:pt idx="1067">
                  <c:v>38078</c:v>
                </c:pt>
                <c:pt idx="1068">
                  <c:v>38079</c:v>
                </c:pt>
                <c:pt idx="1069">
                  <c:v>38082</c:v>
                </c:pt>
                <c:pt idx="1070">
                  <c:v>38083</c:v>
                </c:pt>
                <c:pt idx="1071">
                  <c:v>38084</c:v>
                </c:pt>
                <c:pt idx="1072">
                  <c:v>38085</c:v>
                </c:pt>
                <c:pt idx="1073">
                  <c:v>38089</c:v>
                </c:pt>
                <c:pt idx="1074">
                  <c:v>38090</c:v>
                </c:pt>
                <c:pt idx="1075">
                  <c:v>38091</c:v>
                </c:pt>
                <c:pt idx="1076">
                  <c:v>38092</c:v>
                </c:pt>
                <c:pt idx="1077">
                  <c:v>38093</c:v>
                </c:pt>
                <c:pt idx="1078">
                  <c:v>38096</c:v>
                </c:pt>
                <c:pt idx="1079">
                  <c:v>38097</c:v>
                </c:pt>
                <c:pt idx="1080">
                  <c:v>38098</c:v>
                </c:pt>
                <c:pt idx="1081">
                  <c:v>38099</c:v>
                </c:pt>
                <c:pt idx="1082">
                  <c:v>38100</c:v>
                </c:pt>
                <c:pt idx="1083">
                  <c:v>38103</c:v>
                </c:pt>
                <c:pt idx="1084">
                  <c:v>38104</c:v>
                </c:pt>
                <c:pt idx="1085">
                  <c:v>38105</c:v>
                </c:pt>
                <c:pt idx="1086">
                  <c:v>38106</c:v>
                </c:pt>
                <c:pt idx="1087">
                  <c:v>38107</c:v>
                </c:pt>
                <c:pt idx="1088">
                  <c:v>38110</c:v>
                </c:pt>
                <c:pt idx="1089">
                  <c:v>38111</c:v>
                </c:pt>
                <c:pt idx="1090">
                  <c:v>38112</c:v>
                </c:pt>
                <c:pt idx="1091">
                  <c:v>38113</c:v>
                </c:pt>
                <c:pt idx="1092">
                  <c:v>38114</c:v>
                </c:pt>
                <c:pt idx="1093">
                  <c:v>38117</c:v>
                </c:pt>
                <c:pt idx="1094">
                  <c:v>38118</c:v>
                </c:pt>
                <c:pt idx="1095">
                  <c:v>38119</c:v>
                </c:pt>
                <c:pt idx="1096">
                  <c:v>38120</c:v>
                </c:pt>
                <c:pt idx="1097">
                  <c:v>38121</c:v>
                </c:pt>
                <c:pt idx="1098">
                  <c:v>38124</c:v>
                </c:pt>
                <c:pt idx="1099">
                  <c:v>38125</c:v>
                </c:pt>
                <c:pt idx="1100">
                  <c:v>38126</c:v>
                </c:pt>
                <c:pt idx="1101">
                  <c:v>38127</c:v>
                </c:pt>
                <c:pt idx="1102">
                  <c:v>38128</c:v>
                </c:pt>
                <c:pt idx="1103">
                  <c:v>38131</c:v>
                </c:pt>
                <c:pt idx="1104">
                  <c:v>38132</c:v>
                </c:pt>
                <c:pt idx="1105">
                  <c:v>38133</c:v>
                </c:pt>
                <c:pt idx="1106">
                  <c:v>38134</c:v>
                </c:pt>
                <c:pt idx="1107">
                  <c:v>38135</c:v>
                </c:pt>
                <c:pt idx="1108">
                  <c:v>38139</c:v>
                </c:pt>
                <c:pt idx="1109">
                  <c:v>38140</c:v>
                </c:pt>
                <c:pt idx="1110">
                  <c:v>38141</c:v>
                </c:pt>
                <c:pt idx="1111">
                  <c:v>38142</c:v>
                </c:pt>
                <c:pt idx="1112">
                  <c:v>38145</c:v>
                </c:pt>
                <c:pt idx="1113">
                  <c:v>38146</c:v>
                </c:pt>
                <c:pt idx="1114">
                  <c:v>38147</c:v>
                </c:pt>
                <c:pt idx="1115">
                  <c:v>38148</c:v>
                </c:pt>
                <c:pt idx="1116">
                  <c:v>38152</c:v>
                </c:pt>
                <c:pt idx="1117">
                  <c:v>38153</c:v>
                </c:pt>
                <c:pt idx="1118">
                  <c:v>38154</c:v>
                </c:pt>
                <c:pt idx="1119">
                  <c:v>38155</c:v>
                </c:pt>
                <c:pt idx="1120">
                  <c:v>38156</c:v>
                </c:pt>
                <c:pt idx="1121">
                  <c:v>38159</c:v>
                </c:pt>
                <c:pt idx="1122">
                  <c:v>38160</c:v>
                </c:pt>
                <c:pt idx="1123">
                  <c:v>38161</c:v>
                </c:pt>
                <c:pt idx="1124">
                  <c:v>38162</c:v>
                </c:pt>
                <c:pt idx="1125">
                  <c:v>38163</c:v>
                </c:pt>
                <c:pt idx="1126">
                  <c:v>38166</c:v>
                </c:pt>
                <c:pt idx="1127">
                  <c:v>38167</c:v>
                </c:pt>
                <c:pt idx="1128">
                  <c:v>38168</c:v>
                </c:pt>
                <c:pt idx="1129">
                  <c:v>38169</c:v>
                </c:pt>
                <c:pt idx="1130">
                  <c:v>38170</c:v>
                </c:pt>
                <c:pt idx="1131">
                  <c:v>38174</c:v>
                </c:pt>
                <c:pt idx="1132">
                  <c:v>38175</c:v>
                </c:pt>
                <c:pt idx="1133">
                  <c:v>38176</c:v>
                </c:pt>
                <c:pt idx="1134">
                  <c:v>38177</c:v>
                </c:pt>
                <c:pt idx="1135">
                  <c:v>38180</c:v>
                </c:pt>
                <c:pt idx="1136">
                  <c:v>38181</c:v>
                </c:pt>
                <c:pt idx="1137">
                  <c:v>38182</c:v>
                </c:pt>
                <c:pt idx="1138">
                  <c:v>38183</c:v>
                </c:pt>
                <c:pt idx="1139">
                  <c:v>38184</c:v>
                </c:pt>
                <c:pt idx="1140">
                  <c:v>38187</c:v>
                </c:pt>
                <c:pt idx="1141">
                  <c:v>38188</c:v>
                </c:pt>
                <c:pt idx="1142">
                  <c:v>38189</c:v>
                </c:pt>
                <c:pt idx="1143">
                  <c:v>38190</c:v>
                </c:pt>
                <c:pt idx="1144">
                  <c:v>38191</c:v>
                </c:pt>
                <c:pt idx="1145">
                  <c:v>38194</c:v>
                </c:pt>
                <c:pt idx="1146">
                  <c:v>38195</c:v>
                </c:pt>
                <c:pt idx="1147">
                  <c:v>38196</c:v>
                </c:pt>
                <c:pt idx="1148">
                  <c:v>38197</c:v>
                </c:pt>
                <c:pt idx="1149">
                  <c:v>38198</c:v>
                </c:pt>
                <c:pt idx="1150">
                  <c:v>38201</c:v>
                </c:pt>
                <c:pt idx="1151">
                  <c:v>38202</c:v>
                </c:pt>
                <c:pt idx="1152">
                  <c:v>38203</c:v>
                </c:pt>
                <c:pt idx="1153">
                  <c:v>38204</c:v>
                </c:pt>
                <c:pt idx="1154">
                  <c:v>38205</c:v>
                </c:pt>
                <c:pt idx="1155">
                  <c:v>38208</c:v>
                </c:pt>
                <c:pt idx="1156">
                  <c:v>38209</c:v>
                </c:pt>
                <c:pt idx="1157">
                  <c:v>38210</c:v>
                </c:pt>
                <c:pt idx="1158">
                  <c:v>38211</c:v>
                </c:pt>
                <c:pt idx="1159">
                  <c:v>38212</c:v>
                </c:pt>
                <c:pt idx="1160">
                  <c:v>38215</c:v>
                </c:pt>
                <c:pt idx="1161">
                  <c:v>38216</c:v>
                </c:pt>
                <c:pt idx="1162">
                  <c:v>38217</c:v>
                </c:pt>
                <c:pt idx="1163">
                  <c:v>38218</c:v>
                </c:pt>
                <c:pt idx="1164">
                  <c:v>38219</c:v>
                </c:pt>
                <c:pt idx="1165">
                  <c:v>38222</c:v>
                </c:pt>
                <c:pt idx="1166">
                  <c:v>38223</c:v>
                </c:pt>
                <c:pt idx="1167">
                  <c:v>38224</c:v>
                </c:pt>
                <c:pt idx="1168">
                  <c:v>38225</c:v>
                </c:pt>
                <c:pt idx="1169">
                  <c:v>38226</c:v>
                </c:pt>
                <c:pt idx="1170">
                  <c:v>38229</c:v>
                </c:pt>
                <c:pt idx="1171">
                  <c:v>38230</c:v>
                </c:pt>
                <c:pt idx="1172">
                  <c:v>38231</c:v>
                </c:pt>
                <c:pt idx="1173">
                  <c:v>38232</c:v>
                </c:pt>
                <c:pt idx="1174">
                  <c:v>38233</c:v>
                </c:pt>
                <c:pt idx="1175">
                  <c:v>38237</c:v>
                </c:pt>
                <c:pt idx="1176">
                  <c:v>38238</c:v>
                </c:pt>
                <c:pt idx="1177">
                  <c:v>38239</c:v>
                </c:pt>
                <c:pt idx="1178">
                  <c:v>38240</c:v>
                </c:pt>
                <c:pt idx="1179">
                  <c:v>38243</c:v>
                </c:pt>
                <c:pt idx="1180">
                  <c:v>38244</c:v>
                </c:pt>
                <c:pt idx="1181">
                  <c:v>38245</c:v>
                </c:pt>
                <c:pt idx="1182">
                  <c:v>38246</c:v>
                </c:pt>
                <c:pt idx="1183">
                  <c:v>38247</c:v>
                </c:pt>
                <c:pt idx="1184">
                  <c:v>38250</c:v>
                </c:pt>
                <c:pt idx="1185">
                  <c:v>38251</c:v>
                </c:pt>
                <c:pt idx="1186">
                  <c:v>38252</c:v>
                </c:pt>
                <c:pt idx="1187">
                  <c:v>38253</c:v>
                </c:pt>
                <c:pt idx="1188">
                  <c:v>38254</c:v>
                </c:pt>
                <c:pt idx="1189">
                  <c:v>38257</c:v>
                </c:pt>
                <c:pt idx="1190">
                  <c:v>38258</c:v>
                </c:pt>
                <c:pt idx="1191">
                  <c:v>38259</c:v>
                </c:pt>
                <c:pt idx="1192">
                  <c:v>38260</c:v>
                </c:pt>
                <c:pt idx="1193">
                  <c:v>38261</c:v>
                </c:pt>
                <c:pt idx="1194">
                  <c:v>38264</c:v>
                </c:pt>
                <c:pt idx="1195">
                  <c:v>38265</c:v>
                </c:pt>
                <c:pt idx="1196">
                  <c:v>38266</c:v>
                </c:pt>
                <c:pt idx="1197">
                  <c:v>38267</c:v>
                </c:pt>
                <c:pt idx="1198">
                  <c:v>38268</c:v>
                </c:pt>
                <c:pt idx="1199">
                  <c:v>38271</c:v>
                </c:pt>
                <c:pt idx="1200">
                  <c:v>38272</c:v>
                </c:pt>
                <c:pt idx="1201">
                  <c:v>38273</c:v>
                </c:pt>
                <c:pt idx="1202">
                  <c:v>38274</c:v>
                </c:pt>
                <c:pt idx="1203">
                  <c:v>38275</c:v>
                </c:pt>
                <c:pt idx="1204">
                  <c:v>38278</c:v>
                </c:pt>
                <c:pt idx="1205">
                  <c:v>38279</c:v>
                </c:pt>
                <c:pt idx="1206">
                  <c:v>38280</c:v>
                </c:pt>
                <c:pt idx="1207">
                  <c:v>38281</c:v>
                </c:pt>
                <c:pt idx="1208">
                  <c:v>38282</c:v>
                </c:pt>
                <c:pt idx="1209">
                  <c:v>38285</c:v>
                </c:pt>
                <c:pt idx="1210">
                  <c:v>38286</c:v>
                </c:pt>
                <c:pt idx="1211">
                  <c:v>38287</c:v>
                </c:pt>
                <c:pt idx="1212">
                  <c:v>38288</c:v>
                </c:pt>
                <c:pt idx="1213">
                  <c:v>38289</c:v>
                </c:pt>
                <c:pt idx="1214">
                  <c:v>38292</c:v>
                </c:pt>
                <c:pt idx="1215">
                  <c:v>38293</c:v>
                </c:pt>
                <c:pt idx="1216">
                  <c:v>38294</c:v>
                </c:pt>
                <c:pt idx="1217">
                  <c:v>38295</c:v>
                </c:pt>
                <c:pt idx="1218">
                  <c:v>38296</c:v>
                </c:pt>
                <c:pt idx="1219">
                  <c:v>38299</c:v>
                </c:pt>
                <c:pt idx="1220">
                  <c:v>38300</c:v>
                </c:pt>
                <c:pt idx="1221">
                  <c:v>38301</c:v>
                </c:pt>
                <c:pt idx="1222">
                  <c:v>38302</c:v>
                </c:pt>
                <c:pt idx="1223">
                  <c:v>38303</c:v>
                </c:pt>
                <c:pt idx="1224">
                  <c:v>38306</c:v>
                </c:pt>
                <c:pt idx="1225">
                  <c:v>38307</c:v>
                </c:pt>
                <c:pt idx="1226">
                  <c:v>38308</c:v>
                </c:pt>
                <c:pt idx="1227">
                  <c:v>38309</c:v>
                </c:pt>
                <c:pt idx="1228">
                  <c:v>38310</c:v>
                </c:pt>
                <c:pt idx="1229">
                  <c:v>38313</c:v>
                </c:pt>
                <c:pt idx="1230">
                  <c:v>38314</c:v>
                </c:pt>
                <c:pt idx="1231">
                  <c:v>38315</c:v>
                </c:pt>
                <c:pt idx="1232">
                  <c:v>38317</c:v>
                </c:pt>
                <c:pt idx="1233">
                  <c:v>38320</c:v>
                </c:pt>
                <c:pt idx="1234">
                  <c:v>38321</c:v>
                </c:pt>
                <c:pt idx="1235">
                  <c:v>38322</c:v>
                </c:pt>
                <c:pt idx="1236">
                  <c:v>38323</c:v>
                </c:pt>
                <c:pt idx="1237">
                  <c:v>38324</c:v>
                </c:pt>
                <c:pt idx="1238">
                  <c:v>38327</c:v>
                </c:pt>
                <c:pt idx="1239">
                  <c:v>38328</c:v>
                </c:pt>
                <c:pt idx="1240">
                  <c:v>38329</c:v>
                </c:pt>
                <c:pt idx="1241">
                  <c:v>38330</c:v>
                </c:pt>
                <c:pt idx="1242">
                  <c:v>38331</c:v>
                </c:pt>
                <c:pt idx="1243">
                  <c:v>38334</c:v>
                </c:pt>
                <c:pt idx="1244">
                  <c:v>38335</c:v>
                </c:pt>
                <c:pt idx="1245">
                  <c:v>38336</c:v>
                </c:pt>
                <c:pt idx="1246">
                  <c:v>38337</c:v>
                </c:pt>
                <c:pt idx="1247">
                  <c:v>38338</c:v>
                </c:pt>
                <c:pt idx="1248">
                  <c:v>38341</c:v>
                </c:pt>
                <c:pt idx="1249">
                  <c:v>38342</c:v>
                </c:pt>
                <c:pt idx="1250">
                  <c:v>38343</c:v>
                </c:pt>
                <c:pt idx="1251">
                  <c:v>38344</c:v>
                </c:pt>
                <c:pt idx="1252">
                  <c:v>38348</c:v>
                </c:pt>
                <c:pt idx="1253">
                  <c:v>38349</c:v>
                </c:pt>
                <c:pt idx="1254">
                  <c:v>38350</c:v>
                </c:pt>
                <c:pt idx="1255">
                  <c:v>38351</c:v>
                </c:pt>
                <c:pt idx="1256">
                  <c:v>38352</c:v>
                </c:pt>
                <c:pt idx="1257">
                  <c:v>38355</c:v>
                </c:pt>
                <c:pt idx="1258">
                  <c:v>38356</c:v>
                </c:pt>
                <c:pt idx="1259">
                  <c:v>38357</c:v>
                </c:pt>
                <c:pt idx="1260">
                  <c:v>38358</c:v>
                </c:pt>
                <c:pt idx="1261">
                  <c:v>38359</c:v>
                </c:pt>
                <c:pt idx="1262">
                  <c:v>38362</c:v>
                </c:pt>
                <c:pt idx="1263">
                  <c:v>38363</c:v>
                </c:pt>
                <c:pt idx="1264">
                  <c:v>38364</c:v>
                </c:pt>
                <c:pt idx="1265">
                  <c:v>38365</c:v>
                </c:pt>
                <c:pt idx="1266">
                  <c:v>38366</c:v>
                </c:pt>
                <c:pt idx="1267">
                  <c:v>38370</c:v>
                </c:pt>
                <c:pt idx="1268">
                  <c:v>38371</c:v>
                </c:pt>
                <c:pt idx="1269">
                  <c:v>38372</c:v>
                </c:pt>
                <c:pt idx="1270">
                  <c:v>38373</c:v>
                </c:pt>
                <c:pt idx="1271">
                  <c:v>38376</c:v>
                </c:pt>
                <c:pt idx="1272">
                  <c:v>38377</c:v>
                </c:pt>
                <c:pt idx="1273">
                  <c:v>38378</c:v>
                </c:pt>
                <c:pt idx="1274">
                  <c:v>38379</c:v>
                </c:pt>
                <c:pt idx="1275">
                  <c:v>38380</c:v>
                </c:pt>
                <c:pt idx="1276">
                  <c:v>38383</c:v>
                </c:pt>
                <c:pt idx="1277">
                  <c:v>38384</c:v>
                </c:pt>
                <c:pt idx="1278">
                  <c:v>38385</c:v>
                </c:pt>
                <c:pt idx="1279">
                  <c:v>38386</c:v>
                </c:pt>
                <c:pt idx="1280">
                  <c:v>38387</c:v>
                </c:pt>
                <c:pt idx="1281">
                  <c:v>38390</c:v>
                </c:pt>
                <c:pt idx="1282">
                  <c:v>38391</c:v>
                </c:pt>
                <c:pt idx="1283">
                  <c:v>38392</c:v>
                </c:pt>
                <c:pt idx="1284">
                  <c:v>38393</c:v>
                </c:pt>
                <c:pt idx="1285">
                  <c:v>38394</c:v>
                </c:pt>
                <c:pt idx="1286">
                  <c:v>38397</c:v>
                </c:pt>
                <c:pt idx="1287">
                  <c:v>38398</c:v>
                </c:pt>
                <c:pt idx="1288">
                  <c:v>38399</c:v>
                </c:pt>
                <c:pt idx="1289">
                  <c:v>38400</c:v>
                </c:pt>
                <c:pt idx="1290">
                  <c:v>38401</c:v>
                </c:pt>
                <c:pt idx="1291">
                  <c:v>38405</c:v>
                </c:pt>
                <c:pt idx="1292">
                  <c:v>38406</c:v>
                </c:pt>
                <c:pt idx="1293">
                  <c:v>38407</c:v>
                </c:pt>
                <c:pt idx="1294">
                  <c:v>38408</c:v>
                </c:pt>
                <c:pt idx="1295">
                  <c:v>38411</c:v>
                </c:pt>
                <c:pt idx="1296">
                  <c:v>38412</c:v>
                </c:pt>
                <c:pt idx="1297">
                  <c:v>38413</c:v>
                </c:pt>
                <c:pt idx="1298">
                  <c:v>38414</c:v>
                </c:pt>
                <c:pt idx="1299">
                  <c:v>38415</c:v>
                </c:pt>
                <c:pt idx="1300">
                  <c:v>38418</c:v>
                </c:pt>
                <c:pt idx="1301">
                  <c:v>38419</c:v>
                </c:pt>
                <c:pt idx="1302">
                  <c:v>38420</c:v>
                </c:pt>
                <c:pt idx="1303">
                  <c:v>38421</c:v>
                </c:pt>
                <c:pt idx="1304">
                  <c:v>38422</c:v>
                </c:pt>
                <c:pt idx="1305">
                  <c:v>38425</c:v>
                </c:pt>
                <c:pt idx="1306">
                  <c:v>38426</c:v>
                </c:pt>
                <c:pt idx="1307">
                  <c:v>38427</c:v>
                </c:pt>
                <c:pt idx="1308">
                  <c:v>38428</c:v>
                </c:pt>
                <c:pt idx="1309">
                  <c:v>38429</c:v>
                </c:pt>
                <c:pt idx="1310">
                  <c:v>38432</c:v>
                </c:pt>
                <c:pt idx="1311">
                  <c:v>38433</c:v>
                </c:pt>
                <c:pt idx="1312">
                  <c:v>38434</c:v>
                </c:pt>
                <c:pt idx="1313">
                  <c:v>38435</c:v>
                </c:pt>
                <c:pt idx="1314">
                  <c:v>38439</c:v>
                </c:pt>
                <c:pt idx="1315">
                  <c:v>38440</c:v>
                </c:pt>
                <c:pt idx="1316">
                  <c:v>38441</c:v>
                </c:pt>
                <c:pt idx="1317">
                  <c:v>38442</c:v>
                </c:pt>
                <c:pt idx="1318">
                  <c:v>38443</c:v>
                </c:pt>
                <c:pt idx="1319">
                  <c:v>38446</c:v>
                </c:pt>
                <c:pt idx="1320">
                  <c:v>38447</c:v>
                </c:pt>
                <c:pt idx="1321">
                  <c:v>38448</c:v>
                </c:pt>
                <c:pt idx="1322">
                  <c:v>38449</c:v>
                </c:pt>
                <c:pt idx="1323">
                  <c:v>38450</c:v>
                </c:pt>
                <c:pt idx="1324">
                  <c:v>38453</c:v>
                </c:pt>
                <c:pt idx="1325">
                  <c:v>38454</c:v>
                </c:pt>
                <c:pt idx="1326">
                  <c:v>38455</c:v>
                </c:pt>
                <c:pt idx="1327">
                  <c:v>38456</c:v>
                </c:pt>
                <c:pt idx="1328">
                  <c:v>38457</c:v>
                </c:pt>
                <c:pt idx="1329">
                  <c:v>38460</c:v>
                </c:pt>
                <c:pt idx="1330">
                  <c:v>38461</c:v>
                </c:pt>
                <c:pt idx="1331">
                  <c:v>38462</c:v>
                </c:pt>
                <c:pt idx="1332">
                  <c:v>38463</c:v>
                </c:pt>
                <c:pt idx="1333">
                  <c:v>38464</c:v>
                </c:pt>
                <c:pt idx="1334">
                  <c:v>38467</c:v>
                </c:pt>
                <c:pt idx="1335">
                  <c:v>38468</c:v>
                </c:pt>
                <c:pt idx="1336">
                  <c:v>38469</c:v>
                </c:pt>
                <c:pt idx="1337">
                  <c:v>38470</c:v>
                </c:pt>
                <c:pt idx="1338">
                  <c:v>38471</c:v>
                </c:pt>
                <c:pt idx="1339">
                  <c:v>38474</c:v>
                </c:pt>
                <c:pt idx="1340">
                  <c:v>38475</c:v>
                </c:pt>
                <c:pt idx="1341">
                  <c:v>38476</c:v>
                </c:pt>
                <c:pt idx="1342">
                  <c:v>38477</c:v>
                </c:pt>
                <c:pt idx="1343">
                  <c:v>38478</c:v>
                </c:pt>
                <c:pt idx="1344">
                  <c:v>38481</c:v>
                </c:pt>
                <c:pt idx="1345">
                  <c:v>38482</c:v>
                </c:pt>
                <c:pt idx="1346">
                  <c:v>38483</c:v>
                </c:pt>
                <c:pt idx="1347">
                  <c:v>38484</c:v>
                </c:pt>
                <c:pt idx="1348">
                  <c:v>38485</c:v>
                </c:pt>
                <c:pt idx="1349">
                  <c:v>38488</c:v>
                </c:pt>
                <c:pt idx="1350">
                  <c:v>38489</c:v>
                </c:pt>
                <c:pt idx="1351">
                  <c:v>38490</c:v>
                </c:pt>
                <c:pt idx="1352">
                  <c:v>38491</c:v>
                </c:pt>
                <c:pt idx="1353">
                  <c:v>38492</c:v>
                </c:pt>
                <c:pt idx="1354">
                  <c:v>38495</c:v>
                </c:pt>
                <c:pt idx="1355">
                  <c:v>38496</c:v>
                </c:pt>
                <c:pt idx="1356">
                  <c:v>38497</c:v>
                </c:pt>
                <c:pt idx="1357">
                  <c:v>38498</c:v>
                </c:pt>
                <c:pt idx="1358">
                  <c:v>38499</c:v>
                </c:pt>
                <c:pt idx="1359">
                  <c:v>38503</c:v>
                </c:pt>
                <c:pt idx="1360">
                  <c:v>38504</c:v>
                </c:pt>
                <c:pt idx="1361">
                  <c:v>38505</c:v>
                </c:pt>
                <c:pt idx="1362">
                  <c:v>38506</c:v>
                </c:pt>
                <c:pt idx="1363">
                  <c:v>38509</c:v>
                </c:pt>
                <c:pt idx="1364">
                  <c:v>38510</c:v>
                </c:pt>
                <c:pt idx="1365">
                  <c:v>38511</c:v>
                </c:pt>
                <c:pt idx="1366">
                  <c:v>38512</c:v>
                </c:pt>
                <c:pt idx="1367">
                  <c:v>38513</c:v>
                </c:pt>
                <c:pt idx="1368">
                  <c:v>38516</c:v>
                </c:pt>
                <c:pt idx="1369">
                  <c:v>38517</c:v>
                </c:pt>
                <c:pt idx="1370">
                  <c:v>38518</c:v>
                </c:pt>
                <c:pt idx="1371">
                  <c:v>38519</c:v>
                </c:pt>
                <c:pt idx="1372">
                  <c:v>38520</c:v>
                </c:pt>
                <c:pt idx="1373">
                  <c:v>38523</c:v>
                </c:pt>
                <c:pt idx="1374">
                  <c:v>38524</c:v>
                </c:pt>
                <c:pt idx="1375">
                  <c:v>38525</c:v>
                </c:pt>
                <c:pt idx="1376">
                  <c:v>38526</c:v>
                </c:pt>
                <c:pt idx="1377">
                  <c:v>38527</c:v>
                </c:pt>
                <c:pt idx="1378">
                  <c:v>38530</c:v>
                </c:pt>
                <c:pt idx="1379">
                  <c:v>38531</c:v>
                </c:pt>
                <c:pt idx="1380">
                  <c:v>38532</c:v>
                </c:pt>
                <c:pt idx="1381">
                  <c:v>38533</c:v>
                </c:pt>
                <c:pt idx="1382">
                  <c:v>38534</c:v>
                </c:pt>
                <c:pt idx="1383">
                  <c:v>38538</c:v>
                </c:pt>
                <c:pt idx="1384">
                  <c:v>38539</c:v>
                </c:pt>
                <c:pt idx="1385">
                  <c:v>38540</c:v>
                </c:pt>
                <c:pt idx="1386">
                  <c:v>38541</c:v>
                </c:pt>
                <c:pt idx="1387">
                  <c:v>38544</c:v>
                </c:pt>
                <c:pt idx="1388">
                  <c:v>38545</c:v>
                </c:pt>
                <c:pt idx="1389">
                  <c:v>38546</c:v>
                </c:pt>
                <c:pt idx="1390">
                  <c:v>38547</c:v>
                </c:pt>
                <c:pt idx="1391">
                  <c:v>38548</c:v>
                </c:pt>
                <c:pt idx="1392">
                  <c:v>38551</c:v>
                </c:pt>
                <c:pt idx="1393">
                  <c:v>38552</c:v>
                </c:pt>
                <c:pt idx="1394">
                  <c:v>38553</c:v>
                </c:pt>
                <c:pt idx="1395">
                  <c:v>38554</c:v>
                </c:pt>
                <c:pt idx="1396">
                  <c:v>38555</c:v>
                </c:pt>
                <c:pt idx="1397">
                  <c:v>38558</c:v>
                </c:pt>
                <c:pt idx="1398">
                  <c:v>38559</c:v>
                </c:pt>
                <c:pt idx="1399">
                  <c:v>38560</c:v>
                </c:pt>
                <c:pt idx="1400">
                  <c:v>38561</c:v>
                </c:pt>
                <c:pt idx="1401">
                  <c:v>38562</c:v>
                </c:pt>
                <c:pt idx="1402">
                  <c:v>38565</c:v>
                </c:pt>
                <c:pt idx="1403">
                  <c:v>38566</c:v>
                </c:pt>
                <c:pt idx="1404">
                  <c:v>38567</c:v>
                </c:pt>
                <c:pt idx="1405">
                  <c:v>38568</c:v>
                </c:pt>
                <c:pt idx="1406">
                  <c:v>38569</c:v>
                </c:pt>
                <c:pt idx="1407">
                  <c:v>38572</c:v>
                </c:pt>
                <c:pt idx="1408">
                  <c:v>38573</c:v>
                </c:pt>
                <c:pt idx="1409">
                  <c:v>38574</c:v>
                </c:pt>
                <c:pt idx="1410">
                  <c:v>38575</c:v>
                </c:pt>
                <c:pt idx="1411">
                  <c:v>38576</c:v>
                </c:pt>
                <c:pt idx="1412">
                  <c:v>38579</c:v>
                </c:pt>
                <c:pt idx="1413">
                  <c:v>38580</c:v>
                </c:pt>
                <c:pt idx="1414">
                  <c:v>38581</c:v>
                </c:pt>
                <c:pt idx="1415">
                  <c:v>38582</c:v>
                </c:pt>
                <c:pt idx="1416">
                  <c:v>38583</c:v>
                </c:pt>
                <c:pt idx="1417">
                  <c:v>38586</c:v>
                </c:pt>
                <c:pt idx="1418">
                  <c:v>38587</c:v>
                </c:pt>
                <c:pt idx="1419">
                  <c:v>38588</c:v>
                </c:pt>
                <c:pt idx="1420">
                  <c:v>38589</c:v>
                </c:pt>
                <c:pt idx="1421">
                  <c:v>38590</c:v>
                </c:pt>
                <c:pt idx="1422">
                  <c:v>38593</c:v>
                </c:pt>
                <c:pt idx="1423">
                  <c:v>38594</c:v>
                </c:pt>
                <c:pt idx="1424">
                  <c:v>38595</c:v>
                </c:pt>
                <c:pt idx="1425">
                  <c:v>38596</c:v>
                </c:pt>
                <c:pt idx="1426">
                  <c:v>38597</c:v>
                </c:pt>
                <c:pt idx="1427">
                  <c:v>38601</c:v>
                </c:pt>
                <c:pt idx="1428">
                  <c:v>38602</c:v>
                </c:pt>
                <c:pt idx="1429">
                  <c:v>38603</c:v>
                </c:pt>
                <c:pt idx="1430">
                  <c:v>38604</c:v>
                </c:pt>
                <c:pt idx="1431">
                  <c:v>38607</c:v>
                </c:pt>
                <c:pt idx="1432">
                  <c:v>38608</c:v>
                </c:pt>
                <c:pt idx="1433">
                  <c:v>38609</c:v>
                </c:pt>
                <c:pt idx="1434">
                  <c:v>38610</c:v>
                </c:pt>
                <c:pt idx="1435">
                  <c:v>38611</c:v>
                </c:pt>
                <c:pt idx="1436">
                  <c:v>38614</c:v>
                </c:pt>
                <c:pt idx="1437">
                  <c:v>38615</c:v>
                </c:pt>
                <c:pt idx="1438">
                  <c:v>38616</c:v>
                </c:pt>
                <c:pt idx="1439">
                  <c:v>38617</c:v>
                </c:pt>
                <c:pt idx="1440">
                  <c:v>38618</c:v>
                </c:pt>
                <c:pt idx="1441">
                  <c:v>38621</c:v>
                </c:pt>
                <c:pt idx="1442">
                  <c:v>38622</c:v>
                </c:pt>
                <c:pt idx="1443">
                  <c:v>38623</c:v>
                </c:pt>
                <c:pt idx="1444">
                  <c:v>38624</c:v>
                </c:pt>
                <c:pt idx="1445">
                  <c:v>38625</c:v>
                </c:pt>
                <c:pt idx="1446">
                  <c:v>38628</c:v>
                </c:pt>
                <c:pt idx="1447">
                  <c:v>38629</c:v>
                </c:pt>
                <c:pt idx="1448">
                  <c:v>38630</c:v>
                </c:pt>
                <c:pt idx="1449">
                  <c:v>38631</c:v>
                </c:pt>
                <c:pt idx="1450">
                  <c:v>38632</c:v>
                </c:pt>
                <c:pt idx="1451">
                  <c:v>38635</c:v>
                </c:pt>
                <c:pt idx="1452">
                  <c:v>38636</c:v>
                </c:pt>
                <c:pt idx="1453">
                  <c:v>38637</c:v>
                </c:pt>
                <c:pt idx="1454">
                  <c:v>38638</c:v>
                </c:pt>
                <c:pt idx="1455">
                  <c:v>38639</c:v>
                </c:pt>
                <c:pt idx="1456">
                  <c:v>38642</c:v>
                </c:pt>
                <c:pt idx="1457">
                  <c:v>38643</c:v>
                </c:pt>
                <c:pt idx="1458">
                  <c:v>38644</c:v>
                </c:pt>
                <c:pt idx="1459">
                  <c:v>38645</c:v>
                </c:pt>
                <c:pt idx="1460">
                  <c:v>38646</c:v>
                </c:pt>
                <c:pt idx="1461">
                  <c:v>38649</c:v>
                </c:pt>
                <c:pt idx="1462">
                  <c:v>38650</c:v>
                </c:pt>
                <c:pt idx="1463">
                  <c:v>38651</c:v>
                </c:pt>
                <c:pt idx="1464">
                  <c:v>38652</c:v>
                </c:pt>
                <c:pt idx="1465">
                  <c:v>38653</c:v>
                </c:pt>
                <c:pt idx="1466">
                  <c:v>38656</c:v>
                </c:pt>
                <c:pt idx="1467">
                  <c:v>38657</c:v>
                </c:pt>
                <c:pt idx="1468">
                  <c:v>38658</c:v>
                </c:pt>
                <c:pt idx="1469">
                  <c:v>38659</c:v>
                </c:pt>
                <c:pt idx="1470">
                  <c:v>38660</c:v>
                </c:pt>
                <c:pt idx="1471">
                  <c:v>38663</c:v>
                </c:pt>
                <c:pt idx="1472">
                  <c:v>38664</c:v>
                </c:pt>
                <c:pt idx="1473">
                  <c:v>38665</c:v>
                </c:pt>
                <c:pt idx="1474">
                  <c:v>38666</c:v>
                </c:pt>
                <c:pt idx="1475">
                  <c:v>38667</c:v>
                </c:pt>
                <c:pt idx="1476">
                  <c:v>38670</c:v>
                </c:pt>
                <c:pt idx="1477">
                  <c:v>38671</c:v>
                </c:pt>
                <c:pt idx="1478">
                  <c:v>38672</c:v>
                </c:pt>
                <c:pt idx="1479">
                  <c:v>38673</c:v>
                </c:pt>
                <c:pt idx="1480">
                  <c:v>38674</c:v>
                </c:pt>
                <c:pt idx="1481">
                  <c:v>38677</c:v>
                </c:pt>
                <c:pt idx="1482">
                  <c:v>38678</c:v>
                </c:pt>
                <c:pt idx="1483">
                  <c:v>38679</c:v>
                </c:pt>
                <c:pt idx="1484">
                  <c:v>38681</c:v>
                </c:pt>
                <c:pt idx="1485">
                  <c:v>38684</c:v>
                </c:pt>
                <c:pt idx="1486">
                  <c:v>38685</c:v>
                </c:pt>
                <c:pt idx="1487">
                  <c:v>38686</c:v>
                </c:pt>
                <c:pt idx="1488">
                  <c:v>38687</c:v>
                </c:pt>
                <c:pt idx="1489">
                  <c:v>38688</c:v>
                </c:pt>
                <c:pt idx="1490">
                  <c:v>38691</c:v>
                </c:pt>
                <c:pt idx="1491">
                  <c:v>38692</c:v>
                </c:pt>
                <c:pt idx="1492">
                  <c:v>38693</c:v>
                </c:pt>
                <c:pt idx="1493">
                  <c:v>38694</c:v>
                </c:pt>
                <c:pt idx="1494">
                  <c:v>38695</c:v>
                </c:pt>
                <c:pt idx="1495">
                  <c:v>38698</c:v>
                </c:pt>
                <c:pt idx="1496">
                  <c:v>38699</c:v>
                </c:pt>
                <c:pt idx="1497">
                  <c:v>38700</c:v>
                </c:pt>
                <c:pt idx="1498">
                  <c:v>38701</c:v>
                </c:pt>
                <c:pt idx="1499">
                  <c:v>38702</c:v>
                </c:pt>
                <c:pt idx="1500">
                  <c:v>38705</c:v>
                </c:pt>
                <c:pt idx="1501">
                  <c:v>38706</c:v>
                </c:pt>
                <c:pt idx="1502">
                  <c:v>38707</c:v>
                </c:pt>
                <c:pt idx="1503">
                  <c:v>38708</c:v>
                </c:pt>
                <c:pt idx="1504">
                  <c:v>38709</c:v>
                </c:pt>
                <c:pt idx="1505">
                  <c:v>38713</c:v>
                </c:pt>
                <c:pt idx="1506">
                  <c:v>38714</c:v>
                </c:pt>
                <c:pt idx="1507">
                  <c:v>38715</c:v>
                </c:pt>
                <c:pt idx="1508">
                  <c:v>38716</c:v>
                </c:pt>
                <c:pt idx="1509">
                  <c:v>38720</c:v>
                </c:pt>
                <c:pt idx="1510">
                  <c:v>38721</c:v>
                </c:pt>
                <c:pt idx="1511">
                  <c:v>38722</c:v>
                </c:pt>
                <c:pt idx="1512">
                  <c:v>38723</c:v>
                </c:pt>
                <c:pt idx="1513">
                  <c:v>38726</c:v>
                </c:pt>
                <c:pt idx="1514">
                  <c:v>38727</c:v>
                </c:pt>
                <c:pt idx="1515">
                  <c:v>38728</c:v>
                </c:pt>
                <c:pt idx="1516">
                  <c:v>38729</c:v>
                </c:pt>
                <c:pt idx="1517">
                  <c:v>38730</c:v>
                </c:pt>
                <c:pt idx="1518">
                  <c:v>38734</c:v>
                </c:pt>
                <c:pt idx="1519">
                  <c:v>38735</c:v>
                </c:pt>
                <c:pt idx="1520">
                  <c:v>38736</c:v>
                </c:pt>
                <c:pt idx="1521">
                  <c:v>38737</c:v>
                </c:pt>
                <c:pt idx="1522">
                  <c:v>38740</c:v>
                </c:pt>
                <c:pt idx="1523">
                  <c:v>38741</c:v>
                </c:pt>
                <c:pt idx="1524">
                  <c:v>38742</c:v>
                </c:pt>
                <c:pt idx="1525">
                  <c:v>38743</c:v>
                </c:pt>
                <c:pt idx="1526">
                  <c:v>38744</c:v>
                </c:pt>
                <c:pt idx="1527">
                  <c:v>38747</c:v>
                </c:pt>
                <c:pt idx="1528">
                  <c:v>38748</c:v>
                </c:pt>
                <c:pt idx="1529">
                  <c:v>38749</c:v>
                </c:pt>
                <c:pt idx="1530">
                  <c:v>38750</c:v>
                </c:pt>
                <c:pt idx="1531">
                  <c:v>38751</c:v>
                </c:pt>
                <c:pt idx="1532">
                  <c:v>38754</c:v>
                </c:pt>
                <c:pt idx="1533">
                  <c:v>38755</c:v>
                </c:pt>
                <c:pt idx="1534">
                  <c:v>38756</c:v>
                </c:pt>
                <c:pt idx="1535">
                  <c:v>38757</c:v>
                </c:pt>
                <c:pt idx="1536">
                  <c:v>38758</c:v>
                </c:pt>
                <c:pt idx="1537">
                  <c:v>38761</c:v>
                </c:pt>
                <c:pt idx="1538">
                  <c:v>38762</c:v>
                </c:pt>
                <c:pt idx="1539">
                  <c:v>38763</c:v>
                </c:pt>
                <c:pt idx="1540">
                  <c:v>38764</c:v>
                </c:pt>
                <c:pt idx="1541">
                  <c:v>38765</c:v>
                </c:pt>
                <c:pt idx="1542">
                  <c:v>38769</c:v>
                </c:pt>
                <c:pt idx="1543">
                  <c:v>38770</c:v>
                </c:pt>
                <c:pt idx="1544">
                  <c:v>38771</c:v>
                </c:pt>
                <c:pt idx="1545">
                  <c:v>38772</c:v>
                </c:pt>
                <c:pt idx="1546">
                  <c:v>38775</c:v>
                </c:pt>
                <c:pt idx="1547">
                  <c:v>38776</c:v>
                </c:pt>
                <c:pt idx="1548">
                  <c:v>38777</c:v>
                </c:pt>
                <c:pt idx="1549">
                  <c:v>38778</c:v>
                </c:pt>
                <c:pt idx="1550">
                  <c:v>38779</c:v>
                </c:pt>
                <c:pt idx="1551">
                  <c:v>38782</c:v>
                </c:pt>
                <c:pt idx="1552">
                  <c:v>38783</c:v>
                </c:pt>
                <c:pt idx="1553">
                  <c:v>38784</c:v>
                </c:pt>
                <c:pt idx="1554">
                  <c:v>38785</c:v>
                </c:pt>
                <c:pt idx="1555">
                  <c:v>38786</c:v>
                </c:pt>
                <c:pt idx="1556">
                  <c:v>38789</c:v>
                </c:pt>
                <c:pt idx="1557">
                  <c:v>38790</c:v>
                </c:pt>
                <c:pt idx="1558">
                  <c:v>38791</c:v>
                </c:pt>
                <c:pt idx="1559">
                  <c:v>38792</c:v>
                </c:pt>
                <c:pt idx="1560">
                  <c:v>38793</c:v>
                </c:pt>
                <c:pt idx="1561">
                  <c:v>38796</c:v>
                </c:pt>
                <c:pt idx="1562">
                  <c:v>38797</c:v>
                </c:pt>
                <c:pt idx="1563">
                  <c:v>38798</c:v>
                </c:pt>
                <c:pt idx="1564">
                  <c:v>38799</c:v>
                </c:pt>
                <c:pt idx="1565">
                  <c:v>38800</c:v>
                </c:pt>
                <c:pt idx="1566">
                  <c:v>38803</c:v>
                </c:pt>
                <c:pt idx="1567">
                  <c:v>38804</c:v>
                </c:pt>
                <c:pt idx="1568">
                  <c:v>38805</c:v>
                </c:pt>
                <c:pt idx="1569">
                  <c:v>38806</c:v>
                </c:pt>
                <c:pt idx="1570">
                  <c:v>38807</c:v>
                </c:pt>
                <c:pt idx="1571">
                  <c:v>38810</c:v>
                </c:pt>
                <c:pt idx="1572">
                  <c:v>38811</c:v>
                </c:pt>
                <c:pt idx="1573">
                  <c:v>38812</c:v>
                </c:pt>
                <c:pt idx="1574">
                  <c:v>38813</c:v>
                </c:pt>
                <c:pt idx="1575">
                  <c:v>38814</c:v>
                </c:pt>
                <c:pt idx="1576">
                  <c:v>38817</c:v>
                </c:pt>
                <c:pt idx="1577">
                  <c:v>38818</c:v>
                </c:pt>
                <c:pt idx="1578">
                  <c:v>38819</c:v>
                </c:pt>
                <c:pt idx="1579">
                  <c:v>38820</c:v>
                </c:pt>
                <c:pt idx="1580">
                  <c:v>38824</c:v>
                </c:pt>
                <c:pt idx="1581">
                  <c:v>38825</c:v>
                </c:pt>
                <c:pt idx="1582">
                  <c:v>38826</c:v>
                </c:pt>
                <c:pt idx="1583">
                  <c:v>38827</c:v>
                </c:pt>
                <c:pt idx="1584">
                  <c:v>38828</c:v>
                </c:pt>
                <c:pt idx="1585">
                  <c:v>38831</c:v>
                </c:pt>
                <c:pt idx="1586">
                  <c:v>38832</c:v>
                </c:pt>
                <c:pt idx="1587">
                  <c:v>38833</c:v>
                </c:pt>
                <c:pt idx="1588">
                  <c:v>38834</c:v>
                </c:pt>
                <c:pt idx="1589">
                  <c:v>38835</c:v>
                </c:pt>
                <c:pt idx="1590">
                  <c:v>38838</c:v>
                </c:pt>
                <c:pt idx="1591">
                  <c:v>38839</c:v>
                </c:pt>
                <c:pt idx="1592">
                  <c:v>38840</c:v>
                </c:pt>
                <c:pt idx="1593">
                  <c:v>38841</c:v>
                </c:pt>
                <c:pt idx="1594">
                  <c:v>38842</c:v>
                </c:pt>
                <c:pt idx="1595">
                  <c:v>38845</c:v>
                </c:pt>
                <c:pt idx="1596">
                  <c:v>38846</c:v>
                </c:pt>
                <c:pt idx="1597">
                  <c:v>38847</c:v>
                </c:pt>
                <c:pt idx="1598">
                  <c:v>38848</c:v>
                </c:pt>
                <c:pt idx="1599">
                  <c:v>38849</c:v>
                </c:pt>
                <c:pt idx="1600">
                  <c:v>38852</c:v>
                </c:pt>
                <c:pt idx="1601">
                  <c:v>38853</c:v>
                </c:pt>
                <c:pt idx="1602">
                  <c:v>38854</c:v>
                </c:pt>
                <c:pt idx="1603">
                  <c:v>38855</c:v>
                </c:pt>
                <c:pt idx="1604">
                  <c:v>38856</c:v>
                </c:pt>
                <c:pt idx="1605">
                  <c:v>38859</c:v>
                </c:pt>
                <c:pt idx="1606">
                  <c:v>38860</c:v>
                </c:pt>
                <c:pt idx="1607">
                  <c:v>38861</c:v>
                </c:pt>
                <c:pt idx="1608">
                  <c:v>38862</c:v>
                </c:pt>
                <c:pt idx="1609">
                  <c:v>38863</c:v>
                </c:pt>
                <c:pt idx="1610">
                  <c:v>38867</c:v>
                </c:pt>
                <c:pt idx="1611">
                  <c:v>38868</c:v>
                </c:pt>
                <c:pt idx="1612">
                  <c:v>38869</c:v>
                </c:pt>
                <c:pt idx="1613">
                  <c:v>38870</c:v>
                </c:pt>
                <c:pt idx="1614">
                  <c:v>38873</c:v>
                </c:pt>
                <c:pt idx="1615">
                  <c:v>38874</c:v>
                </c:pt>
                <c:pt idx="1616">
                  <c:v>38875</c:v>
                </c:pt>
                <c:pt idx="1617">
                  <c:v>38876</c:v>
                </c:pt>
                <c:pt idx="1618">
                  <c:v>38877</c:v>
                </c:pt>
                <c:pt idx="1619">
                  <c:v>38880</c:v>
                </c:pt>
                <c:pt idx="1620">
                  <c:v>38881</c:v>
                </c:pt>
                <c:pt idx="1621">
                  <c:v>38882</c:v>
                </c:pt>
                <c:pt idx="1622">
                  <c:v>38883</c:v>
                </c:pt>
                <c:pt idx="1623">
                  <c:v>38884</c:v>
                </c:pt>
                <c:pt idx="1624">
                  <c:v>38887</c:v>
                </c:pt>
                <c:pt idx="1625">
                  <c:v>38888</c:v>
                </c:pt>
                <c:pt idx="1626">
                  <c:v>38889</c:v>
                </c:pt>
                <c:pt idx="1627">
                  <c:v>38890</c:v>
                </c:pt>
                <c:pt idx="1628">
                  <c:v>38891</c:v>
                </c:pt>
                <c:pt idx="1629">
                  <c:v>38894</c:v>
                </c:pt>
                <c:pt idx="1630">
                  <c:v>38895</c:v>
                </c:pt>
                <c:pt idx="1631">
                  <c:v>38896</c:v>
                </c:pt>
                <c:pt idx="1632">
                  <c:v>38897</c:v>
                </c:pt>
                <c:pt idx="1633">
                  <c:v>38898</c:v>
                </c:pt>
                <c:pt idx="1634">
                  <c:v>38901</c:v>
                </c:pt>
                <c:pt idx="1635">
                  <c:v>38903</c:v>
                </c:pt>
                <c:pt idx="1636">
                  <c:v>38904</c:v>
                </c:pt>
                <c:pt idx="1637">
                  <c:v>38905</c:v>
                </c:pt>
                <c:pt idx="1638">
                  <c:v>38908</c:v>
                </c:pt>
                <c:pt idx="1639">
                  <c:v>38909</c:v>
                </c:pt>
                <c:pt idx="1640">
                  <c:v>38910</c:v>
                </c:pt>
                <c:pt idx="1641">
                  <c:v>38911</c:v>
                </c:pt>
                <c:pt idx="1642">
                  <c:v>38912</c:v>
                </c:pt>
                <c:pt idx="1643">
                  <c:v>38915</c:v>
                </c:pt>
                <c:pt idx="1644">
                  <c:v>38916</c:v>
                </c:pt>
                <c:pt idx="1645">
                  <c:v>38917</c:v>
                </c:pt>
                <c:pt idx="1646">
                  <c:v>38918</c:v>
                </c:pt>
                <c:pt idx="1647">
                  <c:v>38919</c:v>
                </c:pt>
                <c:pt idx="1648">
                  <c:v>38922</c:v>
                </c:pt>
                <c:pt idx="1649">
                  <c:v>38923</c:v>
                </c:pt>
                <c:pt idx="1650">
                  <c:v>38924</c:v>
                </c:pt>
                <c:pt idx="1651">
                  <c:v>38925</c:v>
                </c:pt>
                <c:pt idx="1652">
                  <c:v>38926</c:v>
                </c:pt>
                <c:pt idx="1653">
                  <c:v>38929</c:v>
                </c:pt>
                <c:pt idx="1654">
                  <c:v>38930</c:v>
                </c:pt>
                <c:pt idx="1655">
                  <c:v>38931</c:v>
                </c:pt>
                <c:pt idx="1656">
                  <c:v>38932</c:v>
                </c:pt>
                <c:pt idx="1657">
                  <c:v>38933</c:v>
                </c:pt>
                <c:pt idx="1658">
                  <c:v>38936</c:v>
                </c:pt>
                <c:pt idx="1659">
                  <c:v>38937</c:v>
                </c:pt>
                <c:pt idx="1660">
                  <c:v>38938</c:v>
                </c:pt>
                <c:pt idx="1661">
                  <c:v>38939</c:v>
                </c:pt>
                <c:pt idx="1662">
                  <c:v>38940</c:v>
                </c:pt>
                <c:pt idx="1663">
                  <c:v>38943</c:v>
                </c:pt>
                <c:pt idx="1664">
                  <c:v>38944</c:v>
                </c:pt>
                <c:pt idx="1665">
                  <c:v>38945</c:v>
                </c:pt>
                <c:pt idx="1666">
                  <c:v>38946</c:v>
                </c:pt>
                <c:pt idx="1667">
                  <c:v>38947</c:v>
                </c:pt>
                <c:pt idx="1668">
                  <c:v>38950</c:v>
                </c:pt>
                <c:pt idx="1669">
                  <c:v>38951</c:v>
                </c:pt>
                <c:pt idx="1670">
                  <c:v>38952</c:v>
                </c:pt>
                <c:pt idx="1671">
                  <c:v>38953</c:v>
                </c:pt>
                <c:pt idx="1672">
                  <c:v>38954</c:v>
                </c:pt>
                <c:pt idx="1673">
                  <c:v>38957</c:v>
                </c:pt>
                <c:pt idx="1674">
                  <c:v>38958</c:v>
                </c:pt>
                <c:pt idx="1675">
                  <c:v>38959</c:v>
                </c:pt>
                <c:pt idx="1676">
                  <c:v>38960</c:v>
                </c:pt>
                <c:pt idx="1677">
                  <c:v>38961</c:v>
                </c:pt>
                <c:pt idx="1678">
                  <c:v>38965</c:v>
                </c:pt>
                <c:pt idx="1679">
                  <c:v>38966</c:v>
                </c:pt>
                <c:pt idx="1680">
                  <c:v>38967</c:v>
                </c:pt>
                <c:pt idx="1681">
                  <c:v>38968</c:v>
                </c:pt>
                <c:pt idx="1682">
                  <c:v>38971</c:v>
                </c:pt>
                <c:pt idx="1683">
                  <c:v>38972</c:v>
                </c:pt>
                <c:pt idx="1684">
                  <c:v>38973</c:v>
                </c:pt>
                <c:pt idx="1685">
                  <c:v>38974</c:v>
                </c:pt>
                <c:pt idx="1686">
                  <c:v>38975</c:v>
                </c:pt>
                <c:pt idx="1687">
                  <c:v>38978</c:v>
                </c:pt>
                <c:pt idx="1688">
                  <c:v>38979</c:v>
                </c:pt>
                <c:pt idx="1689">
                  <c:v>38980</c:v>
                </c:pt>
                <c:pt idx="1690">
                  <c:v>38981</c:v>
                </c:pt>
                <c:pt idx="1691">
                  <c:v>38982</c:v>
                </c:pt>
                <c:pt idx="1692">
                  <c:v>38985</c:v>
                </c:pt>
                <c:pt idx="1693">
                  <c:v>38986</c:v>
                </c:pt>
                <c:pt idx="1694">
                  <c:v>38987</c:v>
                </c:pt>
                <c:pt idx="1695">
                  <c:v>38988</c:v>
                </c:pt>
                <c:pt idx="1696">
                  <c:v>38989</c:v>
                </c:pt>
                <c:pt idx="1697">
                  <c:v>38992</c:v>
                </c:pt>
                <c:pt idx="1698">
                  <c:v>38993</c:v>
                </c:pt>
                <c:pt idx="1699">
                  <c:v>38994</c:v>
                </c:pt>
                <c:pt idx="1700">
                  <c:v>38995</c:v>
                </c:pt>
                <c:pt idx="1701">
                  <c:v>38996</c:v>
                </c:pt>
                <c:pt idx="1702">
                  <c:v>38999</c:v>
                </c:pt>
                <c:pt idx="1703">
                  <c:v>39000</c:v>
                </c:pt>
                <c:pt idx="1704">
                  <c:v>39001</c:v>
                </c:pt>
                <c:pt idx="1705">
                  <c:v>39002</c:v>
                </c:pt>
                <c:pt idx="1706">
                  <c:v>39003</c:v>
                </c:pt>
                <c:pt idx="1707">
                  <c:v>39006</c:v>
                </c:pt>
                <c:pt idx="1708">
                  <c:v>39007</c:v>
                </c:pt>
                <c:pt idx="1709">
                  <c:v>39008</c:v>
                </c:pt>
                <c:pt idx="1710">
                  <c:v>39009</c:v>
                </c:pt>
                <c:pt idx="1711">
                  <c:v>39010</c:v>
                </c:pt>
                <c:pt idx="1712">
                  <c:v>39013</c:v>
                </c:pt>
                <c:pt idx="1713">
                  <c:v>39014</c:v>
                </c:pt>
                <c:pt idx="1714">
                  <c:v>39015</c:v>
                </c:pt>
                <c:pt idx="1715">
                  <c:v>39016</c:v>
                </c:pt>
                <c:pt idx="1716">
                  <c:v>39017</c:v>
                </c:pt>
                <c:pt idx="1717">
                  <c:v>39020</c:v>
                </c:pt>
                <c:pt idx="1718">
                  <c:v>39021</c:v>
                </c:pt>
                <c:pt idx="1719">
                  <c:v>39022</c:v>
                </c:pt>
                <c:pt idx="1720">
                  <c:v>39023</c:v>
                </c:pt>
                <c:pt idx="1721">
                  <c:v>39024</c:v>
                </c:pt>
                <c:pt idx="1722">
                  <c:v>39027</c:v>
                </c:pt>
                <c:pt idx="1723">
                  <c:v>39028</c:v>
                </c:pt>
                <c:pt idx="1724">
                  <c:v>39029</c:v>
                </c:pt>
                <c:pt idx="1725">
                  <c:v>39030</c:v>
                </c:pt>
                <c:pt idx="1726">
                  <c:v>39031</c:v>
                </c:pt>
                <c:pt idx="1727">
                  <c:v>39034</c:v>
                </c:pt>
                <c:pt idx="1728">
                  <c:v>39035</c:v>
                </c:pt>
                <c:pt idx="1729">
                  <c:v>39036</c:v>
                </c:pt>
                <c:pt idx="1730">
                  <c:v>39037</c:v>
                </c:pt>
                <c:pt idx="1731">
                  <c:v>39038</c:v>
                </c:pt>
                <c:pt idx="1732">
                  <c:v>39041</c:v>
                </c:pt>
                <c:pt idx="1733">
                  <c:v>39042</c:v>
                </c:pt>
                <c:pt idx="1734">
                  <c:v>39043</c:v>
                </c:pt>
                <c:pt idx="1735">
                  <c:v>39045</c:v>
                </c:pt>
                <c:pt idx="1736">
                  <c:v>39048</c:v>
                </c:pt>
                <c:pt idx="1737">
                  <c:v>39049</c:v>
                </c:pt>
                <c:pt idx="1738">
                  <c:v>39050</c:v>
                </c:pt>
                <c:pt idx="1739">
                  <c:v>39051</c:v>
                </c:pt>
                <c:pt idx="1740">
                  <c:v>39052</c:v>
                </c:pt>
                <c:pt idx="1741">
                  <c:v>39055</c:v>
                </c:pt>
                <c:pt idx="1742">
                  <c:v>39056</c:v>
                </c:pt>
                <c:pt idx="1743">
                  <c:v>39057</c:v>
                </c:pt>
                <c:pt idx="1744">
                  <c:v>39058</c:v>
                </c:pt>
                <c:pt idx="1745">
                  <c:v>39059</c:v>
                </c:pt>
                <c:pt idx="1746">
                  <c:v>39062</c:v>
                </c:pt>
                <c:pt idx="1747">
                  <c:v>39063</c:v>
                </c:pt>
                <c:pt idx="1748">
                  <c:v>39064</c:v>
                </c:pt>
                <c:pt idx="1749">
                  <c:v>39065</c:v>
                </c:pt>
                <c:pt idx="1750">
                  <c:v>39066</c:v>
                </c:pt>
                <c:pt idx="1751">
                  <c:v>39069</c:v>
                </c:pt>
                <c:pt idx="1752">
                  <c:v>39070</c:v>
                </c:pt>
                <c:pt idx="1753">
                  <c:v>39071</c:v>
                </c:pt>
                <c:pt idx="1754">
                  <c:v>39072</c:v>
                </c:pt>
                <c:pt idx="1755">
                  <c:v>39073</c:v>
                </c:pt>
                <c:pt idx="1756">
                  <c:v>39077</c:v>
                </c:pt>
                <c:pt idx="1757">
                  <c:v>39078</c:v>
                </c:pt>
                <c:pt idx="1758">
                  <c:v>39079</c:v>
                </c:pt>
                <c:pt idx="1759">
                  <c:v>39080</c:v>
                </c:pt>
                <c:pt idx="1760">
                  <c:v>39085</c:v>
                </c:pt>
                <c:pt idx="1761">
                  <c:v>39086</c:v>
                </c:pt>
                <c:pt idx="1762">
                  <c:v>39087</c:v>
                </c:pt>
                <c:pt idx="1763">
                  <c:v>39090</c:v>
                </c:pt>
                <c:pt idx="1764">
                  <c:v>39091</c:v>
                </c:pt>
                <c:pt idx="1765">
                  <c:v>39092</c:v>
                </c:pt>
                <c:pt idx="1766">
                  <c:v>39093</c:v>
                </c:pt>
                <c:pt idx="1767">
                  <c:v>39094</c:v>
                </c:pt>
                <c:pt idx="1768">
                  <c:v>39098</c:v>
                </c:pt>
                <c:pt idx="1769">
                  <c:v>39099</c:v>
                </c:pt>
                <c:pt idx="1770">
                  <c:v>39100</c:v>
                </c:pt>
                <c:pt idx="1771">
                  <c:v>39101</c:v>
                </c:pt>
                <c:pt idx="1772">
                  <c:v>39104</c:v>
                </c:pt>
                <c:pt idx="1773">
                  <c:v>39105</c:v>
                </c:pt>
                <c:pt idx="1774">
                  <c:v>39106</c:v>
                </c:pt>
                <c:pt idx="1775">
                  <c:v>39107</c:v>
                </c:pt>
                <c:pt idx="1776">
                  <c:v>39108</c:v>
                </c:pt>
                <c:pt idx="1777">
                  <c:v>39111</c:v>
                </c:pt>
                <c:pt idx="1778">
                  <c:v>39112</c:v>
                </c:pt>
                <c:pt idx="1779">
                  <c:v>39113</c:v>
                </c:pt>
                <c:pt idx="1780">
                  <c:v>39114</c:v>
                </c:pt>
                <c:pt idx="1781">
                  <c:v>39115</c:v>
                </c:pt>
                <c:pt idx="1782">
                  <c:v>39118</c:v>
                </c:pt>
                <c:pt idx="1783">
                  <c:v>39119</c:v>
                </c:pt>
                <c:pt idx="1784">
                  <c:v>39120</c:v>
                </c:pt>
                <c:pt idx="1785">
                  <c:v>39121</c:v>
                </c:pt>
                <c:pt idx="1786">
                  <c:v>39122</c:v>
                </c:pt>
                <c:pt idx="1787">
                  <c:v>39125</c:v>
                </c:pt>
                <c:pt idx="1788">
                  <c:v>39126</c:v>
                </c:pt>
                <c:pt idx="1789">
                  <c:v>39127</c:v>
                </c:pt>
                <c:pt idx="1790">
                  <c:v>39128</c:v>
                </c:pt>
                <c:pt idx="1791">
                  <c:v>39129</c:v>
                </c:pt>
                <c:pt idx="1792">
                  <c:v>39133</c:v>
                </c:pt>
                <c:pt idx="1793">
                  <c:v>39134</c:v>
                </c:pt>
                <c:pt idx="1794">
                  <c:v>39135</c:v>
                </c:pt>
                <c:pt idx="1795">
                  <c:v>39136</c:v>
                </c:pt>
                <c:pt idx="1796">
                  <c:v>39139</c:v>
                </c:pt>
                <c:pt idx="1797">
                  <c:v>39140</c:v>
                </c:pt>
                <c:pt idx="1798">
                  <c:v>39141</c:v>
                </c:pt>
                <c:pt idx="1799">
                  <c:v>39142</c:v>
                </c:pt>
                <c:pt idx="1800">
                  <c:v>39143</c:v>
                </c:pt>
                <c:pt idx="1801">
                  <c:v>39146</c:v>
                </c:pt>
                <c:pt idx="1802">
                  <c:v>39147</c:v>
                </c:pt>
                <c:pt idx="1803">
                  <c:v>39148</c:v>
                </c:pt>
                <c:pt idx="1804">
                  <c:v>39149</c:v>
                </c:pt>
                <c:pt idx="1805">
                  <c:v>39150</c:v>
                </c:pt>
                <c:pt idx="1806">
                  <c:v>39153</c:v>
                </c:pt>
                <c:pt idx="1807">
                  <c:v>39154</c:v>
                </c:pt>
                <c:pt idx="1808">
                  <c:v>39155</c:v>
                </c:pt>
                <c:pt idx="1809">
                  <c:v>39156</c:v>
                </c:pt>
                <c:pt idx="1810">
                  <c:v>39157</c:v>
                </c:pt>
                <c:pt idx="1811">
                  <c:v>39160</c:v>
                </c:pt>
                <c:pt idx="1812">
                  <c:v>39161</c:v>
                </c:pt>
                <c:pt idx="1813">
                  <c:v>39162</c:v>
                </c:pt>
                <c:pt idx="1814">
                  <c:v>39163</c:v>
                </c:pt>
                <c:pt idx="1815">
                  <c:v>39164</c:v>
                </c:pt>
                <c:pt idx="1816">
                  <c:v>39167</c:v>
                </c:pt>
                <c:pt idx="1817">
                  <c:v>39168</c:v>
                </c:pt>
                <c:pt idx="1818">
                  <c:v>39169</c:v>
                </c:pt>
                <c:pt idx="1819">
                  <c:v>39170</c:v>
                </c:pt>
                <c:pt idx="1820">
                  <c:v>39171</c:v>
                </c:pt>
                <c:pt idx="1821">
                  <c:v>39174</c:v>
                </c:pt>
                <c:pt idx="1822">
                  <c:v>39175</c:v>
                </c:pt>
                <c:pt idx="1823">
                  <c:v>39176</c:v>
                </c:pt>
                <c:pt idx="1824">
                  <c:v>39177</c:v>
                </c:pt>
                <c:pt idx="1825">
                  <c:v>39181</c:v>
                </c:pt>
                <c:pt idx="1826">
                  <c:v>39182</c:v>
                </c:pt>
                <c:pt idx="1827">
                  <c:v>39183</c:v>
                </c:pt>
                <c:pt idx="1828">
                  <c:v>39184</c:v>
                </c:pt>
                <c:pt idx="1829">
                  <c:v>39185</c:v>
                </c:pt>
                <c:pt idx="1830">
                  <c:v>39188</c:v>
                </c:pt>
                <c:pt idx="1831">
                  <c:v>39189</c:v>
                </c:pt>
                <c:pt idx="1832">
                  <c:v>39190</c:v>
                </c:pt>
                <c:pt idx="1833">
                  <c:v>39191</c:v>
                </c:pt>
                <c:pt idx="1834">
                  <c:v>39192</c:v>
                </c:pt>
                <c:pt idx="1835">
                  <c:v>39195</c:v>
                </c:pt>
                <c:pt idx="1836">
                  <c:v>39196</c:v>
                </c:pt>
                <c:pt idx="1837">
                  <c:v>39197</c:v>
                </c:pt>
                <c:pt idx="1838">
                  <c:v>39198</c:v>
                </c:pt>
                <c:pt idx="1839">
                  <c:v>39199</c:v>
                </c:pt>
                <c:pt idx="1840">
                  <c:v>39202</c:v>
                </c:pt>
                <c:pt idx="1841">
                  <c:v>39203</c:v>
                </c:pt>
                <c:pt idx="1842">
                  <c:v>39204</c:v>
                </c:pt>
                <c:pt idx="1843">
                  <c:v>39205</c:v>
                </c:pt>
                <c:pt idx="1844">
                  <c:v>39206</c:v>
                </c:pt>
                <c:pt idx="1845">
                  <c:v>39209</c:v>
                </c:pt>
                <c:pt idx="1846">
                  <c:v>39210</c:v>
                </c:pt>
                <c:pt idx="1847">
                  <c:v>39211</c:v>
                </c:pt>
                <c:pt idx="1848">
                  <c:v>39212</c:v>
                </c:pt>
                <c:pt idx="1849">
                  <c:v>39213</c:v>
                </c:pt>
                <c:pt idx="1850">
                  <c:v>39216</c:v>
                </c:pt>
                <c:pt idx="1851">
                  <c:v>39217</c:v>
                </c:pt>
                <c:pt idx="1852">
                  <c:v>39218</c:v>
                </c:pt>
                <c:pt idx="1853">
                  <c:v>39219</c:v>
                </c:pt>
                <c:pt idx="1854">
                  <c:v>39220</c:v>
                </c:pt>
                <c:pt idx="1855">
                  <c:v>39223</c:v>
                </c:pt>
                <c:pt idx="1856">
                  <c:v>39224</c:v>
                </c:pt>
                <c:pt idx="1857">
                  <c:v>39225</c:v>
                </c:pt>
                <c:pt idx="1858">
                  <c:v>39226</c:v>
                </c:pt>
                <c:pt idx="1859">
                  <c:v>39227</c:v>
                </c:pt>
                <c:pt idx="1860">
                  <c:v>39231</c:v>
                </c:pt>
                <c:pt idx="1861">
                  <c:v>39232</c:v>
                </c:pt>
                <c:pt idx="1862">
                  <c:v>39233</c:v>
                </c:pt>
                <c:pt idx="1863">
                  <c:v>39234</c:v>
                </c:pt>
                <c:pt idx="1864">
                  <c:v>39237</c:v>
                </c:pt>
                <c:pt idx="1865">
                  <c:v>39238</c:v>
                </c:pt>
                <c:pt idx="1866">
                  <c:v>39239</c:v>
                </c:pt>
                <c:pt idx="1867">
                  <c:v>39240</c:v>
                </c:pt>
                <c:pt idx="1868">
                  <c:v>39241</c:v>
                </c:pt>
                <c:pt idx="1869">
                  <c:v>39244</c:v>
                </c:pt>
                <c:pt idx="1870">
                  <c:v>39245</c:v>
                </c:pt>
                <c:pt idx="1871">
                  <c:v>39246</c:v>
                </c:pt>
                <c:pt idx="1872">
                  <c:v>39247</c:v>
                </c:pt>
                <c:pt idx="1873">
                  <c:v>39248</c:v>
                </c:pt>
                <c:pt idx="1874">
                  <c:v>39251</c:v>
                </c:pt>
                <c:pt idx="1875">
                  <c:v>39252</c:v>
                </c:pt>
                <c:pt idx="1876">
                  <c:v>39253</c:v>
                </c:pt>
                <c:pt idx="1877">
                  <c:v>39254</c:v>
                </c:pt>
                <c:pt idx="1878">
                  <c:v>39255</c:v>
                </c:pt>
                <c:pt idx="1879">
                  <c:v>39258</c:v>
                </c:pt>
                <c:pt idx="1880">
                  <c:v>39259</c:v>
                </c:pt>
                <c:pt idx="1881">
                  <c:v>39260</c:v>
                </c:pt>
                <c:pt idx="1882">
                  <c:v>39261</c:v>
                </c:pt>
                <c:pt idx="1883">
                  <c:v>39262</c:v>
                </c:pt>
                <c:pt idx="1884">
                  <c:v>39265</c:v>
                </c:pt>
                <c:pt idx="1885">
                  <c:v>39266</c:v>
                </c:pt>
                <c:pt idx="1886">
                  <c:v>39268</c:v>
                </c:pt>
                <c:pt idx="1887">
                  <c:v>39269</c:v>
                </c:pt>
                <c:pt idx="1888">
                  <c:v>39272</c:v>
                </c:pt>
                <c:pt idx="1889">
                  <c:v>39273</c:v>
                </c:pt>
                <c:pt idx="1890">
                  <c:v>39274</c:v>
                </c:pt>
                <c:pt idx="1891">
                  <c:v>39275</c:v>
                </c:pt>
                <c:pt idx="1892">
                  <c:v>39276</c:v>
                </c:pt>
                <c:pt idx="1893">
                  <c:v>39279</c:v>
                </c:pt>
                <c:pt idx="1894">
                  <c:v>39280</c:v>
                </c:pt>
                <c:pt idx="1895">
                  <c:v>39281</c:v>
                </c:pt>
                <c:pt idx="1896">
                  <c:v>39282</c:v>
                </c:pt>
                <c:pt idx="1897">
                  <c:v>39283</c:v>
                </c:pt>
                <c:pt idx="1898">
                  <c:v>39286</c:v>
                </c:pt>
                <c:pt idx="1899">
                  <c:v>39287</c:v>
                </c:pt>
                <c:pt idx="1900">
                  <c:v>39288</c:v>
                </c:pt>
                <c:pt idx="1901">
                  <c:v>39289</c:v>
                </c:pt>
                <c:pt idx="1902">
                  <c:v>39290</c:v>
                </c:pt>
                <c:pt idx="1903">
                  <c:v>39293</c:v>
                </c:pt>
                <c:pt idx="1904">
                  <c:v>39294</c:v>
                </c:pt>
                <c:pt idx="1905">
                  <c:v>39295</c:v>
                </c:pt>
                <c:pt idx="1906">
                  <c:v>39296</c:v>
                </c:pt>
                <c:pt idx="1907">
                  <c:v>39297</c:v>
                </c:pt>
                <c:pt idx="1908">
                  <c:v>39300</c:v>
                </c:pt>
                <c:pt idx="1909">
                  <c:v>39301</c:v>
                </c:pt>
                <c:pt idx="1910">
                  <c:v>39302</c:v>
                </c:pt>
                <c:pt idx="1911">
                  <c:v>39303</c:v>
                </c:pt>
                <c:pt idx="1912">
                  <c:v>39304</c:v>
                </c:pt>
                <c:pt idx="1913">
                  <c:v>39307</c:v>
                </c:pt>
                <c:pt idx="1914">
                  <c:v>39308</c:v>
                </c:pt>
                <c:pt idx="1915">
                  <c:v>39309</c:v>
                </c:pt>
                <c:pt idx="1916">
                  <c:v>39310</c:v>
                </c:pt>
                <c:pt idx="1917">
                  <c:v>39311</c:v>
                </c:pt>
                <c:pt idx="1918">
                  <c:v>39314</c:v>
                </c:pt>
                <c:pt idx="1919">
                  <c:v>39315</c:v>
                </c:pt>
                <c:pt idx="1920">
                  <c:v>39316</c:v>
                </c:pt>
                <c:pt idx="1921">
                  <c:v>39317</c:v>
                </c:pt>
                <c:pt idx="1922">
                  <c:v>39318</c:v>
                </c:pt>
                <c:pt idx="1923">
                  <c:v>39321</c:v>
                </c:pt>
                <c:pt idx="1924">
                  <c:v>39322</c:v>
                </c:pt>
                <c:pt idx="1925">
                  <c:v>39323</c:v>
                </c:pt>
                <c:pt idx="1926">
                  <c:v>39324</c:v>
                </c:pt>
                <c:pt idx="1927">
                  <c:v>39325</c:v>
                </c:pt>
                <c:pt idx="1928">
                  <c:v>39329</c:v>
                </c:pt>
                <c:pt idx="1929">
                  <c:v>39330</c:v>
                </c:pt>
                <c:pt idx="1930">
                  <c:v>39331</c:v>
                </c:pt>
                <c:pt idx="1931">
                  <c:v>39332</c:v>
                </c:pt>
                <c:pt idx="1932">
                  <c:v>39335</c:v>
                </c:pt>
                <c:pt idx="1933">
                  <c:v>39336</c:v>
                </c:pt>
                <c:pt idx="1934">
                  <c:v>39337</c:v>
                </c:pt>
                <c:pt idx="1935">
                  <c:v>39338</c:v>
                </c:pt>
                <c:pt idx="1936">
                  <c:v>39339</c:v>
                </c:pt>
                <c:pt idx="1937">
                  <c:v>39342</c:v>
                </c:pt>
                <c:pt idx="1938">
                  <c:v>39343</c:v>
                </c:pt>
                <c:pt idx="1939">
                  <c:v>39344</c:v>
                </c:pt>
                <c:pt idx="1940">
                  <c:v>39345</c:v>
                </c:pt>
                <c:pt idx="1941">
                  <c:v>39346</c:v>
                </c:pt>
                <c:pt idx="1942">
                  <c:v>39349</c:v>
                </c:pt>
                <c:pt idx="1943">
                  <c:v>39350</c:v>
                </c:pt>
                <c:pt idx="1944">
                  <c:v>39351</c:v>
                </c:pt>
                <c:pt idx="1945">
                  <c:v>39352</c:v>
                </c:pt>
                <c:pt idx="1946">
                  <c:v>39353</c:v>
                </c:pt>
                <c:pt idx="1947">
                  <c:v>39356</c:v>
                </c:pt>
                <c:pt idx="1948">
                  <c:v>39357</c:v>
                </c:pt>
                <c:pt idx="1949">
                  <c:v>39358</c:v>
                </c:pt>
                <c:pt idx="1950">
                  <c:v>39359</c:v>
                </c:pt>
                <c:pt idx="1951">
                  <c:v>39360</c:v>
                </c:pt>
                <c:pt idx="1952">
                  <c:v>39363</c:v>
                </c:pt>
                <c:pt idx="1953">
                  <c:v>39364</c:v>
                </c:pt>
                <c:pt idx="1954">
                  <c:v>39365</c:v>
                </c:pt>
                <c:pt idx="1955">
                  <c:v>39366</c:v>
                </c:pt>
                <c:pt idx="1956">
                  <c:v>39367</c:v>
                </c:pt>
                <c:pt idx="1957">
                  <c:v>39370</c:v>
                </c:pt>
                <c:pt idx="1958">
                  <c:v>39371</c:v>
                </c:pt>
                <c:pt idx="1959">
                  <c:v>39372</c:v>
                </c:pt>
                <c:pt idx="1960">
                  <c:v>39373</c:v>
                </c:pt>
                <c:pt idx="1961">
                  <c:v>39374</c:v>
                </c:pt>
                <c:pt idx="1962">
                  <c:v>39377</c:v>
                </c:pt>
                <c:pt idx="1963">
                  <c:v>39378</c:v>
                </c:pt>
                <c:pt idx="1964">
                  <c:v>39379</c:v>
                </c:pt>
                <c:pt idx="1965">
                  <c:v>39380</c:v>
                </c:pt>
                <c:pt idx="1966">
                  <c:v>39381</c:v>
                </c:pt>
                <c:pt idx="1967">
                  <c:v>39384</c:v>
                </c:pt>
                <c:pt idx="1968">
                  <c:v>39385</c:v>
                </c:pt>
                <c:pt idx="1969">
                  <c:v>39386</c:v>
                </c:pt>
                <c:pt idx="1970">
                  <c:v>39387</c:v>
                </c:pt>
                <c:pt idx="1971">
                  <c:v>39388</c:v>
                </c:pt>
                <c:pt idx="1972">
                  <c:v>39391</c:v>
                </c:pt>
                <c:pt idx="1973">
                  <c:v>39392</c:v>
                </c:pt>
                <c:pt idx="1974">
                  <c:v>39393</c:v>
                </c:pt>
                <c:pt idx="1975">
                  <c:v>39394</c:v>
                </c:pt>
                <c:pt idx="1976">
                  <c:v>39395</c:v>
                </c:pt>
                <c:pt idx="1977">
                  <c:v>39398</c:v>
                </c:pt>
                <c:pt idx="1978">
                  <c:v>39399</c:v>
                </c:pt>
                <c:pt idx="1979">
                  <c:v>39400</c:v>
                </c:pt>
                <c:pt idx="1980">
                  <c:v>39401</c:v>
                </c:pt>
                <c:pt idx="1981">
                  <c:v>39402</c:v>
                </c:pt>
                <c:pt idx="1982">
                  <c:v>39405</c:v>
                </c:pt>
                <c:pt idx="1983">
                  <c:v>39406</c:v>
                </c:pt>
                <c:pt idx="1984">
                  <c:v>39407</c:v>
                </c:pt>
                <c:pt idx="1985">
                  <c:v>39409</c:v>
                </c:pt>
                <c:pt idx="1986">
                  <c:v>39412</c:v>
                </c:pt>
                <c:pt idx="1987">
                  <c:v>39413</c:v>
                </c:pt>
                <c:pt idx="1988">
                  <c:v>39414</c:v>
                </c:pt>
                <c:pt idx="1989">
                  <c:v>39415</c:v>
                </c:pt>
                <c:pt idx="1990">
                  <c:v>39416</c:v>
                </c:pt>
                <c:pt idx="1991">
                  <c:v>39419</c:v>
                </c:pt>
                <c:pt idx="1992">
                  <c:v>39420</c:v>
                </c:pt>
                <c:pt idx="1993">
                  <c:v>39421</c:v>
                </c:pt>
                <c:pt idx="1994">
                  <c:v>39422</c:v>
                </c:pt>
                <c:pt idx="1995">
                  <c:v>39423</c:v>
                </c:pt>
                <c:pt idx="1996">
                  <c:v>39426</c:v>
                </c:pt>
                <c:pt idx="1997">
                  <c:v>39427</c:v>
                </c:pt>
                <c:pt idx="1998">
                  <c:v>39428</c:v>
                </c:pt>
                <c:pt idx="1999">
                  <c:v>39429</c:v>
                </c:pt>
                <c:pt idx="2000">
                  <c:v>39430</c:v>
                </c:pt>
                <c:pt idx="2001">
                  <c:v>39433</c:v>
                </c:pt>
                <c:pt idx="2002">
                  <c:v>39434</c:v>
                </c:pt>
                <c:pt idx="2003">
                  <c:v>39435</c:v>
                </c:pt>
                <c:pt idx="2004">
                  <c:v>39436</c:v>
                </c:pt>
                <c:pt idx="2005">
                  <c:v>39437</c:v>
                </c:pt>
                <c:pt idx="2006">
                  <c:v>39440</c:v>
                </c:pt>
                <c:pt idx="2007">
                  <c:v>39442</c:v>
                </c:pt>
                <c:pt idx="2008">
                  <c:v>39443</c:v>
                </c:pt>
                <c:pt idx="2009">
                  <c:v>39444</c:v>
                </c:pt>
                <c:pt idx="2010">
                  <c:v>39447</c:v>
                </c:pt>
                <c:pt idx="2011">
                  <c:v>39449</c:v>
                </c:pt>
                <c:pt idx="2012">
                  <c:v>39450</c:v>
                </c:pt>
                <c:pt idx="2013">
                  <c:v>39451</c:v>
                </c:pt>
                <c:pt idx="2014">
                  <c:v>39454</c:v>
                </c:pt>
                <c:pt idx="2015">
                  <c:v>39455</c:v>
                </c:pt>
                <c:pt idx="2016">
                  <c:v>39456</c:v>
                </c:pt>
                <c:pt idx="2017">
                  <c:v>39457</c:v>
                </c:pt>
                <c:pt idx="2018">
                  <c:v>39458</c:v>
                </c:pt>
                <c:pt idx="2019">
                  <c:v>39461</c:v>
                </c:pt>
                <c:pt idx="2020">
                  <c:v>39462</c:v>
                </c:pt>
                <c:pt idx="2021">
                  <c:v>39463</c:v>
                </c:pt>
                <c:pt idx="2022">
                  <c:v>39464</c:v>
                </c:pt>
                <c:pt idx="2023">
                  <c:v>39465</c:v>
                </c:pt>
                <c:pt idx="2024">
                  <c:v>39469</c:v>
                </c:pt>
                <c:pt idx="2025">
                  <c:v>39470</c:v>
                </c:pt>
                <c:pt idx="2026">
                  <c:v>39471</c:v>
                </c:pt>
                <c:pt idx="2027">
                  <c:v>39472</c:v>
                </c:pt>
                <c:pt idx="2028">
                  <c:v>39475</c:v>
                </c:pt>
                <c:pt idx="2029">
                  <c:v>39476</c:v>
                </c:pt>
                <c:pt idx="2030">
                  <c:v>39477</c:v>
                </c:pt>
                <c:pt idx="2031">
                  <c:v>39478</c:v>
                </c:pt>
                <c:pt idx="2032">
                  <c:v>39479</c:v>
                </c:pt>
                <c:pt idx="2033">
                  <c:v>39482</c:v>
                </c:pt>
                <c:pt idx="2034">
                  <c:v>39483</c:v>
                </c:pt>
                <c:pt idx="2035">
                  <c:v>39484</c:v>
                </c:pt>
                <c:pt idx="2036">
                  <c:v>39485</c:v>
                </c:pt>
                <c:pt idx="2037">
                  <c:v>39486</c:v>
                </c:pt>
                <c:pt idx="2038">
                  <c:v>39489</c:v>
                </c:pt>
                <c:pt idx="2039">
                  <c:v>39490</c:v>
                </c:pt>
                <c:pt idx="2040">
                  <c:v>39491</c:v>
                </c:pt>
                <c:pt idx="2041">
                  <c:v>39492</c:v>
                </c:pt>
                <c:pt idx="2042">
                  <c:v>39493</c:v>
                </c:pt>
                <c:pt idx="2043">
                  <c:v>39497</c:v>
                </c:pt>
                <c:pt idx="2044">
                  <c:v>39498</c:v>
                </c:pt>
                <c:pt idx="2045">
                  <c:v>39499</c:v>
                </c:pt>
                <c:pt idx="2046">
                  <c:v>39500</c:v>
                </c:pt>
                <c:pt idx="2047">
                  <c:v>39503</c:v>
                </c:pt>
                <c:pt idx="2048">
                  <c:v>39504</c:v>
                </c:pt>
                <c:pt idx="2049">
                  <c:v>39505</c:v>
                </c:pt>
                <c:pt idx="2050">
                  <c:v>39506</c:v>
                </c:pt>
                <c:pt idx="2051">
                  <c:v>39507</c:v>
                </c:pt>
                <c:pt idx="2052">
                  <c:v>39510</c:v>
                </c:pt>
                <c:pt idx="2053">
                  <c:v>39511</c:v>
                </c:pt>
                <c:pt idx="2054">
                  <c:v>39512</c:v>
                </c:pt>
                <c:pt idx="2055">
                  <c:v>39513</c:v>
                </c:pt>
                <c:pt idx="2056">
                  <c:v>39514</c:v>
                </c:pt>
                <c:pt idx="2057">
                  <c:v>39517</c:v>
                </c:pt>
                <c:pt idx="2058">
                  <c:v>39518</c:v>
                </c:pt>
                <c:pt idx="2059">
                  <c:v>39519</c:v>
                </c:pt>
                <c:pt idx="2060">
                  <c:v>39520</c:v>
                </c:pt>
                <c:pt idx="2061">
                  <c:v>39521</c:v>
                </c:pt>
                <c:pt idx="2062">
                  <c:v>39524</c:v>
                </c:pt>
                <c:pt idx="2063">
                  <c:v>39525</c:v>
                </c:pt>
                <c:pt idx="2064">
                  <c:v>39526</c:v>
                </c:pt>
                <c:pt idx="2065">
                  <c:v>39527</c:v>
                </c:pt>
                <c:pt idx="2066">
                  <c:v>39531</c:v>
                </c:pt>
                <c:pt idx="2067">
                  <c:v>39532</c:v>
                </c:pt>
                <c:pt idx="2068">
                  <c:v>39533</c:v>
                </c:pt>
                <c:pt idx="2069">
                  <c:v>39534</c:v>
                </c:pt>
                <c:pt idx="2070">
                  <c:v>39535</c:v>
                </c:pt>
                <c:pt idx="2071">
                  <c:v>39538</c:v>
                </c:pt>
                <c:pt idx="2072">
                  <c:v>39539</c:v>
                </c:pt>
                <c:pt idx="2073">
                  <c:v>39540</c:v>
                </c:pt>
                <c:pt idx="2074">
                  <c:v>39541</c:v>
                </c:pt>
                <c:pt idx="2075">
                  <c:v>39542</c:v>
                </c:pt>
                <c:pt idx="2076">
                  <c:v>39545</c:v>
                </c:pt>
                <c:pt idx="2077">
                  <c:v>39546</c:v>
                </c:pt>
                <c:pt idx="2078">
                  <c:v>39547</c:v>
                </c:pt>
                <c:pt idx="2079">
                  <c:v>39548</c:v>
                </c:pt>
                <c:pt idx="2080">
                  <c:v>39549</c:v>
                </c:pt>
                <c:pt idx="2081">
                  <c:v>39552</c:v>
                </c:pt>
                <c:pt idx="2082">
                  <c:v>39553</c:v>
                </c:pt>
                <c:pt idx="2083">
                  <c:v>39554</c:v>
                </c:pt>
                <c:pt idx="2084">
                  <c:v>39555</c:v>
                </c:pt>
                <c:pt idx="2085">
                  <c:v>39556</c:v>
                </c:pt>
                <c:pt idx="2086">
                  <c:v>39559</c:v>
                </c:pt>
                <c:pt idx="2087">
                  <c:v>39560</c:v>
                </c:pt>
                <c:pt idx="2088">
                  <c:v>39561</c:v>
                </c:pt>
                <c:pt idx="2089">
                  <c:v>39562</c:v>
                </c:pt>
                <c:pt idx="2090">
                  <c:v>39563</c:v>
                </c:pt>
                <c:pt idx="2091">
                  <c:v>39566</c:v>
                </c:pt>
                <c:pt idx="2092">
                  <c:v>39567</c:v>
                </c:pt>
                <c:pt idx="2093">
                  <c:v>39568</c:v>
                </c:pt>
                <c:pt idx="2094">
                  <c:v>39569</c:v>
                </c:pt>
                <c:pt idx="2095">
                  <c:v>39570</c:v>
                </c:pt>
                <c:pt idx="2096">
                  <c:v>39573</c:v>
                </c:pt>
                <c:pt idx="2097">
                  <c:v>39574</c:v>
                </c:pt>
                <c:pt idx="2098">
                  <c:v>39575</c:v>
                </c:pt>
                <c:pt idx="2099">
                  <c:v>39576</c:v>
                </c:pt>
                <c:pt idx="2100">
                  <c:v>39577</c:v>
                </c:pt>
                <c:pt idx="2101">
                  <c:v>39580</c:v>
                </c:pt>
                <c:pt idx="2102">
                  <c:v>39581</c:v>
                </c:pt>
                <c:pt idx="2103">
                  <c:v>39582</c:v>
                </c:pt>
                <c:pt idx="2104">
                  <c:v>39583</c:v>
                </c:pt>
                <c:pt idx="2105">
                  <c:v>39584</c:v>
                </c:pt>
                <c:pt idx="2106">
                  <c:v>39587</c:v>
                </c:pt>
                <c:pt idx="2107">
                  <c:v>39588</c:v>
                </c:pt>
                <c:pt idx="2108">
                  <c:v>39589</c:v>
                </c:pt>
                <c:pt idx="2109">
                  <c:v>39590</c:v>
                </c:pt>
                <c:pt idx="2110">
                  <c:v>39591</c:v>
                </c:pt>
                <c:pt idx="2111">
                  <c:v>39595</c:v>
                </c:pt>
                <c:pt idx="2112">
                  <c:v>39596</c:v>
                </c:pt>
                <c:pt idx="2113">
                  <c:v>39597</c:v>
                </c:pt>
                <c:pt idx="2114">
                  <c:v>39598</c:v>
                </c:pt>
                <c:pt idx="2115">
                  <c:v>39601</c:v>
                </c:pt>
                <c:pt idx="2116">
                  <c:v>39602</c:v>
                </c:pt>
                <c:pt idx="2117">
                  <c:v>39603</c:v>
                </c:pt>
                <c:pt idx="2118">
                  <c:v>39604</c:v>
                </c:pt>
                <c:pt idx="2119">
                  <c:v>39605</c:v>
                </c:pt>
                <c:pt idx="2120">
                  <c:v>39608</c:v>
                </c:pt>
                <c:pt idx="2121">
                  <c:v>39609</c:v>
                </c:pt>
                <c:pt idx="2122">
                  <c:v>39610</c:v>
                </c:pt>
                <c:pt idx="2123">
                  <c:v>39611</c:v>
                </c:pt>
                <c:pt idx="2124">
                  <c:v>39612</c:v>
                </c:pt>
                <c:pt idx="2125">
                  <c:v>39615</c:v>
                </c:pt>
                <c:pt idx="2126">
                  <c:v>39616</c:v>
                </c:pt>
                <c:pt idx="2127">
                  <c:v>39617</c:v>
                </c:pt>
                <c:pt idx="2128">
                  <c:v>39618</c:v>
                </c:pt>
                <c:pt idx="2129">
                  <c:v>39619</c:v>
                </c:pt>
                <c:pt idx="2130">
                  <c:v>39622</c:v>
                </c:pt>
                <c:pt idx="2131">
                  <c:v>39623</c:v>
                </c:pt>
                <c:pt idx="2132">
                  <c:v>39624</c:v>
                </c:pt>
                <c:pt idx="2133">
                  <c:v>39625</c:v>
                </c:pt>
                <c:pt idx="2134">
                  <c:v>39626</c:v>
                </c:pt>
                <c:pt idx="2135">
                  <c:v>39629</c:v>
                </c:pt>
                <c:pt idx="2136">
                  <c:v>39630</c:v>
                </c:pt>
                <c:pt idx="2137">
                  <c:v>39631</c:v>
                </c:pt>
                <c:pt idx="2138">
                  <c:v>39632</c:v>
                </c:pt>
                <c:pt idx="2139">
                  <c:v>39636</c:v>
                </c:pt>
                <c:pt idx="2140">
                  <c:v>39637</c:v>
                </c:pt>
                <c:pt idx="2141">
                  <c:v>39638</c:v>
                </c:pt>
                <c:pt idx="2142">
                  <c:v>39639</c:v>
                </c:pt>
                <c:pt idx="2143">
                  <c:v>39640</c:v>
                </c:pt>
                <c:pt idx="2144">
                  <c:v>39643</c:v>
                </c:pt>
                <c:pt idx="2145">
                  <c:v>39644</c:v>
                </c:pt>
                <c:pt idx="2146">
                  <c:v>39645</c:v>
                </c:pt>
                <c:pt idx="2147">
                  <c:v>39646</c:v>
                </c:pt>
                <c:pt idx="2148">
                  <c:v>39647</c:v>
                </c:pt>
                <c:pt idx="2149">
                  <c:v>39650</c:v>
                </c:pt>
                <c:pt idx="2150">
                  <c:v>39651</c:v>
                </c:pt>
                <c:pt idx="2151">
                  <c:v>39652</c:v>
                </c:pt>
                <c:pt idx="2152">
                  <c:v>39653</c:v>
                </c:pt>
                <c:pt idx="2153">
                  <c:v>39654</c:v>
                </c:pt>
                <c:pt idx="2154">
                  <c:v>39657</c:v>
                </c:pt>
                <c:pt idx="2155">
                  <c:v>39658</c:v>
                </c:pt>
                <c:pt idx="2156">
                  <c:v>39659</c:v>
                </c:pt>
                <c:pt idx="2157">
                  <c:v>39660</c:v>
                </c:pt>
                <c:pt idx="2158">
                  <c:v>39661</c:v>
                </c:pt>
                <c:pt idx="2159">
                  <c:v>39664</c:v>
                </c:pt>
                <c:pt idx="2160">
                  <c:v>39665</c:v>
                </c:pt>
                <c:pt idx="2161">
                  <c:v>39666</c:v>
                </c:pt>
                <c:pt idx="2162">
                  <c:v>39667</c:v>
                </c:pt>
                <c:pt idx="2163">
                  <c:v>39668</c:v>
                </c:pt>
                <c:pt idx="2164">
                  <c:v>39671</c:v>
                </c:pt>
                <c:pt idx="2165">
                  <c:v>39672</c:v>
                </c:pt>
                <c:pt idx="2166">
                  <c:v>39673</c:v>
                </c:pt>
                <c:pt idx="2167">
                  <c:v>39674</c:v>
                </c:pt>
                <c:pt idx="2168">
                  <c:v>39675</c:v>
                </c:pt>
                <c:pt idx="2169">
                  <c:v>39678</c:v>
                </c:pt>
                <c:pt idx="2170">
                  <c:v>39679</c:v>
                </c:pt>
                <c:pt idx="2171">
                  <c:v>39680</c:v>
                </c:pt>
                <c:pt idx="2172">
                  <c:v>39681</c:v>
                </c:pt>
                <c:pt idx="2173">
                  <c:v>39682</c:v>
                </c:pt>
                <c:pt idx="2174">
                  <c:v>39685</c:v>
                </c:pt>
                <c:pt idx="2175">
                  <c:v>39686</c:v>
                </c:pt>
                <c:pt idx="2176">
                  <c:v>39687</c:v>
                </c:pt>
                <c:pt idx="2177">
                  <c:v>39688</c:v>
                </c:pt>
                <c:pt idx="2178">
                  <c:v>39689</c:v>
                </c:pt>
                <c:pt idx="2179">
                  <c:v>39693</c:v>
                </c:pt>
                <c:pt idx="2180">
                  <c:v>39694</c:v>
                </c:pt>
                <c:pt idx="2181">
                  <c:v>39695</c:v>
                </c:pt>
                <c:pt idx="2182">
                  <c:v>39696</c:v>
                </c:pt>
                <c:pt idx="2183">
                  <c:v>39699</c:v>
                </c:pt>
                <c:pt idx="2184">
                  <c:v>39700</c:v>
                </c:pt>
                <c:pt idx="2185">
                  <c:v>39701</c:v>
                </c:pt>
                <c:pt idx="2186">
                  <c:v>39702</c:v>
                </c:pt>
                <c:pt idx="2187">
                  <c:v>39703</c:v>
                </c:pt>
                <c:pt idx="2188">
                  <c:v>39706</c:v>
                </c:pt>
                <c:pt idx="2189">
                  <c:v>39707</c:v>
                </c:pt>
                <c:pt idx="2190">
                  <c:v>39708</c:v>
                </c:pt>
                <c:pt idx="2191">
                  <c:v>39709</c:v>
                </c:pt>
                <c:pt idx="2192">
                  <c:v>39710</c:v>
                </c:pt>
                <c:pt idx="2193">
                  <c:v>39713</c:v>
                </c:pt>
                <c:pt idx="2194">
                  <c:v>39714</c:v>
                </c:pt>
                <c:pt idx="2195">
                  <c:v>39715</c:v>
                </c:pt>
                <c:pt idx="2196">
                  <c:v>39716</c:v>
                </c:pt>
                <c:pt idx="2197">
                  <c:v>39717</c:v>
                </c:pt>
                <c:pt idx="2198">
                  <c:v>39720</c:v>
                </c:pt>
                <c:pt idx="2199">
                  <c:v>39721</c:v>
                </c:pt>
                <c:pt idx="2200">
                  <c:v>39722</c:v>
                </c:pt>
                <c:pt idx="2201">
                  <c:v>39723</c:v>
                </c:pt>
                <c:pt idx="2202">
                  <c:v>39724</c:v>
                </c:pt>
                <c:pt idx="2203">
                  <c:v>39727</c:v>
                </c:pt>
                <c:pt idx="2204">
                  <c:v>39728</c:v>
                </c:pt>
                <c:pt idx="2205">
                  <c:v>39729</c:v>
                </c:pt>
                <c:pt idx="2206">
                  <c:v>39730</c:v>
                </c:pt>
                <c:pt idx="2207">
                  <c:v>39731</c:v>
                </c:pt>
                <c:pt idx="2208">
                  <c:v>39734</c:v>
                </c:pt>
                <c:pt idx="2209">
                  <c:v>39735</c:v>
                </c:pt>
                <c:pt idx="2210">
                  <c:v>39736</c:v>
                </c:pt>
                <c:pt idx="2211">
                  <c:v>39737</c:v>
                </c:pt>
                <c:pt idx="2212">
                  <c:v>39738</c:v>
                </c:pt>
                <c:pt idx="2213">
                  <c:v>39741</c:v>
                </c:pt>
                <c:pt idx="2214">
                  <c:v>39742</c:v>
                </c:pt>
                <c:pt idx="2215">
                  <c:v>39743</c:v>
                </c:pt>
                <c:pt idx="2216">
                  <c:v>39744</c:v>
                </c:pt>
                <c:pt idx="2217">
                  <c:v>39745</c:v>
                </c:pt>
                <c:pt idx="2218">
                  <c:v>39748</c:v>
                </c:pt>
                <c:pt idx="2219">
                  <c:v>39749</c:v>
                </c:pt>
                <c:pt idx="2220">
                  <c:v>39750</c:v>
                </c:pt>
                <c:pt idx="2221">
                  <c:v>39751</c:v>
                </c:pt>
                <c:pt idx="2222">
                  <c:v>39752</c:v>
                </c:pt>
                <c:pt idx="2223">
                  <c:v>39755</c:v>
                </c:pt>
                <c:pt idx="2224">
                  <c:v>39756</c:v>
                </c:pt>
                <c:pt idx="2225">
                  <c:v>39757</c:v>
                </c:pt>
                <c:pt idx="2226">
                  <c:v>39758</c:v>
                </c:pt>
                <c:pt idx="2227">
                  <c:v>39759</c:v>
                </c:pt>
                <c:pt idx="2228">
                  <c:v>39762</c:v>
                </c:pt>
                <c:pt idx="2229">
                  <c:v>39763</c:v>
                </c:pt>
                <c:pt idx="2230">
                  <c:v>39764</c:v>
                </c:pt>
                <c:pt idx="2231">
                  <c:v>39765</c:v>
                </c:pt>
                <c:pt idx="2232">
                  <c:v>39766</c:v>
                </c:pt>
                <c:pt idx="2233">
                  <c:v>39769</c:v>
                </c:pt>
                <c:pt idx="2234">
                  <c:v>39770</c:v>
                </c:pt>
                <c:pt idx="2235">
                  <c:v>39771</c:v>
                </c:pt>
                <c:pt idx="2236">
                  <c:v>39772</c:v>
                </c:pt>
                <c:pt idx="2237">
                  <c:v>39773</c:v>
                </c:pt>
                <c:pt idx="2238">
                  <c:v>39776</c:v>
                </c:pt>
                <c:pt idx="2239">
                  <c:v>39777</c:v>
                </c:pt>
                <c:pt idx="2240">
                  <c:v>39778</c:v>
                </c:pt>
                <c:pt idx="2241">
                  <c:v>39780</c:v>
                </c:pt>
                <c:pt idx="2242">
                  <c:v>39783</c:v>
                </c:pt>
                <c:pt idx="2243">
                  <c:v>39784</c:v>
                </c:pt>
                <c:pt idx="2244">
                  <c:v>39785</c:v>
                </c:pt>
                <c:pt idx="2245">
                  <c:v>39786</c:v>
                </c:pt>
                <c:pt idx="2246">
                  <c:v>39787</c:v>
                </c:pt>
                <c:pt idx="2247">
                  <c:v>39790</c:v>
                </c:pt>
                <c:pt idx="2248">
                  <c:v>39791</c:v>
                </c:pt>
                <c:pt idx="2249">
                  <c:v>39792</c:v>
                </c:pt>
                <c:pt idx="2250">
                  <c:v>39793</c:v>
                </c:pt>
                <c:pt idx="2251">
                  <c:v>39794</c:v>
                </c:pt>
                <c:pt idx="2252">
                  <c:v>39797</c:v>
                </c:pt>
                <c:pt idx="2253">
                  <c:v>39798</c:v>
                </c:pt>
                <c:pt idx="2254">
                  <c:v>39799</c:v>
                </c:pt>
                <c:pt idx="2255">
                  <c:v>39800</c:v>
                </c:pt>
                <c:pt idx="2256">
                  <c:v>39801</c:v>
                </c:pt>
                <c:pt idx="2257">
                  <c:v>39804</c:v>
                </c:pt>
                <c:pt idx="2258">
                  <c:v>39805</c:v>
                </c:pt>
                <c:pt idx="2259">
                  <c:v>39806</c:v>
                </c:pt>
                <c:pt idx="2260">
                  <c:v>39808</c:v>
                </c:pt>
                <c:pt idx="2261">
                  <c:v>39811</c:v>
                </c:pt>
                <c:pt idx="2262">
                  <c:v>39812</c:v>
                </c:pt>
                <c:pt idx="2263">
                  <c:v>39813</c:v>
                </c:pt>
                <c:pt idx="2264">
                  <c:v>39815</c:v>
                </c:pt>
                <c:pt idx="2265">
                  <c:v>39818</c:v>
                </c:pt>
                <c:pt idx="2266">
                  <c:v>39819</c:v>
                </c:pt>
                <c:pt idx="2267">
                  <c:v>39820</c:v>
                </c:pt>
                <c:pt idx="2268">
                  <c:v>39821</c:v>
                </c:pt>
                <c:pt idx="2269">
                  <c:v>39822</c:v>
                </c:pt>
                <c:pt idx="2270">
                  <c:v>39825</c:v>
                </c:pt>
                <c:pt idx="2271">
                  <c:v>39826</c:v>
                </c:pt>
                <c:pt idx="2272">
                  <c:v>39827</c:v>
                </c:pt>
                <c:pt idx="2273">
                  <c:v>39828</c:v>
                </c:pt>
                <c:pt idx="2274">
                  <c:v>39829</c:v>
                </c:pt>
                <c:pt idx="2275">
                  <c:v>39833</c:v>
                </c:pt>
                <c:pt idx="2276">
                  <c:v>39834</c:v>
                </c:pt>
                <c:pt idx="2277">
                  <c:v>39835</c:v>
                </c:pt>
                <c:pt idx="2278">
                  <c:v>39836</c:v>
                </c:pt>
                <c:pt idx="2279">
                  <c:v>39839</c:v>
                </c:pt>
                <c:pt idx="2280">
                  <c:v>39840</c:v>
                </c:pt>
                <c:pt idx="2281">
                  <c:v>39841</c:v>
                </c:pt>
                <c:pt idx="2282">
                  <c:v>39842</c:v>
                </c:pt>
              </c:numCache>
            </c:numRef>
          </c:cat>
          <c:val>
            <c:numRef>
              <c:f>StatBacktest!$F$3:$F$2285</c:f>
              <c:numCache>
                <c:formatCode>General</c:formatCode>
                <c:ptCount val="2283"/>
                <c:pt idx="0">
                  <c:v>2.0000000005953429E-2</c:v>
                </c:pt>
                <c:pt idx="1">
                  <c:v>2.0053620447743892E-2</c:v>
                </c:pt>
                <c:pt idx="2">
                  <c:v>2.0688703808549098E-2</c:v>
                </c:pt>
                <c:pt idx="3">
                  <c:v>2.0903492598267442E-2</c:v>
                </c:pt>
                <c:pt idx="4">
                  <c:v>2.1021180108943452E-2</c:v>
                </c:pt>
                <c:pt idx="5">
                  <c:v>2.1316655470576019E-2</c:v>
                </c:pt>
                <c:pt idx="6">
                  <c:v>2.1193497496093828E-2</c:v>
                </c:pt>
                <c:pt idx="7">
                  <c:v>2.1716756540432577E-2</c:v>
                </c:pt>
                <c:pt idx="8">
                  <c:v>2.1626824964880987E-2</c:v>
                </c:pt>
                <c:pt idx="9">
                  <c:v>2.1882508313974633E-2</c:v>
                </c:pt>
                <c:pt idx="10">
                  <c:v>2.1302727116304026E-2</c:v>
                </c:pt>
                <c:pt idx="11">
                  <c:v>2.1302777135697986E-2</c:v>
                </c:pt>
                <c:pt idx="12">
                  <c:v>2.1426702174815487E-2</c:v>
                </c:pt>
                <c:pt idx="13">
                  <c:v>2.1626472699490411E-2</c:v>
                </c:pt>
                <c:pt idx="14">
                  <c:v>2.2210197557907079E-2</c:v>
                </c:pt>
                <c:pt idx="15">
                  <c:v>2.2223015776163871E-2</c:v>
                </c:pt>
                <c:pt idx="16">
                  <c:v>2.2595149152844652E-2</c:v>
                </c:pt>
                <c:pt idx="17">
                  <c:v>2.3145083052084483E-2</c:v>
                </c:pt>
                <c:pt idx="18">
                  <c:v>2.3222633401947908E-2</c:v>
                </c:pt>
                <c:pt idx="19">
                  <c:v>2.3765034876273568E-2</c:v>
                </c:pt>
                <c:pt idx="20">
                  <c:v>2.0000000002777296E-2</c:v>
                </c:pt>
                <c:pt idx="21">
                  <c:v>1.9840032913450621E-2</c:v>
                </c:pt>
                <c:pt idx="22">
                  <c:v>1.9912788263535708E-2</c:v>
                </c:pt>
                <c:pt idx="23">
                  <c:v>1.9781939391906291E-2</c:v>
                </c:pt>
                <c:pt idx="24">
                  <c:v>1.9892053902582321E-2</c:v>
                </c:pt>
                <c:pt idx="25">
                  <c:v>1.9606374780520543E-2</c:v>
                </c:pt>
                <c:pt idx="26">
                  <c:v>1.9491856269231497E-2</c:v>
                </c:pt>
                <c:pt idx="27">
                  <c:v>1.9633483987072649E-2</c:v>
                </c:pt>
                <c:pt idx="28">
                  <c:v>1.9576188746883227E-2</c:v>
                </c:pt>
                <c:pt idx="29">
                  <c:v>1.9714819176519561E-2</c:v>
                </c:pt>
                <c:pt idx="30">
                  <c:v>1.9683326013170042E-2</c:v>
                </c:pt>
                <c:pt idx="31">
                  <c:v>1.985684973727812E-2</c:v>
                </c:pt>
                <c:pt idx="32">
                  <c:v>2.0092507137311894E-2</c:v>
                </c:pt>
                <c:pt idx="33">
                  <c:v>2.019616699607794E-2</c:v>
                </c:pt>
                <c:pt idx="34">
                  <c:v>2.0373803467476609E-2</c:v>
                </c:pt>
                <c:pt idx="35">
                  <c:v>2.0379997643259887E-2</c:v>
                </c:pt>
                <c:pt idx="36">
                  <c:v>2.0241848179020021E-2</c:v>
                </c:pt>
                <c:pt idx="37">
                  <c:v>2.0375582937552598E-2</c:v>
                </c:pt>
                <c:pt idx="38">
                  <c:v>2.0429387962367491E-2</c:v>
                </c:pt>
                <c:pt idx="39">
                  <c:v>2.044636960829601E-2</c:v>
                </c:pt>
                <c:pt idx="40">
                  <c:v>2.0000000077840616E-2</c:v>
                </c:pt>
                <c:pt idx="41">
                  <c:v>2.0121394300845794E-2</c:v>
                </c:pt>
                <c:pt idx="42">
                  <c:v>2.0232277429356786E-2</c:v>
                </c:pt>
                <c:pt idx="43">
                  <c:v>2.0281237680300108E-2</c:v>
                </c:pt>
                <c:pt idx="44">
                  <c:v>2.0445468849854667E-2</c:v>
                </c:pt>
                <c:pt idx="45">
                  <c:v>2.0837332887837429E-2</c:v>
                </c:pt>
                <c:pt idx="46">
                  <c:v>2.083890551563122E-2</c:v>
                </c:pt>
                <c:pt idx="47">
                  <c:v>2.0947360829902513E-2</c:v>
                </c:pt>
                <c:pt idx="48">
                  <c:v>2.1128577218628548E-2</c:v>
                </c:pt>
                <c:pt idx="49">
                  <c:v>2.1302277705154648E-2</c:v>
                </c:pt>
                <c:pt idx="50">
                  <c:v>2.1694101831740836E-2</c:v>
                </c:pt>
                <c:pt idx="51">
                  <c:v>2.2037768674504181E-2</c:v>
                </c:pt>
                <c:pt idx="52">
                  <c:v>2.3216526317219648E-2</c:v>
                </c:pt>
                <c:pt idx="53">
                  <c:v>2.292003736355868E-2</c:v>
                </c:pt>
                <c:pt idx="54">
                  <c:v>2.3211555750944246E-2</c:v>
                </c:pt>
                <c:pt idx="55">
                  <c:v>2.294060126932012E-2</c:v>
                </c:pt>
                <c:pt idx="56">
                  <c:v>2.2727803665941449E-2</c:v>
                </c:pt>
                <c:pt idx="57">
                  <c:v>2.283710415715122E-2</c:v>
                </c:pt>
                <c:pt idx="58">
                  <c:v>2.2896577469503129E-2</c:v>
                </c:pt>
                <c:pt idx="59">
                  <c:v>2.3342000764286688E-2</c:v>
                </c:pt>
                <c:pt idx="60">
                  <c:v>2.3467790342083981E-2</c:v>
                </c:pt>
                <c:pt idx="61">
                  <c:v>2.3717116008416611E-2</c:v>
                </c:pt>
                <c:pt idx="62">
                  <c:v>2.5040293924747759E-2</c:v>
                </c:pt>
                <c:pt idx="63">
                  <c:v>2.0000000092748799E-2</c:v>
                </c:pt>
                <c:pt idx="64">
                  <c:v>2.0734820803503692E-2</c:v>
                </c:pt>
                <c:pt idx="65">
                  <c:v>2.0745863461407426E-2</c:v>
                </c:pt>
                <c:pt idx="66">
                  <c:v>2.2074306426888089E-2</c:v>
                </c:pt>
                <c:pt idx="67">
                  <c:v>2.1704456037720154E-2</c:v>
                </c:pt>
                <c:pt idx="68">
                  <c:v>2.1574402093734991E-2</c:v>
                </c:pt>
                <c:pt idx="69">
                  <c:v>2.1704594334714378E-2</c:v>
                </c:pt>
                <c:pt idx="70">
                  <c:v>2.1827397225142233E-2</c:v>
                </c:pt>
                <c:pt idx="71">
                  <c:v>2.2527500447831302E-2</c:v>
                </c:pt>
                <c:pt idx="72">
                  <c:v>2.3908495055903631E-2</c:v>
                </c:pt>
                <c:pt idx="73">
                  <c:v>2.4245247845530046E-2</c:v>
                </c:pt>
                <c:pt idx="74">
                  <c:v>2.4256532129530006E-2</c:v>
                </c:pt>
                <c:pt idx="75">
                  <c:v>2.3252783950096577E-2</c:v>
                </c:pt>
                <c:pt idx="76">
                  <c:v>2.381829401242291E-2</c:v>
                </c:pt>
                <c:pt idx="77">
                  <c:v>2.3567516101409284E-2</c:v>
                </c:pt>
                <c:pt idx="78">
                  <c:v>2.3852393216005682E-2</c:v>
                </c:pt>
                <c:pt idx="79">
                  <c:v>2.3925527575870773E-2</c:v>
                </c:pt>
                <c:pt idx="80">
                  <c:v>2.4066351551056266E-2</c:v>
                </c:pt>
                <c:pt idx="81">
                  <c:v>2.3788447885424648E-2</c:v>
                </c:pt>
                <c:pt idx="82">
                  <c:v>1.999999992497736E-2</c:v>
                </c:pt>
                <c:pt idx="83">
                  <c:v>2.0365884265617171E-2</c:v>
                </c:pt>
                <c:pt idx="84">
                  <c:v>2.0750589209284177E-2</c:v>
                </c:pt>
                <c:pt idx="85">
                  <c:v>2.1028367762781802E-2</c:v>
                </c:pt>
                <c:pt idx="86">
                  <c:v>2.1137203613290873E-2</c:v>
                </c:pt>
                <c:pt idx="87">
                  <c:v>2.0993330424954961E-2</c:v>
                </c:pt>
                <c:pt idx="88">
                  <c:v>2.1197936440750412E-2</c:v>
                </c:pt>
                <c:pt idx="89">
                  <c:v>2.1284257761566686E-2</c:v>
                </c:pt>
                <c:pt idx="90">
                  <c:v>2.1471138131201269E-2</c:v>
                </c:pt>
                <c:pt idx="91">
                  <c:v>2.1647291607670496E-2</c:v>
                </c:pt>
                <c:pt idx="92">
                  <c:v>2.164309820745406E-2</c:v>
                </c:pt>
                <c:pt idx="93">
                  <c:v>2.1488552105139794E-2</c:v>
                </c:pt>
                <c:pt idx="94">
                  <c:v>2.1337928813391898E-2</c:v>
                </c:pt>
                <c:pt idx="95">
                  <c:v>2.1735969035984799E-2</c:v>
                </c:pt>
                <c:pt idx="96">
                  <c:v>2.1754546874540842E-2</c:v>
                </c:pt>
                <c:pt idx="97">
                  <c:v>2.1595554299208137E-2</c:v>
                </c:pt>
                <c:pt idx="98">
                  <c:v>2.1636416203475829E-2</c:v>
                </c:pt>
                <c:pt idx="99">
                  <c:v>2.204105911498002E-2</c:v>
                </c:pt>
                <c:pt idx="100">
                  <c:v>2.236310291024966E-2</c:v>
                </c:pt>
                <c:pt idx="101">
                  <c:v>2.2854868519608246E-2</c:v>
                </c:pt>
                <c:pt idx="102">
                  <c:v>2.2878335782370956E-2</c:v>
                </c:pt>
                <c:pt idx="103">
                  <c:v>2.2740298408731228E-2</c:v>
                </c:pt>
                <c:pt idx="104">
                  <c:v>2.0000000032047532E-2</c:v>
                </c:pt>
                <c:pt idx="105">
                  <c:v>1.9994936698583501E-2</c:v>
                </c:pt>
                <c:pt idx="106">
                  <c:v>2.0531917094628083E-2</c:v>
                </c:pt>
                <c:pt idx="107">
                  <c:v>2.0449663147276108E-2</c:v>
                </c:pt>
                <c:pt idx="108">
                  <c:v>2.0452076651533105E-2</c:v>
                </c:pt>
                <c:pt idx="109">
                  <c:v>2.0297913189839929E-2</c:v>
                </c:pt>
                <c:pt idx="110">
                  <c:v>2.0256444834807267E-2</c:v>
                </c:pt>
                <c:pt idx="111">
                  <c:v>2.0280036666195628E-2</c:v>
                </c:pt>
                <c:pt idx="112">
                  <c:v>2.0185088327055081E-2</c:v>
                </c:pt>
                <c:pt idx="113">
                  <c:v>2.0087147472291803E-2</c:v>
                </c:pt>
                <c:pt idx="114">
                  <c:v>2.0202351864594046E-2</c:v>
                </c:pt>
                <c:pt idx="115">
                  <c:v>2.031042047939555E-2</c:v>
                </c:pt>
                <c:pt idx="116">
                  <c:v>2.0369282701608146E-2</c:v>
                </c:pt>
                <c:pt idx="117">
                  <c:v>2.0552913579648842E-2</c:v>
                </c:pt>
                <c:pt idx="118">
                  <c:v>2.0285788050664909E-2</c:v>
                </c:pt>
                <c:pt idx="119">
                  <c:v>2.0212874350987987E-2</c:v>
                </c:pt>
                <c:pt idx="120">
                  <c:v>2.0218718988960233E-2</c:v>
                </c:pt>
                <c:pt idx="121">
                  <c:v>2.0355526943262769E-2</c:v>
                </c:pt>
                <c:pt idx="122">
                  <c:v>2.0515937454989013E-2</c:v>
                </c:pt>
                <c:pt idx="123">
                  <c:v>2.0755233303472544E-2</c:v>
                </c:pt>
                <c:pt idx="124">
                  <c:v>2.0817361274763701E-2</c:v>
                </c:pt>
                <c:pt idx="125">
                  <c:v>2.2256395840212651E-2</c:v>
                </c:pt>
                <c:pt idx="126">
                  <c:v>2.0000003075626233E-2</c:v>
                </c:pt>
                <c:pt idx="127">
                  <c:v>2.0390216712792574E-2</c:v>
                </c:pt>
                <c:pt idx="128">
                  <c:v>2.0678669953117405E-2</c:v>
                </c:pt>
                <c:pt idx="129">
                  <c:v>2.1023260587318248E-2</c:v>
                </c:pt>
                <c:pt idx="130">
                  <c:v>2.0968301612760632E-2</c:v>
                </c:pt>
                <c:pt idx="131">
                  <c:v>2.1074626954538468E-2</c:v>
                </c:pt>
                <c:pt idx="132">
                  <c:v>2.1430938841780933E-2</c:v>
                </c:pt>
                <c:pt idx="133">
                  <c:v>2.1391028705099492E-2</c:v>
                </c:pt>
                <c:pt idx="134">
                  <c:v>2.147110271118987E-2</c:v>
                </c:pt>
                <c:pt idx="135">
                  <c:v>2.1367455928350602E-2</c:v>
                </c:pt>
                <c:pt idx="136">
                  <c:v>2.1201355670735351E-2</c:v>
                </c:pt>
                <c:pt idx="137">
                  <c:v>2.1113826259423308E-2</c:v>
                </c:pt>
                <c:pt idx="138">
                  <c:v>2.0896978593855829E-2</c:v>
                </c:pt>
                <c:pt idx="139">
                  <c:v>2.0954607635107689E-2</c:v>
                </c:pt>
                <c:pt idx="140">
                  <c:v>2.1009110734313639E-2</c:v>
                </c:pt>
                <c:pt idx="141">
                  <c:v>2.0978370870111528E-2</c:v>
                </c:pt>
                <c:pt idx="142">
                  <c:v>2.0717967615276507E-2</c:v>
                </c:pt>
                <c:pt idx="143">
                  <c:v>2.0626285671569433E-2</c:v>
                </c:pt>
                <c:pt idx="144">
                  <c:v>2.2949604361212472E-2</c:v>
                </c:pt>
                <c:pt idx="145">
                  <c:v>2.2822602905074062E-2</c:v>
                </c:pt>
                <c:pt idx="146">
                  <c:v>1.9999999917771533E-2</c:v>
                </c:pt>
                <c:pt idx="147">
                  <c:v>2.0213545914319977E-2</c:v>
                </c:pt>
                <c:pt idx="148">
                  <c:v>2.0356708376985288E-2</c:v>
                </c:pt>
                <c:pt idx="149">
                  <c:v>2.0278036301699252E-2</c:v>
                </c:pt>
                <c:pt idx="150">
                  <c:v>2.0361262626362033E-2</c:v>
                </c:pt>
                <c:pt idx="151">
                  <c:v>2.0304686120774192E-2</c:v>
                </c:pt>
                <c:pt idx="152">
                  <c:v>2.0272091676545104E-2</c:v>
                </c:pt>
                <c:pt idx="153">
                  <c:v>2.0249325137022853E-2</c:v>
                </c:pt>
                <c:pt idx="154">
                  <c:v>2.0266034464290799E-2</c:v>
                </c:pt>
                <c:pt idx="155">
                  <c:v>2.0617434243467278E-2</c:v>
                </c:pt>
                <c:pt idx="156">
                  <c:v>2.0536530751430478E-2</c:v>
                </c:pt>
                <c:pt idx="157">
                  <c:v>2.0355446578192982E-2</c:v>
                </c:pt>
                <c:pt idx="158">
                  <c:v>2.038097423123951E-2</c:v>
                </c:pt>
                <c:pt idx="159">
                  <c:v>2.038778517473145E-2</c:v>
                </c:pt>
                <c:pt idx="160">
                  <c:v>2.0336826850107678E-2</c:v>
                </c:pt>
                <c:pt idx="161">
                  <c:v>2.0130756496084048E-2</c:v>
                </c:pt>
                <c:pt idx="162">
                  <c:v>2.0073148056502777E-2</c:v>
                </c:pt>
                <c:pt idx="163">
                  <c:v>1.9902946884546274E-2</c:v>
                </c:pt>
                <c:pt idx="164">
                  <c:v>1.9903886352962273E-2</c:v>
                </c:pt>
                <c:pt idx="165">
                  <c:v>1.9812989088130648E-2</c:v>
                </c:pt>
                <c:pt idx="166">
                  <c:v>1.9625229066543255E-2</c:v>
                </c:pt>
                <c:pt idx="167">
                  <c:v>1.9725450164170186E-2</c:v>
                </c:pt>
                <c:pt idx="168">
                  <c:v>1.9656052467668196E-2</c:v>
                </c:pt>
                <c:pt idx="169">
                  <c:v>2.000000006902742E-2</c:v>
                </c:pt>
                <c:pt idx="170">
                  <c:v>2.0093244669705908E-2</c:v>
                </c:pt>
                <c:pt idx="171">
                  <c:v>2.0355019468829883E-2</c:v>
                </c:pt>
                <c:pt idx="172">
                  <c:v>2.0763821816062532E-2</c:v>
                </c:pt>
                <c:pt idx="173">
                  <c:v>2.0645620310224669E-2</c:v>
                </c:pt>
                <c:pt idx="174">
                  <c:v>2.0732314259352964E-2</c:v>
                </c:pt>
                <c:pt idx="175">
                  <c:v>2.1052614941657975E-2</c:v>
                </c:pt>
                <c:pt idx="176">
                  <c:v>2.099722366681181E-2</c:v>
                </c:pt>
                <c:pt idx="177">
                  <c:v>2.0973031676346419E-2</c:v>
                </c:pt>
                <c:pt idx="178">
                  <c:v>2.1022492429137368E-2</c:v>
                </c:pt>
                <c:pt idx="179">
                  <c:v>2.1253411354836754E-2</c:v>
                </c:pt>
                <c:pt idx="180">
                  <c:v>2.1440564593477245E-2</c:v>
                </c:pt>
                <c:pt idx="181">
                  <c:v>2.1200041905644489E-2</c:v>
                </c:pt>
                <c:pt idx="182">
                  <c:v>2.1138261644895601E-2</c:v>
                </c:pt>
                <c:pt idx="183">
                  <c:v>2.1306316478714709E-2</c:v>
                </c:pt>
                <c:pt idx="184">
                  <c:v>2.1549276213645708E-2</c:v>
                </c:pt>
                <c:pt idx="185">
                  <c:v>2.1418114316229447E-2</c:v>
                </c:pt>
                <c:pt idx="186">
                  <c:v>2.1862698724669633E-2</c:v>
                </c:pt>
                <c:pt idx="187">
                  <c:v>2.1836998150502059E-2</c:v>
                </c:pt>
                <c:pt idx="188">
                  <c:v>2.1631119556555257E-2</c:v>
                </c:pt>
                <c:pt idx="189">
                  <c:v>2.0000000008774398E-2</c:v>
                </c:pt>
                <c:pt idx="190">
                  <c:v>2.0073166020545215E-2</c:v>
                </c:pt>
                <c:pt idx="191">
                  <c:v>2.0054471624000002E-2</c:v>
                </c:pt>
                <c:pt idx="192">
                  <c:v>1.9888726368449641E-2</c:v>
                </c:pt>
                <c:pt idx="193">
                  <c:v>2.0048435686865113E-2</c:v>
                </c:pt>
                <c:pt idx="194">
                  <c:v>1.9969497854010421E-2</c:v>
                </c:pt>
                <c:pt idx="195">
                  <c:v>1.9996962505909502E-2</c:v>
                </c:pt>
                <c:pt idx="196">
                  <c:v>2.0099579053526002E-2</c:v>
                </c:pt>
                <c:pt idx="197">
                  <c:v>2.0073730296459473E-2</c:v>
                </c:pt>
                <c:pt idx="198">
                  <c:v>2.0108967332218793E-2</c:v>
                </c:pt>
                <c:pt idx="199">
                  <c:v>1.9754860774969681E-2</c:v>
                </c:pt>
                <c:pt idx="200">
                  <c:v>1.9688137921064882E-2</c:v>
                </c:pt>
                <c:pt idx="201">
                  <c:v>1.9613293389356811E-2</c:v>
                </c:pt>
                <c:pt idx="202">
                  <c:v>1.96344130730596E-2</c:v>
                </c:pt>
                <c:pt idx="203">
                  <c:v>1.9571680433773542E-2</c:v>
                </c:pt>
                <c:pt idx="204">
                  <c:v>1.9663007243733065E-2</c:v>
                </c:pt>
                <c:pt idx="205">
                  <c:v>1.9560980663299483E-2</c:v>
                </c:pt>
                <c:pt idx="206">
                  <c:v>1.9530640896838865E-2</c:v>
                </c:pt>
                <c:pt idx="207">
                  <c:v>1.9604398883859411E-2</c:v>
                </c:pt>
                <c:pt idx="208">
                  <c:v>1.9792967093243886E-2</c:v>
                </c:pt>
                <c:pt idx="209">
                  <c:v>1.9687831094068908E-2</c:v>
                </c:pt>
                <c:pt idx="210">
                  <c:v>1.9944600600558852E-2</c:v>
                </c:pt>
                <c:pt idx="211">
                  <c:v>1.9999999987198362E-2</c:v>
                </c:pt>
                <c:pt idx="212">
                  <c:v>2.0054466416661396E-2</c:v>
                </c:pt>
                <c:pt idx="213">
                  <c:v>2.0127124678992473E-2</c:v>
                </c:pt>
                <c:pt idx="214">
                  <c:v>2.0063219304738172E-2</c:v>
                </c:pt>
                <c:pt idx="215">
                  <c:v>2.0048696459283206E-2</c:v>
                </c:pt>
                <c:pt idx="216">
                  <c:v>2.0071091461751452E-2</c:v>
                </c:pt>
                <c:pt idx="217">
                  <c:v>2.0123922221902152E-2</c:v>
                </c:pt>
                <c:pt idx="218">
                  <c:v>2.0087233620046673E-2</c:v>
                </c:pt>
                <c:pt idx="219">
                  <c:v>2.016009753290807E-2</c:v>
                </c:pt>
                <c:pt idx="220">
                  <c:v>2.0514231125008948E-2</c:v>
                </c:pt>
                <c:pt idx="221">
                  <c:v>2.0448601279970228E-2</c:v>
                </c:pt>
                <c:pt idx="222">
                  <c:v>2.0644200702527447E-2</c:v>
                </c:pt>
                <c:pt idx="223">
                  <c:v>2.0598123717618572E-2</c:v>
                </c:pt>
                <c:pt idx="224">
                  <c:v>2.0571171725056913E-2</c:v>
                </c:pt>
                <c:pt idx="225">
                  <c:v>2.0506930368859814E-2</c:v>
                </c:pt>
                <c:pt idx="226">
                  <c:v>2.0577478806665269E-2</c:v>
                </c:pt>
                <c:pt idx="227">
                  <c:v>2.0667333393214016E-2</c:v>
                </c:pt>
                <c:pt idx="228">
                  <c:v>2.0501332583258654E-2</c:v>
                </c:pt>
                <c:pt idx="229">
                  <c:v>2.0558455976496578E-2</c:v>
                </c:pt>
                <c:pt idx="230">
                  <c:v>2.0604222837049609E-2</c:v>
                </c:pt>
                <c:pt idx="231">
                  <c:v>2.0599963760378402E-2</c:v>
                </c:pt>
                <c:pt idx="232">
                  <c:v>2.0000000094183724E-2</c:v>
                </c:pt>
                <c:pt idx="233">
                  <c:v>2.0571233568943827E-2</c:v>
                </c:pt>
                <c:pt idx="234">
                  <c:v>2.0449925383155453E-2</c:v>
                </c:pt>
                <c:pt idx="235">
                  <c:v>2.0234698003428617E-2</c:v>
                </c:pt>
                <c:pt idx="236">
                  <c:v>2.0423034131232337E-2</c:v>
                </c:pt>
                <c:pt idx="237">
                  <c:v>2.0384327054671428E-2</c:v>
                </c:pt>
                <c:pt idx="238">
                  <c:v>2.0789641247956351E-2</c:v>
                </c:pt>
                <c:pt idx="239">
                  <c:v>2.1079297658320142E-2</c:v>
                </c:pt>
                <c:pt idx="240">
                  <c:v>2.1369757444258512E-2</c:v>
                </c:pt>
                <c:pt idx="241">
                  <c:v>2.1965091374660586E-2</c:v>
                </c:pt>
                <c:pt idx="242">
                  <c:v>2.1964430134822369E-2</c:v>
                </c:pt>
                <c:pt idx="243">
                  <c:v>2.2173796928689669E-2</c:v>
                </c:pt>
                <c:pt idx="244">
                  <c:v>2.2623161329343448E-2</c:v>
                </c:pt>
                <c:pt idx="245">
                  <c:v>2.2968897499039898E-2</c:v>
                </c:pt>
                <c:pt idx="246">
                  <c:v>2.3510159993564938E-2</c:v>
                </c:pt>
                <c:pt idx="247">
                  <c:v>2.4134384920482178E-2</c:v>
                </c:pt>
                <c:pt idx="248">
                  <c:v>2.3368146742879146E-2</c:v>
                </c:pt>
                <c:pt idx="249">
                  <c:v>2.3591862636615907E-2</c:v>
                </c:pt>
                <c:pt idx="250">
                  <c:v>2.3593510980897851E-2</c:v>
                </c:pt>
                <c:pt idx="251">
                  <c:v>2.3540414802255182E-2</c:v>
                </c:pt>
                <c:pt idx="252">
                  <c:v>2.0000000016616087E-2</c:v>
                </c:pt>
                <c:pt idx="253">
                  <c:v>2.0179170784522277E-2</c:v>
                </c:pt>
                <c:pt idx="254">
                  <c:v>2.0927136268244086E-2</c:v>
                </c:pt>
                <c:pt idx="255">
                  <c:v>2.1015676204501402E-2</c:v>
                </c:pt>
                <c:pt idx="256">
                  <c:v>2.0921275154143069E-2</c:v>
                </c:pt>
                <c:pt idx="257">
                  <c:v>2.1009244015878895E-2</c:v>
                </c:pt>
                <c:pt idx="258">
                  <c:v>2.1130170474192033E-2</c:v>
                </c:pt>
                <c:pt idx="259">
                  <c:v>2.1431044649100461E-2</c:v>
                </c:pt>
                <c:pt idx="260">
                  <c:v>2.0932421908901468E-2</c:v>
                </c:pt>
                <c:pt idx="261">
                  <c:v>2.1124824273160391E-2</c:v>
                </c:pt>
                <c:pt idx="262">
                  <c:v>2.1931468208113633E-2</c:v>
                </c:pt>
                <c:pt idx="263">
                  <c:v>2.2077330766099489E-2</c:v>
                </c:pt>
                <c:pt idx="264">
                  <c:v>2.2105001481347909E-2</c:v>
                </c:pt>
                <c:pt idx="265">
                  <c:v>2.2298175770892908E-2</c:v>
                </c:pt>
                <c:pt idx="266">
                  <c:v>2.216383194505905E-2</c:v>
                </c:pt>
                <c:pt idx="267">
                  <c:v>2.2162391444325892E-2</c:v>
                </c:pt>
                <c:pt idx="268">
                  <c:v>2.2306045016733073E-2</c:v>
                </c:pt>
                <c:pt idx="269">
                  <c:v>2.2283086238780943E-2</c:v>
                </c:pt>
                <c:pt idx="270">
                  <c:v>2.2038360779214363E-2</c:v>
                </c:pt>
                <c:pt idx="271">
                  <c:v>2.2282872072997454E-2</c:v>
                </c:pt>
                <c:pt idx="272">
                  <c:v>2.2262582952249848E-2</c:v>
                </c:pt>
                <c:pt idx="273">
                  <c:v>1.9999999996040886E-2</c:v>
                </c:pt>
                <c:pt idx="274">
                  <c:v>1.9839947169474154E-2</c:v>
                </c:pt>
                <c:pt idx="275">
                  <c:v>1.9974878178634681E-2</c:v>
                </c:pt>
                <c:pt idx="276">
                  <c:v>2.0140888381547997E-2</c:v>
                </c:pt>
                <c:pt idx="277">
                  <c:v>2.0662580158842123E-2</c:v>
                </c:pt>
                <c:pt idx="278">
                  <c:v>2.1060083436972601E-2</c:v>
                </c:pt>
                <c:pt idx="279">
                  <c:v>2.0958350947968531E-2</c:v>
                </c:pt>
                <c:pt idx="280">
                  <c:v>2.1065483317211049E-2</c:v>
                </c:pt>
                <c:pt idx="281">
                  <c:v>2.1251937714441449E-2</c:v>
                </c:pt>
                <c:pt idx="282">
                  <c:v>2.1054517185667681E-2</c:v>
                </c:pt>
                <c:pt idx="283">
                  <c:v>2.0903849531753473E-2</c:v>
                </c:pt>
                <c:pt idx="284">
                  <c:v>2.0991671933323602E-2</c:v>
                </c:pt>
                <c:pt idx="285">
                  <c:v>2.1232047686041332E-2</c:v>
                </c:pt>
                <c:pt idx="286">
                  <c:v>2.1325261199202708E-2</c:v>
                </c:pt>
                <c:pt idx="287">
                  <c:v>2.1299961623546047E-2</c:v>
                </c:pt>
                <c:pt idx="288">
                  <c:v>2.128224906457787E-2</c:v>
                </c:pt>
                <c:pt idx="289">
                  <c:v>2.1336232173028033E-2</c:v>
                </c:pt>
                <c:pt idx="290">
                  <c:v>2.1490365847989069E-2</c:v>
                </c:pt>
                <c:pt idx="291">
                  <c:v>2.1384089409529412E-2</c:v>
                </c:pt>
                <c:pt idx="292">
                  <c:v>1.9999999992107987E-2</c:v>
                </c:pt>
                <c:pt idx="293">
                  <c:v>1.9912415712340883E-2</c:v>
                </c:pt>
                <c:pt idx="294">
                  <c:v>2.0260056999603079E-2</c:v>
                </c:pt>
                <c:pt idx="295">
                  <c:v>2.0190115311876016E-2</c:v>
                </c:pt>
                <c:pt idx="296">
                  <c:v>2.0349722890283431E-2</c:v>
                </c:pt>
                <c:pt idx="297">
                  <c:v>2.037630320912202E-2</c:v>
                </c:pt>
                <c:pt idx="298">
                  <c:v>2.0377759046106288E-2</c:v>
                </c:pt>
                <c:pt idx="299">
                  <c:v>2.0441193293043627E-2</c:v>
                </c:pt>
                <c:pt idx="300">
                  <c:v>2.0678435293167471E-2</c:v>
                </c:pt>
                <c:pt idx="301">
                  <c:v>2.0572791117091781E-2</c:v>
                </c:pt>
                <c:pt idx="302">
                  <c:v>2.048880456804076E-2</c:v>
                </c:pt>
                <c:pt idx="303">
                  <c:v>2.0438259270000488E-2</c:v>
                </c:pt>
                <c:pt idx="304">
                  <c:v>2.029590789319221E-2</c:v>
                </c:pt>
                <c:pt idx="305">
                  <c:v>2.031355927392807E-2</c:v>
                </c:pt>
                <c:pt idx="306">
                  <c:v>2.0452200808715709E-2</c:v>
                </c:pt>
                <c:pt idx="307">
                  <c:v>2.0637763117772007E-2</c:v>
                </c:pt>
                <c:pt idx="308">
                  <c:v>2.0787191486336228E-2</c:v>
                </c:pt>
                <c:pt idx="309">
                  <c:v>2.0629970809711233E-2</c:v>
                </c:pt>
                <c:pt idx="310">
                  <c:v>2.07579391797207E-2</c:v>
                </c:pt>
                <c:pt idx="311">
                  <c:v>2.0992461251042167E-2</c:v>
                </c:pt>
                <c:pt idx="312">
                  <c:v>2.1318883018980429E-2</c:v>
                </c:pt>
                <c:pt idx="313">
                  <c:v>2.1857980736052482E-2</c:v>
                </c:pt>
                <c:pt idx="314">
                  <c:v>2.0000000029214586E-2</c:v>
                </c:pt>
                <c:pt idx="315">
                  <c:v>1.9943030691259252E-2</c:v>
                </c:pt>
                <c:pt idx="316">
                  <c:v>1.9549007265724463E-2</c:v>
                </c:pt>
                <c:pt idx="317">
                  <c:v>1.9663362748931702E-2</c:v>
                </c:pt>
                <c:pt idx="318">
                  <c:v>1.9819476469219333E-2</c:v>
                </c:pt>
                <c:pt idx="319">
                  <c:v>1.9752752499799922E-2</c:v>
                </c:pt>
                <c:pt idx="320">
                  <c:v>1.9845006736171365E-2</c:v>
                </c:pt>
                <c:pt idx="321">
                  <c:v>1.9947048426350863E-2</c:v>
                </c:pt>
                <c:pt idx="322">
                  <c:v>1.9958473280447937E-2</c:v>
                </c:pt>
                <c:pt idx="323">
                  <c:v>2.0255496981076614E-2</c:v>
                </c:pt>
                <c:pt idx="324">
                  <c:v>2.0106650285424056E-2</c:v>
                </c:pt>
                <c:pt idx="325">
                  <c:v>2.0322624042159378E-2</c:v>
                </c:pt>
                <c:pt idx="326">
                  <c:v>2.0924447603511614E-2</c:v>
                </c:pt>
                <c:pt idx="327">
                  <c:v>2.1145599246044512E-2</c:v>
                </c:pt>
                <c:pt idx="328">
                  <c:v>2.1251312794732687E-2</c:v>
                </c:pt>
                <c:pt idx="329">
                  <c:v>2.1448407294842039E-2</c:v>
                </c:pt>
                <c:pt idx="330">
                  <c:v>2.2409552126092816E-2</c:v>
                </c:pt>
                <c:pt idx="331">
                  <c:v>2.2231426586104976E-2</c:v>
                </c:pt>
                <c:pt idx="332">
                  <c:v>2.1701186409526885E-2</c:v>
                </c:pt>
                <c:pt idx="333">
                  <c:v>2.2136213669206088E-2</c:v>
                </c:pt>
                <c:pt idx="334">
                  <c:v>1.9999999998581881E-2</c:v>
                </c:pt>
                <c:pt idx="335">
                  <c:v>1.996926109448717E-2</c:v>
                </c:pt>
                <c:pt idx="336">
                  <c:v>1.9840255585576803E-2</c:v>
                </c:pt>
                <c:pt idx="337">
                  <c:v>1.9790653320429931E-2</c:v>
                </c:pt>
                <c:pt idx="338">
                  <c:v>1.9805243331883941E-2</c:v>
                </c:pt>
                <c:pt idx="339">
                  <c:v>1.9984434893496456E-2</c:v>
                </c:pt>
                <c:pt idx="340">
                  <c:v>2.0177148397757756E-2</c:v>
                </c:pt>
                <c:pt idx="341">
                  <c:v>2.0189775468896488E-2</c:v>
                </c:pt>
                <c:pt idx="342">
                  <c:v>2.0253321592059659E-2</c:v>
                </c:pt>
                <c:pt idx="343">
                  <c:v>2.0126536315134377E-2</c:v>
                </c:pt>
                <c:pt idx="344">
                  <c:v>2.0019653519518208E-2</c:v>
                </c:pt>
                <c:pt idx="345">
                  <c:v>2.0125714792873471E-2</c:v>
                </c:pt>
                <c:pt idx="346">
                  <c:v>2.0266110796506132E-2</c:v>
                </c:pt>
                <c:pt idx="347">
                  <c:v>2.0266516487877247E-2</c:v>
                </c:pt>
                <c:pt idx="348">
                  <c:v>2.0167310902076612E-2</c:v>
                </c:pt>
                <c:pt idx="349">
                  <c:v>2.0218349490319233E-2</c:v>
                </c:pt>
                <c:pt idx="350">
                  <c:v>2.0546943181247515E-2</c:v>
                </c:pt>
                <c:pt idx="351">
                  <c:v>2.0642046815125315E-2</c:v>
                </c:pt>
                <c:pt idx="352">
                  <c:v>2.0616380708624909E-2</c:v>
                </c:pt>
                <c:pt idx="353">
                  <c:v>2.0627635508499005E-2</c:v>
                </c:pt>
                <c:pt idx="354">
                  <c:v>2.064402996684956E-2</c:v>
                </c:pt>
                <c:pt idx="355">
                  <c:v>2.066814317471851E-2</c:v>
                </c:pt>
                <c:pt idx="356">
                  <c:v>2.0000000027602025E-2</c:v>
                </c:pt>
                <c:pt idx="357">
                  <c:v>2.0026606663117306E-2</c:v>
                </c:pt>
                <c:pt idx="358">
                  <c:v>2.0052488906341183E-2</c:v>
                </c:pt>
                <c:pt idx="359">
                  <c:v>1.9974218115815921E-2</c:v>
                </c:pt>
                <c:pt idx="360">
                  <c:v>1.9817131847722554E-2</c:v>
                </c:pt>
                <c:pt idx="361">
                  <c:v>1.9866339344851533E-2</c:v>
                </c:pt>
                <c:pt idx="362">
                  <c:v>1.990448976688472E-2</c:v>
                </c:pt>
                <c:pt idx="363">
                  <c:v>1.9747431062326903E-2</c:v>
                </c:pt>
                <c:pt idx="364">
                  <c:v>1.9540368458984061E-2</c:v>
                </c:pt>
                <c:pt idx="365">
                  <c:v>1.9493326774737241E-2</c:v>
                </c:pt>
                <c:pt idx="366">
                  <c:v>1.9397627229744297E-2</c:v>
                </c:pt>
                <c:pt idx="367">
                  <c:v>1.9333411030391795E-2</c:v>
                </c:pt>
                <c:pt idx="368">
                  <c:v>1.9344943877932761E-2</c:v>
                </c:pt>
                <c:pt idx="369">
                  <c:v>1.9233741575993037E-2</c:v>
                </c:pt>
                <c:pt idx="370">
                  <c:v>1.9170242927360224E-2</c:v>
                </c:pt>
                <c:pt idx="371">
                  <c:v>1.9180610398849343E-2</c:v>
                </c:pt>
                <c:pt idx="372">
                  <c:v>1.93051365488104E-2</c:v>
                </c:pt>
                <c:pt idx="373">
                  <c:v>1.906447152241781E-2</c:v>
                </c:pt>
                <c:pt idx="374">
                  <c:v>1.9153292636606433E-2</c:v>
                </c:pt>
                <c:pt idx="375">
                  <c:v>1.9303680790554101E-2</c:v>
                </c:pt>
                <c:pt idx="376">
                  <c:v>1.9003382326506855E-2</c:v>
                </c:pt>
                <c:pt idx="377">
                  <c:v>1.9999999992152663E-2</c:v>
                </c:pt>
                <c:pt idx="378">
                  <c:v>2.0145257455061273E-2</c:v>
                </c:pt>
                <c:pt idx="379">
                  <c:v>2.0086688579277812E-2</c:v>
                </c:pt>
                <c:pt idx="380">
                  <c:v>2.0198898127182077E-2</c:v>
                </c:pt>
                <c:pt idx="381">
                  <c:v>2.0272643935971012E-2</c:v>
                </c:pt>
                <c:pt idx="382">
                  <c:v>2.0211744884922313E-2</c:v>
                </c:pt>
                <c:pt idx="383">
                  <c:v>2.0283813064265931E-2</c:v>
                </c:pt>
                <c:pt idx="384">
                  <c:v>2.0286710265575873E-2</c:v>
                </c:pt>
                <c:pt idx="385">
                  <c:v>2.0414516246296553E-2</c:v>
                </c:pt>
                <c:pt idx="386">
                  <c:v>2.0405040964980227E-2</c:v>
                </c:pt>
                <c:pt idx="387">
                  <c:v>2.030560354875089E-2</c:v>
                </c:pt>
                <c:pt idx="388">
                  <c:v>2.0179268556648214E-2</c:v>
                </c:pt>
                <c:pt idx="389">
                  <c:v>2.0084261052486941E-2</c:v>
                </c:pt>
                <c:pt idx="390">
                  <c:v>2.0225166828141086E-2</c:v>
                </c:pt>
                <c:pt idx="391">
                  <c:v>2.0175196487114699E-2</c:v>
                </c:pt>
                <c:pt idx="392">
                  <c:v>2.0315477362359811E-2</c:v>
                </c:pt>
                <c:pt idx="393">
                  <c:v>2.0299240043834852E-2</c:v>
                </c:pt>
                <c:pt idx="394">
                  <c:v>2.0240134726601411E-2</c:v>
                </c:pt>
                <c:pt idx="395">
                  <c:v>2.0327412995062199E-2</c:v>
                </c:pt>
                <c:pt idx="396">
                  <c:v>2.0254362432754233E-2</c:v>
                </c:pt>
                <c:pt idx="397">
                  <c:v>2.0228312642017909E-2</c:v>
                </c:pt>
                <c:pt idx="398">
                  <c:v>1.999999986372876E-2</c:v>
                </c:pt>
                <c:pt idx="399">
                  <c:v>1.9960124470937143E-2</c:v>
                </c:pt>
                <c:pt idx="400">
                  <c:v>1.9842682452774249E-2</c:v>
                </c:pt>
                <c:pt idx="401">
                  <c:v>1.9842336262221281E-2</c:v>
                </c:pt>
                <c:pt idx="402">
                  <c:v>1.9799776326211285E-2</c:v>
                </c:pt>
                <c:pt idx="403">
                  <c:v>1.9753342794647702E-2</c:v>
                </c:pt>
                <c:pt idx="404">
                  <c:v>1.9751274212638177E-2</c:v>
                </c:pt>
                <c:pt idx="405">
                  <c:v>1.9668280009559627E-2</c:v>
                </c:pt>
                <c:pt idx="406">
                  <c:v>1.9587008480587649E-2</c:v>
                </c:pt>
                <c:pt idx="407">
                  <c:v>1.9521917385380463E-2</c:v>
                </c:pt>
                <c:pt idx="408">
                  <c:v>1.9555677678384585E-2</c:v>
                </c:pt>
                <c:pt idx="409">
                  <c:v>1.9772830218305081E-2</c:v>
                </c:pt>
                <c:pt idx="410">
                  <c:v>1.9845403070958181E-2</c:v>
                </c:pt>
                <c:pt idx="411">
                  <c:v>1.9829356197228021E-2</c:v>
                </c:pt>
                <c:pt idx="412">
                  <c:v>1.9897457844518452E-2</c:v>
                </c:pt>
                <c:pt idx="413">
                  <c:v>1.9856776678158761E-2</c:v>
                </c:pt>
                <c:pt idx="414">
                  <c:v>1.982795518398545E-2</c:v>
                </c:pt>
                <c:pt idx="415">
                  <c:v>1.9749050377478441E-2</c:v>
                </c:pt>
                <c:pt idx="416">
                  <c:v>1.9781117805248341E-2</c:v>
                </c:pt>
                <c:pt idx="417">
                  <c:v>1.9610718466818142E-2</c:v>
                </c:pt>
                <c:pt idx="418">
                  <c:v>1.9716636859713123E-2</c:v>
                </c:pt>
                <c:pt idx="419">
                  <c:v>2.0099062411114088E-2</c:v>
                </c:pt>
                <c:pt idx="420">
                  <c:v>2.0254551251577067E-2</c:v>
                </c:pt>
                <c:pt idx="421">
                  <c:v>2.0000000022012424E-2</c:v>
                </c:pt>
                <c:pt idx="422">
                  <c:v>1.9729648084558685E-2</c:v>
                </c:pt>
                <c:pt idx="423">
                  <c:v>1.9639898548220003E-2</c:v>
                </c:pt>
                <c:pt idx="424">
                  <c:v>1.9798504599656638E-2</c:v>
                </c:pt>
                <c:pt idx="425">
                  <c:v>1.9976608977120645E-2</c:v>
                </c:pt>
                <c:pt idx="426">
                  <c:v>2.0072498409598849E-2</c:v>
                </c:pt>
                <c:pt idx="427">
                  <c:v>2.1924747057426669E-2</c:v>
                </c:pt>
                <c:pt idx="428">
                  <c:v>2.2241030851106059E-2</c:v>
                </c:pt>
                <c:pt idx="429">
                  <c:v>2.2674996299519662E-2</c:v>
                </c:pt>
                <c:pt idx="430">
                  <c:v>2.3248349063154032E-2</c:v>
                </c:pt>
                <c:pt idx="431">
                  <c:v>2.3379375649566048E-2</c:v>
                </c:pt>
                <c:pt idx="432">
                  <c:v>2.2840620921895812E-2</c:v>
                </c:pt>
                <c:pt idx="433">
                  <c:v>2.2874745812891666E-2</c:v>
                </c:pt>
                <c:pt idx="434">
                  <c:v>2.3104435676951741E-2</c:v>
                </c:pt>
                <c:pt idx="435">
                  <c:v>2.3070575822611829E-2</c:v>
                </c:pt>
                <c:pt idx="436">
                  <c:v>1.9999999985694277E-2</c:v>
                </c:pt>
                <c:pt idx="437">
                  <c:v>1.9873476663540501E-2</c:v>
                </c:pt>
                <c:pt idx="438">
                  <c:v>2.0051684864756975E-2</c:v>
                </c:pt>
                <c:pt idx="439">
                  <c:v>2.0434806344708293E-2</c:v>
                </c:pt>
                <c:pt idx="440">
                  <c:v>2.044735455231082E-2</c:v>
                </c:pt>
                <c:pt idx="441">
                  <c:v>2.0457109263187032E-2</c:v>
                </c:pt>
                <c:pt idx="442">
                  <c:v>2.0497389790226726E-2</c:v>
                </c:pt>
                <c:pt idx="443">
                  <c:v>2.0408593286227499E-2</c:v>
                </c:pt>
                <c:pt idx="444">
                  <c:v>2.0339152801769712E-2</c:v>
                </c:pt>
                <c:pt idx="445">
                  <c:v>2.0658285280331742E-2</c:v>
                </c:pt>
                <c:pt idx="446">
                  <c:v>2.0601172772355028E-2</c:v>
                </c:pt>
                <c:pt idx="447">
                  <c:v>2.0529547460554673E-2</c:v>
                </c:pt>
                <c:pt idx="448">
                  <c:v>2.0703956676976363E-2</c:v>
                </c:pt>
                <c:pt idx="449">
                  <c:v>2.0709997855480947E-2</c:v>
                </c:pt>
                <c:pt idx="450">
                  <c:v>2.1183274271054472E-2</c:v>
                </c:pt>
                <c:pt idx="451">
                  <c:v>2.1213571414855005E-2</c:v>
                </c:pt>
                <c:pt idx="452">
                  <c:v>2.1242464015996342E-2</c:v>
                </c:pt>
                <c:pt idx="453">
                  <c:v>2.1669341944037791E-2</c:v>
                </c:pt>
                <c:pt idx="454">
                  <c:v>2.20750198588953E-2</c:v>
                </c:pt>
                <c:pt idx="455">
                  <c:v>2.2147174659961247E-2</c:v>
                </c:pt>
                <c:pt idx="456">
                  <c:v>2.2124334231907187E-2</c:v>
                </c:pt>
                <c:pt idx="457">
                  <c:v>2.1989614876214633E-2</c:v>
                </c:pt>
                <c:pt idx="458">
                  <c:v>2.1986584465737907E-2</c:v>
                </c:pt>
                <c:pt idx="459">
                  <c:v>2.000000002168156E-2</c:v>
                </c:pt>
                <c:pt idx="460">
                  <c:v>2.0132138683786414E-2</c:v>
                </c:pt>
                <c:pt idx="461">
                  <c:v>2.0343265826187812E-2</c:v>
                </c:pt>
                <c:pt idx="462">
                  <c:v>2.0506039470621452E-2</c:v>
                </c:pt>
                <c:pt idx="463">
                  <c:v>2.0483835219469653E-2</c:v>
                </c:pt>
                <c:pt idx="464">
                  <c:v>2.0556562956904341E-2</c:v>
                </c:pt>
                <c:pt idx="465">
                  <c:v>2.0286222269653632E-2</c:v>
                </c:pt>
                <c:pt idx="466">
                  <c:v>2.0185142335304249E-2</c:v>
                </c:pt>
                <c:pt idx="467">
                  <c:v>2.030464307102196E-2</c:v>
                </c:pt>
                <c:pt idx="468">
                  <c:v>2.0444865849082401E-2</c:v>
                </c:pt>
                <c:pt idx="469">
                  <c:v>2.055176866217626E-2</c:v>
                </c:pt>
                <c:pt idx="470">
                  <c:v>2.1150963885543269E-2</c:v>
                </c:pt>
                <c:pt idx="471">
                  <c:v>2.1088018367425646E-2</c:v>
                </c:pt>
                <c:pt idx="472">
                  <c:v>2.1061390662628795E-2</c:v>
                </c:pt>
                <c:pt idx="473">
                  <c:v>2.0946900319095716E-2</c:v>
                </c:pt>
                <c:pt idx="474">
                  <c:v>2.0776597279576509E-2</c:v>
                </c:pt>
                <c:pt idx="475">
                  <c:v>2.1081331332157789E-2</c:v>
                </c:pt>
                <c:pt idx="476">
                  <c:v>2.1089977005880459E-2</c:v>
                </c:pt>
                <c:pt idx="477">
                  <c:v>2.1191387554461833E-2</c:v>
                </c:pt>
                <c:pt idx="478">
                  <c:v>2.1210051360827532E-2</c:v>
                </c:pt>
                <c:pt idx="479">
                  <c:v>2.1359083935138367E-2</c:v>
                </c:pt>
                <c:pt idx="480">
                  <c:v>1.9999999934357665E-2</c:v>
                </c:pt>
                <c:pt idx="481">
                  <c:v>2.0000533781228028E-2</c:v>
                </c:pt>
                <c:pt idx="482">
                  <c:v>2.0147125172302396E-2</c:v>
                </c:pt>
                <c:pt idx="483">
                  <c:v>2.0199240671697573E-2</c:v>
                </c:pt>
                <c:pt idx="484">
                  <c:v>2.0279121815918292E-2</c:v>
                </c:pt>
                <c:pt idx="485">
                  <c:v>2.0508942046600108E-2</c:v>
                </c:pt>
                <c:pt idx="486">
                  <c:v>2.0428929947003998E-2</c:v>
                </c:pt>
                <c:pt idx="487">
                  <c:v>2.0463135931924073E-2</c:v>
                </c:pt>
                <c:pt idx="488">
                  <c:v>2.0202719498970633E-2</c:v>
                </c:pt>
                <c:pt idx="489">
                  <c:v>1.9999949928021586E-2</c:v>
                </c:pt>
                <c:pt idx="490">
                  <c:v>1.9898355698205153E-2</c:v>
                </c:pt>
                <c:pt idx="491">
                  <c:v>1.9760248902140731E-2</c:v>
                </c:pt>
                <c:pt idx="492">
                  <c:v>1.9765116125005949E-2</c:v>
                </c:pt>
                <c:pt idx="493">
                  <c:v>1.9667994678243275E-2</c:v>
                </c:pt>
                <c:pt idx="494">
                  <c:v>1.9553677693221382E-2</c:v>
                </c:pt>
                <c:pt idx="495">
                  <c:v>1.9463955581887953E-2</c:v>
                </c:pt>
                <c:pt idx="496">
                  <c:v>1.9513344204496411E-2</c:v>
                </c:pt>
                <c:pt idx="497">
                  <c:v>1.9357337689420665E-2</c:v>
                </c:pt>
                <c:pt idx="498">
                  <c:v>1.941529289433383E-2</c:v>
                </c:pt>
                <c:pt idx="499">
                  <c:v>1.9493544621724826E-2</c:v>
                </c:pt>
                <c:pt idx="500">
                  <c:v>1.9999999982774026E-2</c:v>
                </c:pt>
                <c:pt idx="501">
                  <c:v>1.932574650557518E-2</c:v>
                </c:pt>
                <c:pt idx="502">
                  <c:v>1.9494267537717987E-2</c:v>
                </c:pt>
                <c:pt idx="503">
                  <c:v>1.9675987662441208E-2</c:v>
                </c:pt>
                <c:pt idx="504">
                  <c:v>2.0300958241542388E-2</c:v>
                </c:pt>
                <c:pt idx="505">
                  <c:v>2.0494305751569873E-2</c:v>
                </c:pt>
                <c:pt idx="506">
                  <c:v>2.0682893837822632E-2</c:v>
                </c:pt>
                <c:pt idx="507">
                  <c:v>2.0649957348263942E-2</c:v>
                </c:pt>
                <c:pt idx="508">
                  <c:v>2.0782580268939584E-2</c:v>
                </c:pt>
                <c:pt idx="509">
                  <c:v>2.0233582834817965E-2</c:v>
                </c:pt>
                <c:pt idx="510">
                  <c:v>2.0327857197534941E-2</c:v>
                </c:pt>
                <c:pt idx="511">
                  <c:v>2.0379162842740058E-2</c:v>
                </c:pt>
                <c:pt idx="512">
                  <c:v>2.0680032944941328E-2</c:v>
                </c:pt>
                <c:pt idx="513">
                  <c:v>2.1673369502940146E-2</c:v>
                </c:pt>
                <c:pt idx="514">
                  <c:v>2.1601539909776469E-2</c:v>
                </c:pt>
                <c:pt idx="515">
                  <c:v>2.1583141050320633E-2</c:v>
                </c:pt>
                <c:pt idx="516">
                  <c:v>2.1574093560972656E-2</c:v>
                </c:pt>
                <c:pt idx="517">
                  <c:v>2.1211643278445488E-2</c:v>
                </c:pt>
                <c:pt idx="518">
                  <c:v>2.1251865552814549E-2</c:v>
                </c:pt>
                <c:pt idx="519">
                  <c:v>2.1594541804250647E-2</c:v>
                </c:pt>
                <c:pt idx="520">
                  <c:v>2.14723047740254E-2</c:v>
                </c:pt>
                <c:pt idx="521">
                  <c:v>2.0000000004471424E-2</c:v>
                </c:pt>
                <c:pt idx="522">
                  <c:v>2.0039185987254991E-2</c:v>
                </c:pt>
                <c:pt idx="523">
                  <c:v>2.0563379909054616E-2</c:v>
                </c:pt>
                <c:pt idx="524">
                  <c:v>2.0775514524546113E-2</c:v>
                </c:pt>
                <c:pt idx="525">
                  <c:v>2.0812004349781827E-2</c:v>
                </c:pt>
                <c:pt idx="526">
                  <c:v>2.0993007900959433E-2</c:v>
                </c:pt>
                <c:pt idx="527">
                  <c:v>2.0912401998123172E-2</c:v>
                </c:pt>
                <c:pt idx="528">
                  <c:v>2.0907177352538192E-2</c:v>
                </c:pt>
                <c:pt idx="529">
                  <c:v>2.0692212596045433E-2</c:v>
                </c:pt>
                <c:pt idx="530">
                  <c:v>2.0551583993234968E-2</c:v>
                </c:pt>
                <c:pt idx="531">
                  <c:v>2.0511530997824129E-2</c:v>
                </c:pt>
                <c:pt idx="532">
                  <c:v>2.0573441705275669E-2</c:v>
                </c:pt>
                <c:pt idx="533">
                  <c:v>2.0658696056756479E-2</c:v>
                </c:pt>
                <c:pt idx="534">
                  <c:v>2.0588399002790626E-2</c:v>
                </c:pt>
                <c:pt idx="535">
                  <c:v>2.0622400539013881E-2</c:v>
                </c:pt>
                <c:pt idx="536">
                  <c:v>2.0768415474516615E-2</c:v>
                </c:pt>
                <c:pt idx="537">
                  <c:v>2.0836416570355013E-2</c:v>
                </c:pt>
                <c:pt idx="538">
                  <c:v>2.1097458928661373E-2</c:v>
                </c:pt>
                <c:pt idx="539">
                  <c:v>2.1141330983237692E-2</c:v>
                </c:pt>
                <c:pt idx="540">
                  <c:v>2.0000000045483052E-2</c:v>
                </c:pt>
                <c:pt idx="541">
                  <c:v>2.0028854250227969E-2</c:v>
                </c:pt>
                <c:pt idx="542">
                  <c:v>2.002376734932805E-2</c:v>
                </c:pt>
                <c:pt idx="543">
                  <c:v>1.9991230730648533E-2</c:v>
                </c:pt>
                <c:pt idx="544">
                  <c:v>2.0463421501872484E-2</c:v>
                </c:pt>
                <c:pt idx="545">
                  <c:v>2.0482332665393937E-2</c:v>
                </c:pt>
                <c:pt idx="546">
                  <c:v>2.0425244954470019E-2</c:v>
                </c:pt>
                <c:pt idx="547">
                  <c:v>2.0258935762114273E-2</c:v>
                </c:pt>
                <c:pt idx="548">
                  <c:v>2.0223433677786801E-2</c:v>
                </c:pt>
                <c:pt idx="549">
                  <c:v>2.023690598718202E-2</c:v>
                </c:pt>
                <c:pt idx="550">
                  <c:v>1.9956435906895741E-2</c:v>
                </c:pt>
                <c:pt idx="551">
                  <c:v>1.9971668082638241E-2</c:v>
                </c:pt>
                <c:pt idx="552">
                  <c:v>1.9985170170691541E-2</c:v>
                </c:pt>
                <c:pt idx="553">
                  <c:v>1.999131162939196E-2</c:v>
                </c:pt>
                <c:pt idx="554">
                  <c:v>1.9822222957379759E-2</c:v>
                </c:pt>
                <c:pt idx="555">
                  <c:v>1.9807264684403181E-2</c:v>
                </c:pt>
                <c:pt idx="556">
                  <c:v>1.9727169032746055E-2</c:v>
                </c:pt>
                <c:pt idx="557">
                  <c:v>1.9752663415531203E-2</c:v>
                </c:pt>
                <c:pt idx="558">
                  <c:v>1.9597775933061033E-2</c:v>
                </c:pt>
                <c:pt idx="559">
                  <c:v>1.9360270184666937E-2</c:v>
                </c:pt>
                <c:pt idx="560">
                  <c:v>1.999999999900676E-2</c:v>
                </c:pt>
                <c:pt idx="561">
                  <c:v>2.0218449532732177E-2</c:v>
                </c:pt>
                <c:pt idx="562">
                  <c:v>2.0009409048952372E-2</c:v>
                </c:pt>
                <c:pt idx="563">
                  <c:v>2.0300441732202978E-2</c:v>
                </c:pt>
                <c:pt idx="564">
                  <c:v>2.0718956185450475E-2</c:v>
                </c:pt>
                <c:pt idx="565">
                  <c:v>2.0991800635280011E-2</c:v>
                </c:pt>
                <c:pt idx="566">
                  <c:v>2.1349184421385819E-2</c:v>
                </c:pt>
                <c:pt idx="567">
                  <c:v>2.1782741551703233E-2</c:v>
                </c:pt>
                <c:pt idx="568">
                  <c:v>2.1474255890381634E-2</c:v>
                </c:pt>
                <c:pt idx="569">
                  <c:v>2.1562509723059051E-2</c:v>
                </c:pt>
                <c:pt idx="570">
                  <c:v>2.1729286125502151E-2</c:v>
                </c:pt>
                <c:pt idx="571">
                  <c:v>2.2532523279821814E-2</c:v>
                </c:pt>
                <c:pt idx="572">
                  <c:v>2.3363251804651538E-2</c:v>
                </c:pt>
                <c:pt idx="573">
                  <c:v>2.3641894445718452E-2</c:v>
                </c:pt>
                <c:pt idx="574">
                  <c:v>2.3582733108039398E-2</c:v>
                </c:pt>
                <c:pt idx="575">
                  <c:v>2.3371922482594041E-2</c:v>
                </c:pt>
                <c:pt idx="576">
                  <c:v>2.384661511871046E-2</c:v>
                </c:pt>
                <c:pt idx="577">
                  <c:v>2.3949072540422812E-2</c:v>
                </c:pt>
                <c:pt idx="578">
                  <c:v>2.4003267458431298E-2</c:v>
                </c:pt>
                <c:pt idx="579">
                  <c:v>2.4015666663428852E-2</c:v>
                </c:pt>
                <c:pt idx="580">
                  <c:v>2.3849277579423806E-2</c:v>
                </c:pt>
                <c:pt idx="581">
                  <c:v>2.4200098684161033E-2</c:v>
                </c:pt>
                <c:pt idx="582">
                  <c:v>2.0000000021687333E-2</c:v>
                </c:pt>
                <c:pt idx="583">
                  <c:v>2.0001921093775219E-2</c:v>
                </c:pt>
                <c:pt idx="584">
                  <c:v>2.0231412997825198E-2</c:v>
                </c:pt>
                <c:pt idx="585">
                  <c:v>2.0395204356452309E-2</c:v>
                </c:pt>
                <c:pt idx="586">
                  <c:v>2.0384157033984204E-2</c:v>
                </c:pt>
                <c:pt idx="587">
                  <c:v>2.0351570866680411E-2</c:v>
                </c:pt>
                <c:pt idx="588">
                  <c:v>2.1756799874871512E-2</c:v>
                </c:pt>
                <c:pt idx="589">
                  <c:v>2.1677335621737317E-2</c:v>
                </c:pt>
                <c:pt idx="590">
                  <c:v>2.1644287579594797E-2</c:v>
                </c:pt>
                <c:pt idx="591">
                  <c:v>2.1783294289917033E-2</c:v>
                </c:pt>
                <c:pt idx="592">
                  <c:v>2.1865983711839069E-2</c:v>
                </c:pt>
                <c:pt idx="593">
                  <c:v>2.2217950339283823E-2</c:v>
                </c:pt>
                <c:pt idx="594">
                  <c:v>2.2061762125416742E-2</c:v>
                </c:pt>
                <c:pt idx="595">
                  <c:v>2.1726756739144027E-2</c:v>
                </c:pt>
                <c:pt idx="596">
                  <c:v>2.1462042507752709E-2</c:v>
                </c:pt>
                <c:pt idx="597">
                  <c:v>2.1356155036683932E-2</c:v>
                </c:pt>
                <c:pt idx="598">
                  <c:v>2.155525611738111E-2</c:v>
                </c:pt>
                <c:pt idx="599">
                  <c:v>2.17447855916892E-2</c:v>
                </c:pt>
                <c:pt idx="600">
                  <c:v>2.1547638136045436E-2</c:v>
                </c:pt>
                <c:pt idx="601">
                  <c:v>2.1973439995214606E-2</c:v>
                </c:pt>
                <c:pt idx="602">
                  <c:v>2.1880747047738219E-2</c:v>
                </c:pt>
                <c:pt idx="603">
                  <c:v>2.1830260473909072E-2</c:v>
                </c:pt>
                <c:pt idx="604">
                  <c:v>1.9999999970089364E-2</c:v>
                </c:pt>
                <c:pt idx="605">
                  <c:v>2.0055513505911629E-2</c:v>
                </c:pt>
                <c:pt idx="606">
                  <c:v>2.0349367859621277E-2</c:v>
                </c:pt>
                <c:pt idx="607">
                  <c:v>2.0242954116703665E-2</c:v>
                </c:pt>
                <c:pt idx="608">
                  <c:v>2.0676488573675832E-2</c:v>
                </c:pt>
                <c:pt idx="609">
                  <c:v>2.111070076079561E-2</c:v>
                </c:pt>
                <c:pt idx="610">
                  <c:v>2.0885735836666829E-2</c:v>
                </c:pt>
                <c:pt idx="611">
                  <c:v>2.0943045347269873E-2</c:v>
                </c:pt>
                <c:pt idx="612">
                  <c:v>2.1416874969582483E-2</c:v>
                </c:pt>
                <c:pt idx="613">
                  <c:v>2.1465672315970966E-2</c:v>
                </c:pt>
                <c:pt idx="614">
                  <c:v>2.1367654787014204E-2</c:v>
                </c:pt>
                <c:pt idx="615">
                  <c:v>2.1356375193485249E-2</c:v>
                </c:pt>
                <c:pt idx="616">
                  <c:v>2.1184056978849796E-2</c:v>
                </c:pt>
                <c:pt idx="617">
                  <c:v>2.1606335124871881E-2</c:v>
                </c:pt>
                <c:pt idx="618">
                  <c:v>2.1911693022511228E-2</c:v>
                </c:pt>
                <c:pt idx="619">
                  <c:v>2.2037344810730143E-2</c:v>
                </c:pt>
                <c:pt idx="620">
                  <c:v>2.2173481869868297E-2</c:v>
                </c:pt>
                <c:pt idx="621">
                  <c:v>2.2380659592303568E-2</c:v>
                </c:pt>
                <c:pt idx="622">
                  <c:v>2.2842853733226892E-2</c:v>
                </c:pt>
                <c:pt idx="623">
                  <c:v>2.1970331100063006E-2</c:v>
                </c:pt>
                <c:pt idx="624">
                  <c:v>1.9999999997601547E-2</c:v>
                </c:pt>
                <c:pt idx="625">
                  <c:v>2.0140847975720657E-2</c:v>
                </c:pt>
                <c:pt idx="626">
                  <c:v>2.0104129477238993E-2</c:v>
                </c:pt>
                <c:pt idx="627">
                  <c:v>2.2646685305074309E-2</c:v>
                </c:pt>
                <c:pt idx="628">
                  <c:v>2.2660303250902167E-2</c:v>
                </c:pt>
                <c:pt idx="629">
                  <c:v>2.2771941210715099E-2</c:v>
                </c:pt>
                <c:pt idx="630">
                  <c:v>2.2506558315765434E-2</c:v>
                </c:pt>
                <c:pt idx="631">
                  <c:v>2.2060288397960592E-2</c:v>
                </c:pt>
                <c:pt idx="632">
                  <c:v>2.1668566638047587E-2</c:v>
                </c:pt>
                <c:pt idx="633">
                  <c:v>2.0866874127585849E-2</c:v>
                </c:pt>
                <c:pt idx="634">
                  <c:v>2.3464238552267411E-2</c:v>
                </c:pt>
                <c:pt idx="635">
                  <c:v>2.0936903397988187E-2</c:v>
                </c:pt>
                <c:pt idx="636">
                  <c:v>2.3534528676421296E-2</c:v>
                </c:pt>
                <c:pt idx="637">
                  <c:v>2.3649534755617391E-2</c:v>
                </c:pt>
                <c:pt idx="638">
                  <c:v>2.4112352348272061E-2</c:v>
                </c:pt>
                <c:pt idx="639">
                  <c:v>2.5140353547283802E-2</c:v>
                </c:pt>
                <c:pt idx="640">
                  <c:v>2.6113153291390398E-2</c:v>
                </c:pt>
                <c:pt idx="641">
                  <c:v>2.7418788866002335E-2</c:v>
                </c:pt>
                <c:pt idx="642">
                  <c:v>2.7403846004861059E-2</c:v>
                </c:pt>
                <c:pt idx="643">
                  <c:v>2.6558170195251782E-2</c:v>
                </c:pt>
                <c:pt idx="644">
                  <c:v>2.6332551133185177E-2</c:v>
                </c:pt>
                <c:pt idx="645">
                  <c:v>2.5825837573393358E-2</c:v>
                </c:pt>
                <c:pt idx="646">
                  <c:v>1.9999999378438601E-2</c:v>
                </c:pt>
                <c:pt idx="647">
                  <c:v>2.047018920780698E-2</c:v>
                </c:pt>
                <c:pt idx="648">
                  <c:v>2.0773586113329877E-2</c:v>
                </c:pt>
                <c:pt idx="649">
                  <c:v>2.1365672407023858E-2</c:v>
                </c:pt>
                <c:pt idx="650">
                  <c:v>2.1411248260894182E-2</c:v>
                </c:pt>
                <c:pt idx="651">
                  <c:v>2.195502972089244E-2</c:v>
                </c:pt>
                <c:pt idx="652">
                  <c:v>2.2154545427862132E-2</c:v>
                </c:pt>
                <c:pt idx="653">
                  <c:v>2.2500425039060312E-2</c:v>
                </c:pt>
                <c:pt idx="654">
                  <c:v>2.2445403691780202E-2</c:v>
                </c:pt>
                <c:pt idx="655">
                  <c:v>2.2317202598905937E-2</c:v>
                </c:pt>
                <c:pt idx="656">
                  <c:v>2.2492534034526768E-2</c:v>
                </c:pt>
                <c:pt idx="657">
                  <c:v>2.2709412512965731E-2</c:v>
                </c:pt>
                <c:pt idx="658">
                  <c:v>2.2445481536902002E-2</c:v>
                </c:pt>
                <c:pt idx="659">
                  <c:v>2.2552516993723584E-2</c:v>
                </c:pt>
                <c:pt idx="660">
                  <c:v>2.2640019971062429E-2</c:v>
                </c:pt>
                <c:pt idx="661">
                  <c:v>2.2595403061493814E-2</c:v>
                </c:pt>
                <c:pt idx="662">
                  <c:v>2.2709499166931352E-2</c:v>
                </c:pt>
                <c:pt idx="663">
                  <c:v>2.2787072491936313E-2</c:v>
                </c:pt>
                <c:pt idx="664">
                  <c:v>2.2919269359539082E-2</c:v>
                </c:pt>
                <c:pt idx="665">
                  <c:v>2.2851641235298058E-2</c:v>
                </c:pt>
                <c:pt idx="666">
                  <c:v>2.2922337969725568E-2</c:v>
                </c:pt>
                <c:pt idx="667">
                  <c:v>2.2977509277958656E-2</c:v>
                </c:pt>
                <c:pt idx="668">
                  <c:v>2.00000000874874E-2</c:v>
                </c:pt>
                <c:pt idx="669">
                  <c:v>2.0051554277079209E-2</c:v>
                </c:pt>
                <c:pt idx="670">
                  <c:v>2.0204624521583812E-2</c:v>
                </c:pt>
                <c:pt idx="671">
                  <c:v>2.0338521157730577E-2</c:v>
                </c:pt>
                <c:pt idx="672">
                  <c:v>2.0301981962822551E-2</c:v>
                </c:pt>
                <c:pt idx="673">
                  <c:v>2.0293522213818176E-2</c:v>
                </c:pt>
                <c:pt idx="674">
                  <c:v>2.0240764787457254E-2</c:v>
                </c:pt>
                <c:pt idx="675">
                  <c:v>2.0278181647994602E-2</c:v>
                </c:pt>
                <c:pt idx="676">
                  <c:v>2.017071623282168E-2</c:v>
                </c:pt>
                <c:pt idx="677">
                  <c:v>2.0572188996715191E-2</c:v>
                </c:pt>
                <c:pt idx="678">
                  <c:v>2.0520776485485486E-2</c:v>
                </c:pt>
                <c:pt idx="679">
                  <c:v>2.0723499450628596E-2</c:v>
                </c:pt>
                <c:pt idx="680">
                  <c:v>2.1030547335527019E-2</c:v>
                </c:pt>
                <c:pt idx="681">
                  <c:v>2.1066261622771625E-2</c:v>
                </c:pt>
                <c:pt idx="682">
                  <c:v>2.2039634664685073E-2</c:v>
                </c:pt>
                <c:pt idx="683">
                  <c:v>2.1991633570101109E-2</c:v>
                </c:pt>
                <c:pt idx="684">
                  <c:v>2.2040759373666251E-2</c:v>
                </c:pt>
                <c:pt idx="685">
                  <c:v>2.1286582680840611E-2</c:v>
                </c:pt>
                <c:pt idx="686">
                  <c:v>2.23014717267787E-2</c:v>
                </c:pt>
                <c:pt idx="687">
                  <c:v>2.2501532956160669E-2</c:v>
                </c:pt>
                <c:pt idx="688">
                  <c:v>1.999999983014808E-2</c:v>
                </c:pt>
                <c:pt idx="689">
                  <c:v>2.0172283303933381E-2</c:v>
                </c:pt>
                <c:pt idx="690">
                  <c:v>2.1084761594605442E-2</c:v>
                </c:pt>
                <c:pt idx="691">
                  <c:v>2.1234080073507612E-2</c:v>
                </c:pt>
                <c:pt idx="692">
                  <c:v>2.1143463903109803E-2</c:v>
                </c:pt>
                <c:pt idx="693">
                  <c:v>2.1543009836750816E-2</c:v>
                </c:pt>
                <c:pt idx="694">
                  <c:v>2.262793339074079E-2</c:v>
                </c:pt>
                <c:pt idx="695">
                  <c:v>2.3984372191532981E-2</c:v>
                </c:pt>
                <c:pt idx="696">
                  <c:v>2.4936404399936923E-2</c:v>
                </c:pt>
                <c:pt idx="697">
                  <c:v>2.5177981992089746E-2</c:v>
                </c:pt>
                <c:pt idx="698">
                  <c:v>2.4956280478422018E-2</c:v>
                </c:pt>
                <c:pt idx="699">
                  <c:v>2.5372958669207409E-2</c:v>
                </c:pt>
                <c:pt idx="700">
                  <c:v>2.5551415600317984E-2</c:v>
                </c:pt>
                <c:pt idx="701">
                  <c:v>2.6021343307590629E-2</c:v>
                </c:pt>
                <c:pt idx="702">
                  <c:v>2.5698880630564035E-2</c:v>
                </c:pt>
                <c:pt idx="703">
                  <c:v>2.5668814032801732E-2</c:v>
                </c:pt>
                <c:pt idx="704">
                  <c:v>2.5299090807132649E-2</c:v>
                </c:pt>
                <c:pt idx="705">
                  <c:v>2.5261317986778581E-2</c:v>
                </c:pt>
                <c:pt idx="706">
                  <c:v>2.5093198054664902E-2</c:v>
                </c:pt>
                <c:pt idx="707">
                  <c:v>2.5204835335010771E-2</c:v>
                </c:pt>
                <c:pt idx="708">
                  <c:v>2.5116892747118705E-2</c:v>
                </c:pt>
                <c:pt idx="709">
                  <c:v>2.512466839137974E-2</c:v>
                </c:pt>
                <c:pt idx="710">
                  <c:v>2.4984581209767227E-2</c:v>
                </c:pt>
                <c:pt idx="711">
                  <c:v>1.9999999995474142E-2</c:v>
                </c:pt>
                <c:pt idx="712">
                  <c:v>1.9996105894889454E-2</c:v>
                </c:pt>
                <c:pt idx="713">
                  <c:v>2.0127394425482253E-2</c:v>
                </c:pt>
                <c:pt idx="714">
                  <c:v>2.0282013395497678E-2</c:v>
                </c:pt>
                <c:pt idx="715">
                  <c:v>2.0484528620151168E-2</c:v>
                </c:pt>
                <c:pt idx="716">
                  <c:v>2.0381483084211841E-2</c:v>
                </c:pt>
                <c:pt idx="717">
                  <c:v>2.0079650931483204E-2</c:v>
                </c:pt>
                <c:pt idx="718">
                  <c:v>2.0135684564475818E-2</c:v>
                </c:pt>
                <c:pt idx="719">
                  <c:v>1.9994245130297891E-2</c:v>
                </c:pt>
                <c:pt idx="720">
                  <c:v>2.0094572434794612E-2</c:v>
                </c:pt>
                <c:pt idx="721">
                  <c:v>2.010380478113908E-2</c:v>
                </c:pt>
                <c:pt idx="722">
                  <c:v>2.0152970050972836E-2</c:v>
                </c:pt>
                <c:pt idx="723">
                  <c:v>2.0088879008565444E-2</c:v>
                </c:pt>
                <c:pt idx="724">
                  <c:v>2.0068212836177646E-2</c:v>
                </c:pt>
                <c:pt idx="725">
                  <c:v>2.0043038863858068E-2</c:v>
                </c:pt>
                <c:pt idx="726">
                  <c:v>2.0359571922912142E-2</c:v>
                </c:pt>
                <c:pt idx="727">
                  <c:v>2.0454483823003893E-2</c:v>
                </c:pt>
                <c:pt idx="728">
                  <c:v>2.0498415440119433E-2</c:v>
                </c:pt>
                <c:pt idx="729">
                  <c:v>2.0415386853514284E-2</c:v>
                </c:pt>
                <c:pt idx="730">
                  <c:v>2.0540517261248014E-2</c:v>
                </c:pt>
                <c:pt idx="731">
                  <c:v>1.9999999998268281E-2</c:v>
                </c:pt>
                <c:pt idx="732">
                  <c:v>2.0109484865711125E-2</c:v>
                </c:pt>
                <c:pt idx="733">
                  <c:v>2.0016769519660412E-2</c:v>
                </c:pt>
                <c:pt idx="734">
                  <c:v>1.990834411829372E-2</c:v>
                </c:pt>
                <c:pt idx="735">
                  <c:v>1.9936974073493381E-2</c:v>
                </c:pt>
                <c:pt idx="736">
                  <c:v>1.9805154546351175E-2</c:v>
                </c:pt>
                <c:pt idx="737">
                  <c:v>1.9742152625332479E-2</c:v>
                </c:pt>
                <c:pt idx="738">
                  <c:v>1.9719131887675843E-2</c:v>
                </c:pt>
                <c:pt idx="739">
                  <c:v>1.9697228524791582E-2</c:v>
                </c:pt>
                <c:pt idx="740">
                  <c:v>1.9886555348048965E-2</c:v>
                </c:pt>
                <c:pt idx="741">
                  <c:v>1.9862243934182469E-2</c:v>
                </c:pt>
                <c:pt idx="742">
                  <c:v>1.9816617890789982E-2</c:v>
                </c:pt>
                <c:pt idx="743">
                  <c:v>1.9926325513653573E-2</c:v>
                </c:pt>
                <c:pt idx="744">
                  <c:v>1.9866272156146322E-2</c:v>
                </c:pt>
                <c:pt idx="745">
                  <c:v>1.9867373310254767E-2</c:v>
                </c:pt>
                <c:pt idx="746">
                  <c:v>1.9802543728333909E-2</c:v>
                </c:pt>
                <c:pt idx="747">
                  <c:v>1.9664359333178946E-2</c:v>
                </c:pt>
                <c:pt idx="748">
                  <c:v>1.958453878150317E-2</c:v>
                </c:pt>
                <c:pt idx="749">
                  <c:v>1.9714844600423623E-2</c:v>
                </c:pt>
                <c:pt idx="750">
                  <c:v>1.9556541125840262E-2</c:v>
                </c:pt>
                <c:pt idx="751">
                  <c:v>1.9440767759406521E-2</c:v>
                </c:pt>
                <c:pt idx="752">
                  <c:v>1.9999999975925171E-2</c:v>
                </c:pt>
                <c:pt idx="753">
                  <c:v>1.9972980015378661E-2</c:v>
                </c:pt>
                <c:pt idx="754">
                  <c:v>1.9934270169959623E-2</c:v>
                </c:pt>
                <c:pt idx="755">
                  <c:v>1.9882855424032387E-2</c:v>
                </c:pt>
                <c:pt idx="756">
                  <c:v>1.9864882224975604E-2</c:v>
                </c:pt>
                <c:pt idx="757">
                  <c:v>2.0036659696400391E-2</c:v>
                </c:pt>
                <c:pt idx="758">
                  <c:v>2.0007231845309871E-2</c:v>
                </c:pt>
                <c:pt idx="759">
                  <c:v>2.0015861406912468E-2</c:v>
                </c:pt>
                <c:pt idx="760">
                  <c:v>2.0002698791879069E-2</c:v>
                </c:pt>
                <c:pt idx="761">
                  <c:v>1.9961624116610625E-2</c:v>
                </c:pt>
                <c:pt idx="762">
                  <c:v>1.9951443793876467E-2</c:v>
                </c:pt>
                <c:pt idx="763">
                  <c:v>1.986117527118883E-2</c:v>
                </c:pt>
                <c:pt idx="764">
                  <c:v>1.9847067714578542E-2</c:v>
                </c:pt>
                <c:pt idx="765">
                  <c:v>1.9733485196566043E-2</c:v>
                </c:pt>
                <c:pt idx="766">
                  <c:v>1.9702604044512888E-2</c:v>
                </c:pt>
                <c:pt idx="767">
                  <c:v>1.9723185985343741E-2</c:v>
                </c:pt>
                <c:pt idx="768">
                  <c:v>1.9734423314358932E-2</c:v>
                </c:pt>
                <c:pt idx="769">
                  <c:v>1.9651026421388929E-2</c:v>
                </c:pt>
                <c:pt idx="770">
                  <c:v>1.9561443766514558E-2</c:v>
                </c:pt>
                <c:pt idx="771">
                  <c:v>1.9522277017083565E-2</c:v>
                </c:pt>
                <c:pt idx="772">
                  <c:v>1.9456901507392262E-2</c:v>
                </c:pt>
                <c:pt idx="773">
                  <c:v>2.0000000019407212E-2</c:v>
                </c:pt>
                <c:pt idx="774">
                  <c:v>1.9950210231613072E-2</c:v>
                </c:pt>
                <c:pt idx="775">
                  <c:v>1.986971935928929E-2</c:v>
                </c:pt>
                <c:pt idx="776">
                  <c:v>1.980650661188163E-2</c:v>
                </c:pt>
                <c:pt idx="777">
                  <c:v>1.9781144266789941E-2</c:v>
                </c:pt>
                <c:pt idx="778">
                  <c:v>1.9759238972614064E-2</c:v>
                </c:pt>
                <c:pt idx="779">
                  <c:v>1.9702768622292838E-2</c:v>
                </c:pt>
                <c:pt idx="780">
                  <c:v>1.9722014149753688E-2</c:v>
                </c:pt>
                <c:pt idx="781">
                  <c:v>1.9686155441485963E-2</c:v>
                </c:pt>
                <c:pt idx="782">
                  <c:v>1.9524898842730516E-2</c:v>
                </c:pt>
                <c:pt idx="783">
                  <c:v>1.9534574464760614E-2</c:v>
                </c:pt>
                <c:pt idx="784">
                  <c:v>1.9510137804059441E-2</c:v>
                </c:pt>
                <c:pt idx="785">
                  <c:v>1.9428914779739383E-2</c:v>
                </c:pt>
                <c:pt idx="786">
                  <c:v>1.951470331538287E-2</c:v>
                </c:pt>
                <c:pt idx="787">
                  <c:v>1.9471573817298079E-2</c:v>
                </c:pt>
                <c:pt idx="788">
                  <c:v>1.9326691612588105E-2</c:v>
                </c:pt>
                <c:pt idx="789">
                  <c:v>1.9341087260548919E-2</c:v>
                </c:pt>
                <c:pt idx="790">
                  <c:v>1.9321830665164665E-2</c:v>
                </c:pt>
                <c:pt idx="791">
                  <c:v>1.9296036876708392E-2</c:v>
                </c:pt>
                <c:pt idx="792">
                  <c:v>2.0000000008557648E-2</c:v>
                </c:pt>
                <c:pt idx="793">
                  <c:v>1.9958735457650523E-2</c:v>
                </c:pt>
                <c:pt idx="794">
                  <c:v>1.9885290216044561E-2</c:v>
                </c:pt>
                <c:pt idx="795">
                  <c:v>1.9869528288331897E-2</c:v>
                </c:pt>
                <c:pt idx="796">
                  <c:v>1.9917680190386165E-2</c:v>
                </c:pt>
                <c:pt idx="797">
                  <c:v>1.9837436205018426E-2</c:v>
                </c:pt>
                <c:pt idx="798">
                  <c:v>1.9915226330906161E-2</c:v>
                </c:pt>
                <c:pt idx="799">
                  <c:v>1.9901707887248841E-2</c:v>
                </c:pt>
                <c:pt idx="800">
                  <c:v>1.9833954501905261E-2</c:v>
                </c:pt>
                <c:pt idx="801">
                  <c:v>1.9778382385054544E-2</c:v>
                </c:pt>
                <c:pt idx="802">
                  <c:v>1.9671470649641681E-2</c:v>
                </c:pt>
                <c:pt idx="803">
                  <c:v>1.9718924210411552E-2</c:v>
                </c:pt>
                <c:pt idx="804">
                  <c:v>1.9723752607264899E-2</c:v>
                </c:pt>
                <c:pt idx="805">
                  <c:v>1.9645912980118762E-2</c:v>
                </c:pt>
                <c:pt idx="806">
                  <c:v>1.9662358836663989E-2</c:v>
                </c:pt>
                <c:pt idx="807">
                  <c:v>1.9683778931006028E-2</c:v>
                </c:pt>
                <c:pt idx="808">
                  <c:v>1.9662909249920146E-2</c:v>
                </c:pt>
                <c:pt idx="809">
                  <c:v>1.9610452567483172E-2</c:v>
                </c:pt>
                <c:pt idx="810">
                  <c:v>1.9543269018204121E-2</c:v>
                </c:pt>
                <c:pt idx="811">
                  <c:v>1.964868569761764E-2</c:v>
                </c:pt>
                <c:pt idx="812">
                  <c:v>1.9670519805373921E-2</c:v>
                </c:pt>
                <c:pt idx="813">
                  <c:v>1.9999999975671319E-2</c:v>
                </c:pt>
                <c:pt idx="814">
                  <c:v>1.9943614296085432E-2</c:v>
                </c:pt>
                <c:pt idx="815">
                  <c:v>1.9922868163942835E-2</c:v>
                </c:pt>
                <c:pt idx="816">
                  <c:v>1.9930716155684671E-2</c:v>
                </c:pt>
                <c:pt idx="817">
                  <c:v>1.9838433421543809E-2</c:v>
                </c:pt>
                <c:pt idx="818">
                  <c:v>1.9799978225027826E-2</c:v>
                </c:pt>
                <c:pt idx="819">
                  <c:v>1.9705942976080887E-2</c:v>
                </c:pt>
                <c:pt idx="820">
                  <c:v>1.9643072209470484E-2</c:v>
                </c:pt>
                <c:pt idx="821">
                  <c:v>1.9608109678211926E-2</c:v>
                </c:pt>
                <c:pt idx="822">
                  <c:v>1.9502989548984963E-2</c:v>
                </c:pt>
                <c:pt idx="823">
                  <c:v>1.9409412765901069E-2</c:v>
                </c:pt>
                <c:pt idx="824">
                  <c:v>1.9382490495265879E-2</c:v>
                </c:pt>
                <c:pt idx="825">
                  <c:v>1.9382554688158381E-2</c:v>
                </c:pt>
                <c:pt idx="826">
                  <c:v>1.9279240678275082E-2</c:v>
                </c:pt>
                <c:pt idx="827">
                  <c:v>1.913501107617566E-2</c:v>
                </c:pt>
                <c:pt idx="828">
                  <c:v>1.9163976978080487E-2</c:v>
                </c:pt>
                <c:pt idx="829">
                  <c:v>1.9393257531643459E-2</c:v>
                </c:pt>
                <c:pt idx="830">
                  <c:v>1.9384911543246355E-2</c:v>
                </c:pt>
                <c:pt idx="831">
                  <c:v>1.9349168445470077E-2</c:v>
                </c:pt>
                <c:pt idx="832">
                  <c:v>1.922642683345482E-2</c:v>
                </c:pt>
                <c:pt idx="833">
                  <c:v>1.9466847568125403E-2</c:v>
                </c:pt>
                <c:pt idx="834">
                  <c:v>1.9999999937818261E-2</c:v>
                </c:pt>
                <c:pt idx="835">
                  <c:v>1.9905489394433873E-2</c:v>
                </c:pt>
                <c:pt idx="836">
                  <c:v>1.9933632785538523E-2</c:v>
                </c:pt>
                <c:pt idx="837">
                  <c:v>2.0120964515090239E-2</c:v>
                </c:pt>
                <c:pt idx="838">
                  <c:v>1.9827242427919913E-2</c:v>
                </c:pt>
                <c:pt idx="839">
                  <c:v>1.9878202057140682E-2</c:v>
                </c:pt>
                <c:pt idx="840">
                  <c:v>1.9836421495197789E-2</c:v>
                </c:pt>
                <c:pt idx="841">
                  <c:v>1.9738744452846204E-2</c:v>
                </c:pt>
                <c:pt idx="842">
                  <c:v>1.9703606327844091E-2</c:v>
                </c:pt>
                <c:pt idx="843">
                  <c:v>1.9911666473545919E-2</c:v>
                </c:pt>
                <c:pt idx="844">
                  <c:v>1.9695820037157537E-2</c:v>
                </c:pt>
                <c:pt idx="845">
                  <c:v>1.9658935752990259E-2</c:v>
                </c:pt>
                <c:pt idx="846">
                  <c:v>1.9730046511589567E-2</c:v>
                </c:pt>
                <c:pt idx="847">
                  <c:v>1.9722896599044581E-2</c:v>
                </c:pt>
                <c:pt idx="848">
                  <c:v>1.9695428370652562E-2</c:v>
                </c:pt>
                <c:pt idx="849">
                  <c:v>1.9715315675037634E-2</c:v>
                </c:pt>
                <c:pt idx="850">
                  <c:v>1.9792012353005501E-2</c:v>
                </c:pt>
                <c:pt idx="851">
                  <c:v>1.9825614188404873E-2</c:v>
                </c:pt>
                <c:pt idx="852">
                  <c:v>1.9810618474739982E-2</c:v>
                </c:pt>
                <c:pt idx="853">
                  <c:v>1.9948869778933464E-2</c:v>
                </c:pt>
                <c:pt idx="854">
                  <c:v>2.0000887531080952E-2</c:v>
                </c:pt>
                <c:pt idx="855">
                  <c:v>2.0000000001770709E-2</c:v>
                </c:pt>
                <c:pt idx="856">
                  <c:v>1.9904832448281597E-2</c:v>
                </c:pt>
                <c:pt idx="857">
                  <c:v>1.9759085612060388E-2</c:v>
                </c:pt>
                <c:pt idx="858">
                  <c:v>1.9794648449570625E-2</c:v>
                </c:pt>
                <c:pt idx="859">
                  <c:v>1.9941841923823745E-2</c:v>
                </c:pt>
                <c:pt idx="860">
                  <c:v>1.9854041876500247E-2</c:v>
                </c:pt>
                <c:pt idx="861">
                  <c:v>1.9935503618652331E-2</c:v>
                </c:pt>
                <c:pt idx="862">
                  <c:v>2.0064911046510592E-2</c:v>
                </c:pt>
                <c:pt idx="863">
                  <c:v>2.0123271639615411E-2</c:v>
                </c:pt>
                <c:pt idx="864">
                  <c:v>2.0289478310879999E-2</c:v>
                </c:pt>
                <c:pt idx="865">
                  <c:v>2.0324539556326671E-2</c:v>
                </c:pt>
                <c:pt idx="866">
                  <c:v>2.0313159525180351E-2</c:v>
                </c:pt>
                <c:pt idx="867">
                  <c:v>2.0329264014289344E-2</c:v>
                </c:pt>
                <c:pt idx="868">
                  <c:v>2.0272800990210012E-2</c:v>
                </c:pt>
                <c:pt idx="869">
                  <c:v>2.0139861638763665E-2</c:v>
                </c:pt>
                <c:pt idx="870">
                  <c:v>2.000858034879973E-2</c:v>
                </c:pt>
                <c:pt idx="871">
                  <c:v>1.9935871817402834E-2</c:v>
                </c:pt>
                <c:pt idx="872">
                  <c:v>2.0003331435312466E-2</c:v>
                </c:pt>
                <c:pt idx="873">
                  <c:v>2.0039242641085656E-2</c:v>
                </c:pt>
                <c:pt idx="874">
                  <c:v>2.0156606128146171E-2</c:v>
                </c:pt>
                <c:pt idx="875">
                  <c:v>2.0241210030544198E-2</c:v>
                </c:pt>
                <c:pt idx="876">
                  <c:v>1.9999999991481505E-2</c:v>
                </c:pt>
                <c:pt idx="877">
                  <c:v>1.9792863856241908E-2</c:v>
                </c:pt>
                <c:pt idx="878">
                  <c:v>1.9923499321997749E-2</c:v>
                </c:pt>
                <c:pt idx="879">
                  <c:v>1.988833127294257E-2</c:v>
                </c:pt>
                <c:pt idx="880">
                  <c:v>1.9863432022013218E-2</c:v>
                </c:pt>
                <c:pt idx="881">
                  <c:v>1.9909479784536704E-2</c:v>
                </c:pt>
                <c:pt idx="882">
                  <c:v>1.9934812580933482E-2</c:v>
                </c:pt>
                <c:pt idx="883">
                  <c:v>1.9903558931176797E-2</c:v>
                </c:pt>
                <c:pt idx="884">
                  <c:v>1.9941733550213094E-2</c:v>
                </c:pt>
                <c:pt idx="885">
                  <c:v>2.0177905124796381E-2</c:v>
                </c:pt>
                <c:pt idx="886">
                  <c:v>2.0243530707856425E-2</c:v>
                </c:pt>
                <c:pt idx="887">
                  <c:v>2.0192804924157384E-2</c:v>
                </c:pt>
                <c:pt idx="888">
                  <c:v>2.0432850034611878E-2</c:v>
                </c:pt>
                <c:pt idx="889">
                  <c:v>1.9948192023251113E-2</c:v>
                </c:pt>
                <c:pt idx="890">
                  <c:v>2.0043892242050068E-2</c:v>
                </c:pt>
                <c:pt idx="891">
                  <c:v>2.0170587392483976E-2</c:v>
                </c:pt>
                <c:pt idx="892">
                  <c:v>2.0234463273062386E-2</c:v>
                </c:pt>
                <c:pt idx="893">
                  <c:v>2.0488723534734941E-2</c:v>
                </c:pt>
                <c:pt idx="894">
                  <c:v>2.1534062335050806E-2</c:v>
                </c:pt>
                <c:pt idx="895">
                  <c:v>2.1524421119316427E-2</c:v>
                </c:pt>
                <c:pt idx="896">
                  <c:v>2.1415836757924495E-2</c:v>
                </c:pt>
                <c:pt idx="897">
                  <c:v>2.1465600557030624E-2</c:v>
                </c:pt>
                <c:pt idx="898">
                  <c:v>2.0000000023622087E-2</c:v>
                </c:pt>
                <c:pt idx="899">
                  <c:v>2.0076951474871325E-2</c:v>
                </c:pt>
                <c:pt idx="900">
                  <c:v>1.9936920311984681E-2</c:v>
                </c:pt>
                <c:pt idx="901">
                  <c:v>1.9812806734120683E-2</c:v>
                </c:pt>
                <c:pt idx="902">
                  <c:v>1.9638849313576377E-2</c:v>
                </c:pt>
                <c:pt idx="903">
                  <c:v>1.9587941653115361E-2</c:v>
                </c:pt>
                <c:pt idx="904">
                  <c:v>1.960578689283593E-2</c:v>
                </c:pt>
                <c:pt idx="905">
                  <c:v>1.9538989170211511E-2</c:v>
                </c:pt>
                <c:pt idx="906">
                  <c:v>1.9670764427194981E-2</c:v>
                </c:pt>
                <c:pt idx="907">
                  <c:v>1.9633415856491487E-2</c:v>
                </c:pt>
                <c:pt idx="908">
                  <c:v>1.9499098938182281E-2</c:v>
                </c:pt>
                <c:pt idx="909">
                  <c:v>1.9466279018311328E-2</c:v>
                </c:pt>
                <c:pt idx="910">
                  <c:v>1.9441264703842921E-2</c:v>
                </c:pt>
                <c:pt idx="911">
                  <c:v>1.9638524903383563E-2</c:v>
                </c:pt>
                <c:pt idx="912">
                  <c:v>1.9659710113679597E-2</c:v>
                </c:pt>
                <c:pt idx="913">
                  <c:v>1.9688052294519323E-2</c:v>
                </c:pt>
                <c:pt idx="914">
                  <c:v>1.9568278488153509E-2</c:v>
                </c:pt>
                <c:pt idx="915">
                  <c:v>1.9479419437766841E-2</c:v>
                </c:pt>
                <c:pt idx="916">
                  <c:v>1.9379325669929236E-2</c:v>
                </c:pt>
                <c:pt idx="917">
                  <c:v>1.9240465565863972E-2</c:v>
                </c:pt>
                <c:pt idx="918">
                  <c:v>1.9259016235434662E-2</c:v>
                </c:pt>
                <c:pt idx="919">
                  <c:v>1.9999999980250042E-2</c:v>
                </c:pt>
                <c:pt idx="920">
                  <c:v>2.0111946861890696E-2</c:v>
                </c:pt>
                <c:pt idx="921">
                  <c:v>2.0346085016811764E-2</c:v>
                </c:pt>
                <c:pt idx="922">
                  <c:v>2.0437409402462109E-2</c:v>
                </c:pt>
                <c:pt idx="923">
                  <c:v>2.0508356967833041E-2</c:v>
                </c:pt>
                <c:pt idx="924">
                  <c:v>2.0186594360415332E-2</c:v>
                </c:pt>
                <c:pt idx="925">
                  <c:v>2.0150307693253669E-2</c:v>
                </c:pt>
                <c:pt idx="926">
                  <c:v>1.9962426457182589E-2</c:v>
                </c:pt>
                <c:pt idx="927">
                  <c:v>1.9803820978470141E-2</c:v>
                </c:pt>
                <c:pt idx="928">
                  <c:v>1.9671450680267304E-2</c:v>
                </c:pt>
                <c:pt idx="929">
                  <c:v>1.9677008613744343E-2</c:v>
                </c:pt>
                <c:pt idx="930">
                  <c:v>1.9496706653031527E-2</c:v>
                </c:pt>
                <c:pt idx="931">
                  <c:v>1.9427802653122841E-2</c:v>
                </c:pt>
                <c:pt idx="932">
                  <c:v>1.9288477505089423E-2</c:v>
                </c:pt>
                <c:pt idx="933">
                  <c:v>1.9242265095263351E-2</c:v>
                </c:pt>
                <c:pt idx="934">
                  <c:v>1.9221300707513812E-2</c:v>
                </c:pt>
                <c:pt idx="935">
                  <c:v>1.9131788049814143E-2</c:v>
                </c:pt>
                <c:pt idx="936">
                  <c:v>1.9175176801415741E-2</c:v>
                </c:pt>
                <c:pt idx="937">
                  <c:v>1.9311668073025662E-2</c:v>
                </c:pt>
                <c:pt idx="938">
                  <c:v>2.0020924564260672E-2</c:v>
                </c:pt>
                <c:pt idx="939">
                  <c:v>1.9513518773934271E-2</c:v>
                </c:pt>
                <c:pt idx="940">
                  <c:v>1.9999999987854736E-2</c:v>
                </c:pt>
                <c:pt idx="941">
                  <c:v>1.9306371918257671E-2</c:v>
                </c:pt>
                <c:pt idx="942">
                  <c:v>1.9266504876386963E-2</c:v>
                </c:pt>
                <c:pt idx="943">
                  <c:v>1.9213708973947433E-2</c:v>
                </c:pt>
                <c:pt idx="944">
                  <c:v>1.970956558449552E-2</c:v>
                </c:pt>
                <c:pt idx="945">
                  <c:v>1.9689248894868047E-2</c:v>
                </c:pt>
                <c:pt idx="946">
                  <c:v>1.9752776835563701E-2</c:v>
                </c:pt>
                <c:pt idx="947">
                  <c:v>1.9498819199866266E-2</c:v>
                </c:pt>
                <c:pt idx="948">
                  <c:v>2.0349564773428312E-2</c:v>
                </c:pt>
                <c:pt idx="949">
                  <c:v>2.0822703959704765E-2</c:v>
                </c:pt>
                <c:pt idx="950">
                  <c:v>2.0756018919170012E-2</c:v>
                </c:pt>
                <c:pt idx="951">
                  <c:v>2.0725823578261224E-2</c:v>
                </c:pt>
                <c:pt idx="952">
                  <c:v>2.1263257886764034E-2</c:v>
                </c:pt>
                <c:pt idx="953">
                  <c:v>2.1263098251652884E-2</c:v>
                </c:pt>
                <c:pt idx="954">
                  <c:v>2.1211986106690211E-2</c:v>
                </c:pt>
                <c:pt idx="955">
                  <c:v>2.1080124445574448E-2</c:v>
                </c:pt>
                <c:pt idx="956">
                  <c:v>2.0940632171882141E-2</c:v>
                </c:pt>
                <c:pt idx="957">
                  <c:v>2.1054153743875884E-2</c:v>
                </c:pt>
                <c:pt idx="958">
                  <c:v>2.0792207470898508E-2</c:v>
                </c:pt>
                <c:pt idx="959">
                  <c:v>2.1261434570753829E-2</c:v>
                </c:pt>
                <c:pt idx="960">
                  <c:v>2.1254644509481401E-2</c:v>
                </c:pt>
                <c:pt idx="961">
                  <c:v>2.1018373767668033E-2</c:v>
                </c:pt>
                <c:pt idx="962">
                  <c:v>2.1464735397777691E-2</c:v>
                </c:pt>
                <c:pt idx="963">
                  <c:v>1.9999999993959273E-2</c:v>
                </c:pt>
                <c:pt idx="964">
                  <c:v>1.9987003509127441E-2</c:v>
                </c:pt>
                <c:pt idx="965">
                  <c:v>2.0076966411178229E-2</c:v>
                </c:pt>
                <c:pt idx="966">
                  <c:v>2.0071891343116967E-2</c:v>
                </c:pt>
                <c:pt idx="967">
                  <c:v>2.0070468566875031E-2</c:v>
                </c:pt>
                <c:pt idx="968">
                  <c:v>1.9940657558551341E-2</c:v>
                </c:pt>
                <c:pt idx="969">
                  <c:v>2.0328237910128458E-2</c:v>
                </c:pt>
                <c:pt idx="970">
                  <c:v>2.0933367864057275E-2</c:v>
                </c:pt>
                <c:pt idx="971">
                  <c:v>2.0987649122190651E-2</c:v>
                </c:pt>
                <c:pt idx="972">
                  <c:v>2.0940584165033069E-2</c:v>
                </c:pt>
                <c:pt idx="973">
                  <c:v>2.0992785745448366E-2</c:v>
                </c:pt>
                <c:pt idx="974">
                  <c:v>2.0792715739358671E-2</c:v>
                </c:pt>
                <c:pt idx="975">
                  <c:v>2.1149712630600469E-2</c:v>
                </c:pt>
                <c:pt idx="976">
                  <c:v>2.0937830846938822E-2</c:v>
                </c:pt>
                <c:pt idx="977">
                  <c:v>2.08328854848677E-2</c:v>
                </c:pt>
                <c:pt idx="978">
                  <c:v>2.0916664413294671E-2</c:v>
                </c:pt>
                <c:pt idx="979">
                  <c:v>2.1050442124655233E-2</c:v>
                </c:pt>
                <c:pt idx="980">
                  <c:v>2.1202092020555671E-2</c:v>
                </c:pt>
                <c:pt idx="981">
                  <c:v>2.1247088817682332E-2</c:v>
                </c:pt>
                <c:pt idx="982">
                  <c:v>2.0000000002200612E-2</c:v>
                </c:pt>
                <c:pt idx="983">
                  <c:v>2.0101194049394342E-2</c:v>
                </c:pt>
                <c:pt idx="984">
                  <c:v>2.0028038068043992E-2</c:v>
                </c:pt>
                <c:pt idx="985">
                  <c:v>1.9798608276077281E-2</c:v>
                </c:pt>
                <c:pt idx="986">
                  <c:v>1.9860898497741964E-2</c:v>
                </c:pt>
                <c:pt idx="987">
                  <c:v>1.9994117567543671E-2</c:v>
                </c:pt>
                <c:pt idx="988">
                  <c:v>1.9846805179985966E-2</c:v>
                </c:pt>
                <c:pt idx="989">
                  <c:v>1.9806061727838768E-2</c:v>
                </c:pt>
                <c:pt idx="990">
                  <c:v>1.9983325921711065E-2</c:v>
                </c:pt>
                <c:pt idx="991">
                  <c:v>2.0042499218697867E-2</c:v>
                </c:pt>
                <c:pt idx="992">
                  <c:v>2.0002807352780268E-2</c:v>
                </c:pt>
                <c:pt idx="993">
                  <c:v>2.0092102939465242E-2</c:v>
                </c:pt>
                <c:pt idx="994">
                  <c:v>2.0040419351905182E-2</c:v>
                </c:pt>
                <c:pt idx="995">
                  <c:v>2.0216313336626029E-2</c:v>
                </c:pt>
                <c:pt idx="996">
                  <c:v>2.0226754959093467E-2</c:v>
                </c:pt>
                <c:pt idx="997">
                  <c:v>2.0316151342681974E-2</c:v>
                </c:pt>
                <c:pt idx="998">
                  <c:v>2.0384869048656478E-2</c:v>
                </c:pt>
                <c:pt idx="999">
                  <c:v>2.0205729248369695E-2</c:v>
                </c:pt>
                <c:pt idx="1000">
                  <c:v>2.0144552003093008E-2</c:v>
                </c:pt>
                <c:pt idx="1001">
                  <c:v>2.0049486064738227E-2</c:v>
                </c:pt>
                <c:pt idx="1002">
                  <c:v>1.9985737023843642E-2</c:v>
                </c:pt>
                <c:pt idx="1003">
                  <c:v>1.9857672135573823E-2</c:v>
                </c:pt>
                <c:pt idx="1004">
                  <c:v>2.0000000081555048E-2</c:v>
                </c:pt>
                <c:pt idx="1005">
                  <c:v>1.994637935997429E-2</c:v>
                </c:pt>
                <c:pt idx="1006">
                  <c:v>1.9953605838443605E-2</c:v>
                </c:pt>
                <c:pt idx="1007">
                  <c:v>1.9776953363783423E-2</c:v>
                </c:pt>
                <c:pt idx="1008">
                  <c:v>1.9676196138522645E-2</c:v>
                </c:pt>
                <c:pt idx="1009">
                  <c:v>1.9816930361324772E-2</c:v>
                </c:pt>
                <c:pt idx="1010">
                  <c:v>1.9997757213686858E-2</c:v>
                </c:pt>
                <c:pt idx="1011">
                  <c:v>2.0037476530168602E-2</c:v>
                </c:pt>
                <c:pt idx="1012">
                  <c:v>2.0065140387600433E-2</c:v>
                </c:pt>
                <c:pt idx="1013">
                  <c:v>2.0166271713061672E-2</c:v>
                </c:pt>
                <c:pt idx="1014">
                  <c:v>2.0248245851206229E-2</c:v>
                </c:pt>
                <c:pt idx="1015">
                  <c:v>2.0307466781732883E-2</c:v>
                </c:pt>
                <c:pt idx="1016">
                  <c:v>2.0676505021074348E-2</c:v>
                </c:pt>
                <c:pt idx="1017">
                  <c:v>2.0935187355522442E-2</c:v>
                </c:pt>
                <c:pt idx="1018">
                  <c:v>2.1310632898671952E-2</c:v>
                </c:pt>
                <c:pt idx="1019">
                  <c:v>2.1452927012661847E-2</c:v>
                </c:pt>
                <c:pt idx="1020">
                  <c:v>2.1387590949016193E-2</c:v>
                </c:pt>
                <c:pt idx="1021">
                  <c:v>2.1193672339737638E-2</c:v>
                </c:pt>
                <c:pt idx="1022">
                  <c:v>2.1216413451712251E-2</c:v>
                </c:pt>
                <c:pt idx="1023">
                  <c:v>2.1702404155570967E-2</c:v>
                </c:pt>
                <c:pt idx="1024">
                  <c:v>2.0000000003247007E-2</c:v>
                </c:pt>
                <c:pt idx="1025">
                  <c:v>1.9934872185464261E-2</c:v>
                </c:pt>
                <c:pt idx="1026">
                  <c:v>1.9853063645870989E-2</c:v>
                </c:pt>
                <c:pt idx="1027">
                  <c:v>1.9992226813547585E-2</c:v>
                </c:pt>
                <c:pt idx="1028">
                  <c:v>2.0104397062478612E-2</c:v>
                </c:pt>
                <c:pt idx="1029">
                  <c:v>2.0241863984833759E-2</c:v>
                </c:pt>
                <c:pt idx="1030">
                  <c:v>2.0258705053451991E-2</c:v>
                </c:pt>
                <c:pt idx="1031">
                  <c:v>2.0220001775015491E-2</c:v>
                </c:pt>
                <c:pt idx="1032">
                  <c:v>2.0433731305593828E-2</c:v>
                </c:pt>
                <c:pt idx="1033">
                  <c:v>2.039797525844101E-2</c:v>
                </c:pt>
                <c:pt idx="1034">
                  <c:v>2.048021638152709E-2</c:v>
                </c:pt>
                <c:pt idx="1035">
                  <c:v>2.0440634271047007E-2</c:v>
                </c:pt>
                <c:pt idx="1036">
                  <c:v>2.0416949331439213E-2</c:v>
                </c:pt>
                <c:pt idx="1037">
                  <c:v>2.0365227650296552E-2</c:v>
                </c:pt>
                <c:pt idx="1038">
                  <c:v>2.0319031593720442E-2</c:v>
                </c:pt>
                <c:pt idx="1039">
                  <c:v>2.0347513099761912E-2</c:v>
                </c:pt>
                <c:pt idx="1040">
                  <c:v>2.0309029261542526E-2</c:v>
                </c:pt>
                <c:pt idx="1041">
                  <c:v>2.03998442068252E-2</c:v>
                </c:pt>
                <c:pt idx="1042">
                  <c:v>2.0521564014657788E-2</c:v>
                </c:pt>
                <c:pt idx="1043">
                  <c:v>1.9999999992900381E-2</c:v>
                </c:pt>
                <c:pt idx="1044">
                  <c:v>2.035139229580081E-2</c:v>
                </c:pt>
                <c:pt idx="1045">
                  <c:v>2.0350498543603622E-2</c:v>
                </c:pt>
                <c:pt idx="1046">
                  <c:v>2.0304760132193848E-2</c:v>
                </c:pt>
                <c:pt idx="1047">
                  <c:v>2.0381652877095011E-2</c:v>
                </c:pt>
                <c:pt idx="1048">
                  <c:v>2.0542801886699852E-2</c:v>
                </c:pt>
                <c:pt idx="1049">
                  <c:v>2.0609816056465145E-2</c:v>
                </c:pt>
                <c:pt idx="1050">
                  <c:v>2.0604955319368408E-2</c:v>
                </c:pt>
                <c:pt idx="1051">
                  <c:v>2.085939474450808E-2</c:v>
                </c:pt>
                <c:pt idx="1052">
                  <c:v>2.0798021139853341E-2</c:v>
                </c:pt>
                <c:pt idx="1053">
                  <c:v>2.059206503332155E-2</c:v>
                </c:pt>
                <c:pt idx="1054">
                  <c:v>2.0607620842460369E-2</c:v>
                </c:pt>
                <c:pt idx="1055">
                  <c:v>2.0700080783643188E-2</c:v>
                </c:pt>
                <c:pt idx="1056">
                  <c:v>2.0565426270145827E-2</c:v>
                </c:pt>
                <c:pt idx="1057">
                  <c:v>2.0480545662547412E-2</c:v>
                </c:pt>
                <c:pt idx="1058">
                  <c:v>2.0523147285129332E-2</c:v>
                </c:pt>
                <c:pt idx="1059">
                  <c:v>2.0464836511751881E-2</c:v>
                </c:pt>
                <c:pt idx="1060">
                  <c:v>2.0517566288780705E-2</c:v>
                </c:pt>
                <c:pt idx="1061">
                  <c:v>2.0445878141988092E-2</c:v>
                </c:pt>
                <c:pt idx="1062">
                  <c:v>2.0192533356535577E-2</c:v>
                </c:pt>
                <c:pt idx="1063">
                  <c:v>2.0059791414540624E-2</c:v>
                </c:pt>
                <c:pt idx="1064">
                  <c:v>1.9957350309078029E-2</c:v>
                </c:pt>
                <c:pt idx="1065">
                  <c:v>2.0086829215186869E-2</c:v>
                </c:pt>
                <c:pt idx="1066">
                  <c:v>1.9999999274828043E-2</c:v>
                </c:pt>
                <c:pt idx="1067">
                  <c:v>2.0104684037161577E-2</c:v>
                </c:pt>
                <c:pt idx="1068">
                  <c:v>2.0258089754480579E-2</c:v>
                </c:pt>
                <c:pt idx="1069">
                  <c:v>2.0395935142023473E-2</c:v>
                </c:pt>
                <c:pt idx="1070">
                  <c:v>2.0179000485574517E-2</c:v>
                </c:pt>
                <c:pt idx="1071">
                  <c:v>2.0203691190997981E-2</c:v>
                </c:pt>
                <c:pt idx="1072">
                  <c:v>2.0226125919911075E-2</c:v>
                </c:pt>
                <c:pt idx="1073">
                  <c:v>2.0164952261666511E-2</c:v>
                </c:pt>
                <c:pt idx="1074">
                  <c:v>2.042342285860985E-2</c:v>
                </c:pt>
                <c:pt idx="1075">
                  <c:v>2.0674369551294189E-2</c:v>
                </c:pt>
                <c:pt idx="1076">
                  <c:v>2.0483996430910416E-2</c:v>
                </c:pt>
                <c:pt idx="1077">
                  <c:v>2.0767141937339043E-2</c:v>
                </c:pt>
                <c:pt idx="1078">
                  <c:v>2.0739673388926037E-2</c:v>
                </c:pt>
                <c:pt idx="1079">
                  <c:v>2.0555559137194507E-2</c:v>
                </c:pt>
                <c:pt idx="1080">
                  <c:v>2.0630135110246892E-2</c:v>
                </c:pt>
                <c:pt idx="1081">
                  <c:v>2.0967286944430369E-2</c:v>
                </c:pt>
                <c:pt idx="1082">
                  <c:v>2.0875545689808934E-2</c:v>
                </c:pt>
                <c:pt idx="1083">
                  <c:v>2.0917627189997168E-2</c:v>
                </c:pt>
                <c:pt idx="1084">
                  <c:v>2.0870008987226882E-2</c:v>
                </c:pt>
                <c:pt idx="1085">
                  <c:v>2.0806178802083509E-2</c:v>
                </c:pt>
                <c:pt idx="1086">
                  <c:v>2.122858962246988E-2</c:v>
                </c:pt>
                <c:pt idx="1087">
                  <c:v>1.9999999982127859E-2</c:v>
                </c:pt>
                <c:pt idx="1088">
                  <c:v>1.9882817151951285E-2</c:v>
                </c:pt>
                <c:pt idx="1089">
                  <c:v>1.9891229822794419E-2</c:v>
                </c:pt>
                <c:pt idx="1090">
                  <c:v>1.9692732153847082E-2</c:v>
                </c:pt>
                <c:pt idx="1091">
                  <c:v>1.9734700065873401E-2</c:v>
                </c:pt>
                <c:pt idx="1092">
                  <c:v>2.0507111952602596E-2</c:v>
                </c:pt>
                <c:pt idx="1093">
                  <c:v>2.0597879625089469E-2</c:v>
                </c:pt>
                <c:pt idx="1094">
                  <c:v>2.0735231596518418E-2</c:v>
                </c:pt>
                <c:pt idx="1095">
                  <c:v>2.0653619737124273E-2</c:v>
                </c:pt>
                <c:pt idx="1096">
                  <c:v>2.0643614042989904E-2</c:v>
                </c:pt>
                <c:pt idx="1097">
                  <c:v>2.0733221676717633E-2</c:v>
                </c:pt>
                <c:pt idx="1098">
                  <c:v>2.0708276614138436E-2</c:v>
                </c:pt>
                <c:pt idx="1099">
                  <c:v>2.0657163028931228E-2</c:v>
                </c:pt>
                <c:pt idx="1100">
                  <c:v>2.0564708759725499E-2</c:v>
                </c:pt>
                <c:pt idx="1101">
                  <c:v>2.0437882624815069E-2</c:v>
                </c:pt>
                <c:pt idx="1102">
                  <c:v>2.0410259062970611E-2</c:v>
                </c:pt>
                <c:pt idx="1103">
                  <c:v>2.0401393595980269E-2</c:v>
                </c:pt>
                <c:pt idx="1104">
                  <c:v>2.0720999516365086E-2</c:v>
                </c:pt>
                <c:pt idx="1105">
                  <c:v>2.058057400444048E-2</c:v>
                </c:pt>
                <c:pt idx="1106">
                  <c:v>2.0480215858118669E-2</c:v>
                </c:pt>
                <c:pt idx="1107">
                  <c:v>1.9999999992925465E-2</c:v>
                </c:pt>
                <c:pt idx="1108">
                  <c:v>2.008628353789061E-2</c:v>
                </c:pt>
                <c:pt idx="1109">
                  <c:v>2.0147480074917151E-2</c:v>
                </c:pt>
                <c:pt idx="1110">
                  <c:v>2.0080657728823802E-2</c:v>
                </c:pt>
                <c:pt idx="1111">
                  <c:v>1.9912510806156847E-2</c:v>
                </c:pt>
                <c:pt idx="1112">
                  <c:v>2.0087300618501197E-2</c:v>
                </c:pt>
                <c:pt idx="1113">
                  <c:v>2.0040676427546176E-2</c:v>
                </c:pt>
                <c:pt idx="1114">
                  <c:v>1.991840184793077E-2</c:v>
                </c:pt>
                <c:pt idx="1115">
                  <c:v>1.990909382004508E-2</c:v>
                </c:pt>
                <c:pt idx="1116">
                  <c:v>1.9834044259802966E-2</c:v>
                </c:pt>
                <c:pt idx="1117">
                  <c:v>1.9825830989581981E-2</c:v>
                </c:pt>
                <c:pt idx="1118">
                  <c:v>1.9830375177406188E-2</c:v>
                </c:pt>
                <c:pt idx="1119">
                  <c:v>2.0020289953429152E-2</c:v>
                </c:pt>
                <c:pt idx="1120">
                  <c:v>2.0031273912230273E-2</c:v>
                </c:pt>
                <c:pt idx="1121">
                  <c:v>2.0009499854722942E-2</c:v>
                </c:pt>
                <c:pt idx="1122">
                  <c:v>2.0006982284310429E-2</c:v>
                </c:pt>
                <c:pt idx="1123">
                  <c:v>1.9909573472361271E-2</c:v>
                </c:pt>
                <c:pt idx="1124">
                  <c:v>1.9928862884840949E-2</c:v>
                </c:pt>
                <c:pt idx="1125">
                  <c:v>1.9974979120698247E-2</c:v>
                </c:pt>
                <c:pt idx="1126">
                  <c:v>1.9965414784678663E-2</c:v>
                </c:pt>
                <c:pt idx="1127">
                  <c:v>2.0194647240295155E-2</c:v>
                </c:pt>
                <c:pt idx="1128">
                  <c:v>2.0000000032325611E-2</c:v>
                </c:pt>
                <c:pt idx="1129">
                  <c:v>1.9914873710765755E-2</c:v>
                </c:pt>
                <c:pt idx="1130">
                  <c:v>1.991665456072832E-2</c:v>
                </c:pt>
                <c:pt idx="1131">
                  <c:v>1.9839176661593703E-2</c:v>
                </c:pt>
                <c:pt idx="1132">
                  <c:v>1.9765853221299319E-2</c:v>
                </c:pt>
                <c:pt idx="1133">
                  <c:v>1.9758469291873759E-2</c:v>
                </c:pt>
                <c:pt idx="1134">
                  <c:v>1.9703115539655477E-2</c:v>
                </c:pt>
                <c:pt idx="1135">
                  <c:v>1.9678398043029347E-2</c:v>
                </c:pt>
                <c:pt idx="1136">
                  <c:v>1.9794138558001825E-2</c:v>
                </c:pt>
                <c:pt idx="1137">
                  <c:v>1.976941684973306E-2</c:v>
                </c:pt>
                <c:pt idx="1138">
                  <c:v>1.9898119915939361E-2</c:v>
                </c:pt>
                <c:pt idx="1139">
                  <c:v>2.0167423925746587E-2</c:v>
                </c:pt>
                <c:pt idx="1140">
                  <c:v>2.0083848631112629E-2</c:v>
                </c:pt>
                <c:pt idx="1141">
                  <c:v>2.0080221197800847E-2</c:v>
                </c:pt>
                <c:pt idx="1142">
                  <c:v>2.0044638238785807E-2</c:v>
                </c:pt>
                <c:pt idx="1143">
                  <c:v>2.0138873654370087E-2</c:v>
                </c:pt>
                <c:pt idx="1144">
                  <c:v>2.0131129120233373E-2</c:v>
                </c:pt>
                <c:pt idx="1145">
                  <c:v>1.9945435186977983E-2</c:v>
                </c:pt>
                <c:pt idx="1146">
                  <c:v>2.0106313923536928E-2</c:v>
                </c:pt>
                <c:pt idx="1147">
                  <c:v>2.0209135944082801E-2</c:v>
                </c:pt>
                <c:pt idx="1148">
                  <c:v>2.0332886318876982E-2</c:v>
                </c:pt>
                <c:pt idx="1149">
                  <c:v>1.9999999998861585E-2</c:v>
                </c:pt>
                <c:pt idx="1150">
                  <c:v>1.9986077917868217E-2</c:v>
                </c:pt>
                <c:pt idx="1151">
                  <c:v>1.9952078825528241E-2</c:v>
                </c:pt>
                <c:pt idx="1152">
                  <c:v>1.9961232716956923E-2</c:v>
                </c:pt>
                <c:pt idx="1153">
                  <c:v>1.9753031227720728E-2</c:v>
                </c:pt>
                <c:pt idx="1154">
                  <c:v>1.963278774740311E-2</c:v>
                </c:pt>
                <c:pt idx="1155">
                  <c:v>1.960806068470921E-2</c:v>
                </c:pt>
                <c:pt idx="1156">
                  <c:v>1.9642612981513669E-2</c:v>
                </c:pt>
                <c:pt idx="1157">
                  <c:v>1.9666461180326545E-2</c:v>
                </c:pt>
                <c:pt idx="1158">
                  <c:v>1.9667341651460557E-2</c:v>
                </c:pt>
                <c:pt idx="1159">
                  <c:v>1.9666139410468398E-2</c:v>
                </c:pt>
                <c:pt idx="1160">
                  <c:v>1.9544717060198381E-2</c:v>
                </c:pt>
                <c:pt idx="1161">
                  <c:v>1.9420657178709267E-2</c:v>
                </c:pt>
                <c:pt idx="1162">
                  <c:v>1.937724668990869E-2</c:v>
                </c:pt>
                <c:pt idx="1163">
                  <c:v>1.925426184055852E-2</c:v>
                </c:pt>
                <c:pt idx="1164">
                  <c:v>1.9237934762787883E-2</c:v>
                </c:pt>
                <c:pt idx="1165">
                  <c:v>1.9207582241461386E-2</c:v>
                </c:pt>
                <c:pt idx="1166">
                  <c:v>1.9193302039429257E-2</c:v>
                </c:pt>
                <c:pt idx="1167">
                  <c:v>1.9158610164229817E-2</c:v>
                </c:pt>
                <c:pt idx="1168">
                  <c:v>1.9022178047309289E-2</c:v>
                </c:pt>
                <c:pt idx="1169">
                  <c:v>1.8973900242468044E-2</c:v>
                </c:pt>
                <c:pt idx="1170">
                  <c:v>1.9000326972241986E-2</c:v>
                </c:pt>
                <c:pt idx="1171">
                  <c:v>1.9999999999887854E-2</c:v>
                </c:pt>
                <c:pt idx="1172">
                  <c:v>1.99570191860566E-2</c:v>
                </c:pt>
                <c:pt idx="1173">
                  <c:v>1.9987647210324543E-2</c:v>
                </c:pt>
                <c:pt idx="1174">
                  <c:v>1.9931982213829847E-2</c:v>
                </c:pt>
                <c:pt idx="1175">
                  <c:v>2.0154057733811438E-2</c:v>
                </c:pt>
                <c:pt idx="1176">
                  <c:v>2.0111812372563875E-2</c:v>
                </c:pt>
                <c:pt idx="1177">
                  <c:v>2.0255974956525247E-2</c:v>
                </c:pt>
                <c:pt idx="1178">
                  <c:v>2.0176116405505033E-2</c:v>
                </c:pt>
                <c:pt idx="1179">
                  <c:v>2.0182953046872801E-2</c:v>
                </c:pt>
                <c:pt idx="1180">
                  <c:v>2.0226404561180526E-2</c:v>
                </c:pt>
                <c:pt idx="1181">
                  <c:v>2.0257232498031304E-2</c:v>
                </c:pt>
                <c:pt idx="1182">
                  <c:v>2.029515150653529E-2</c:v>
                </c:pt>
                <c:pt idx="1183">
                  <c:v>2.0197669029961011E-2</c:v>
                </c:pt>
                <c:pt idx="1184">
                  <c:v>2.0165675712831541E-2</c:v>
                </c:pt>
                <c:pt idx="1185">
                  <c:v>2.0481136440295158E-2</c:v>
                </c:pt>
                <c:pt idx="1186">
                  <c:v>2.0438997504008273E-2</c:v>
                </c:pt>
                <c:pt idx="1187">
                  <c:v>2.0324715323879812E-2</c:v>
                </c:pt>
                <c:pt idx="1188">
                  <c:v>2.0202080610893812E-2</c:v>
                </c:pt>
                <c:pt idx="1189">
                  <c:v>2.0210307865204009E-2</c:v>
                </c:pt>
                <c:pt idx="1190">
                  <c:v>2.010752285441321E-2</c:v>
                </c:pt>
                <c:pt idx="1191">
                  <c:v>2.0166061093343027E-2</c:v>
                </c:pt>
                <c:pt idx="1192">
                  <c:v>2.0000000004984846E-2</c:v>
                </c:pt>
                <c:pt idx="1193">
                  <c:v>1.9909488952734061E-2</c:v>
                </c:pt>
                <c:pt idx="1194">
                  <c:v>1.9878308389988861E-2</c:v>
                </c:pt>
                <c:pt idx="1195">
                  <c:v>1.9887776959184641E-2</c:v>
                </c:pt>
                <c:pt idx="1196">
                  <c:v>2.0052438756569802E-2</c:v>
                </c:pt>
                <c:pt idx="1197">
                  <c:v>1.9834822699092987E-2</c:v>
                </c:pt>
                <c:pt idx="1198">
                  <c:v>1.979115570031351E-2</c:v>
                </c:pt>
                <c:pt idx="1199">
                  <c:v>1.9662701663745036E-2</c:v>
                </c:pt>
                <c:pt idx="1200">
                  <c:v>1.9512634951274189E-2</c:v>
                </c:pt>
                <c:pt idx="1201">
                  <c:v>1.9617549481548625E-2</c:v>
                </c:pt>
                <c:pt idx="1202">
                  <c:v>1.9744589533449559E-2</c:v>
                </c:pt>
                <c:pt idx="1203">
                  <c:v>1.9778809074811401E-2</c:v>
                </c:pt>
                <c:pt idx="1204">
                  <c:v>1.9909761723715898E-2</c:v>
                </c:pt>
                <c:pt idx="1205">
                  <c:v>1.9950794478115721E-2</c:v>
                </c:pt>
                <c:pt idx="1206">
                  <c:v>1.9980447635576801E-2</c:v>
                </c:pt>
                <c:pt idx="1207">
                  <c:v>2.0039444293575879E-2</c:v>
                </c:pt>
                <c:pt idx="1208">
                  <c:v>2.0214976288861469E-2</c:v>
                </c:pt>
                <c:pt idx="1209">
                  <c:v>2.0508429191381346E-2</c:v>
                </c:pt>
                <c:pt idx="1210">
                  <c:v>2.0561010777424345E-2</c:v>
                </c:pt>
                <c:pt idx="1211">
                  <c:v>2.0552573208274499E-2</c:v>
                </c:pt>
                <c:pt idx="1212">
                  <c:v>2.0878034836833457E-2</c:v>
                </c:pt>
                <c:pt idx="1213">
                  <c:v>1.999999999964178E-2</c:v>
                </c:pt>
                <c:pt idx="1214">
                  <c:v>2.0271940088475326E-2</c:v>
                </c:pt>
                <c:pt idx="1215">
                  <c:v>2.0265625008150472E-2</c:v>
                </c:pt>
                <c:pt idx="1216">
                  <c:v>2.0619982677538472E-2</c:v>
                </c:pt>
                <c:pt idx="1217">
                  <c:v>2.0732865767446602E-2</c:v>
                </c:pt>
                <c:pt idx="1218">
                  <c:v>2.0745645602271833E-2</c:v>
                </c:pt>
                <c:pt idx="1219">
                  <c:v>2.0696252796462641E-2</c:v>
                </c:pt>
                <c:pt idx="1220">
                  <c:v>2.0989392539311254E-2</c:v>
                </c:pt>
                <c:pt idx="1221">
                  <c:v>2.1057921536605267E-2</c:v>
                </c:pt>
                <c:pt idx="1222">
                  <c:v>2.1006465595108596E-2</c:v>
                </c:pt>
                <c:pt idx="1223">
                  <c:v>2.1083965677633841E-2</c:v>
                </c:pt>
                <c:pt idx="1224">
                  <c:v>2.1071251827469776E-2</c:v>
                </c:pt>
                <c:pt idx="1225">
                  <c:v>2.0893104609195506E-2</c:v>
                </c:pt>
                <c:pt idx="1226">
                  <c:v>2.1091111376073907E-2</c:v>
                </c:pt>
                <c:pt idx="1227">
                  <c:v>2.1101342580980467E-2</c:v>
                </c:pt>
                <c:pt idx="1228">
                  <c:v>2.1011188427741766E-2</c:v>
                </c:pt>
                <c:pt idx="1229">
                  <c:v>2.097992726534622E-2</c:v>
                </c:pt>
                <c:pt idx="1230">
                  <c:v>2.0603619885407199E-2</c:v>
                </c:pt>
                <c:pt idx="1231">
                  <c:v>2.0527068440177994E-2</c:v>
                </c:pt>
                <c:pt idx="1232">
                  <c:v>2.062498373429637E-2</c:v>
                </c:pt>
                <c:pt idx="1233">
                  <c:v>2.0668719208194391E-2</c:v>
                </c:pt>
                <c:pt idx="1234">
                  <c:v>1.9999999998153762E-2</c:v>
                </c:pt>
                <c:pt idx="1235">
                  <c:v>2.0301549657240459E-2</c:v>
                </c:pt>
                <c:pt idx="1236">
                  <c:v>2.0742051984511976E-2</c:v>
                </c:pt>
                <c:pt idx="1237">
                  <c:v>2.0756369995069999E-2</c:v>
                </c:pt>
                <c:pt idx="1238">
                  <c:v>2.0826352520306828E-2</c:v>
                </c:pt>
                <c:pt idx="1239">
                  <c:v>2.0846327944909433E-2</c:v>
                </c:pt>
                <c:pt idx="1240">
                  <c:v>2.0841293855548202E-2</c:v>
                </c:pt>
                <c:pt idx="1241">
                  <c:v>2.0898426287942237E-2</c:v>
                </c:pt>
                <c:pt idx="1242">
                  <c:v>2.1077564168876829E-2</c:v>
                </c:pt>
                <c:pt idx="1243">
                  <c:v>2.1105161911189392E-2</c:v>
                </c:pt>
                <c:pt idx="1244">
                  <c:v>2.1190192567455909E-2</c:v>
                </c:pt>
                <c:pt idx="1245">
                  <c:v>2.1480448714774159E-2</c:v>
                </c:pt>
                <c:pt idx="1246">
                  <c:v>2.1415011478879111E-2</c:v>
                </c:pt>
                <c:pt idx="1247">
                  <c:v>2.1453488528622073E-2</c:v>
                </c:pt>
                <c:pt idx="1248">
                  <c:v>2.1247563159345489E-2</c:v>
                </c:pt>
                <c:pt idx="1249">
                  <c:v>2.121438170201841E-2</c:v>
                </c:pt>
                <c:pt idx="1250">
                  <c:v>2.1094483264092977E-2</c:v>
                </c:pt>
                <c:pt idx="1251">
                  <c:v>2.1019977654227154E-2</c:v>
                </c:pt>
                <c:pt idx="1252">
                  <c:v>2.1001562644972847E-2</c:v>
                </c:pt>
                <c:pt idx="1253">
                  <c:v>2.1120727637001829E-2</c:v>
                </c:pt>
                <c:pt idx="1254">
                  <c:v>2.0906901188325673E-2</c:v>
                </c:pt>
                <c:pt idx="1255">
                  <c:v>2.0837704971555029E-2</c:v>
                </c:pt>
                <c:pt idx="1256">
                  <c:v>1.9999999997753443E-2</c:v>
                </c:pt>
                <c:pt idx="1257">
                  <c:v>2.0138316633555402E-2</c:v>
                </c:pt>
                <c:pt idx="1258">
                  <c:v>2.0092980614874113E-2</c:v>
                </c:pt>
                <c:pt idx="1259">
                  <c:v>2.0301857171632912E-2</c:v>
                </c:pt>
                <c:pt idx="1260">
                  <c:v>2.0343125280969633E-2</c:v>
                </c:pt>
                <c:pt idx="1261">
                  <c:v>2.0180520457445575E-2</c:v>
                </c:pt>
                <c:pt idx="1262">
                  <c:v>2.0342763765043965E-2</c:v>
                </c:pt>
                <c:pt idx="1263">
                  <c:v>2.0355554152900378E-2</c:v>
                </c:pt>
                <c:pt idx="1264">
                  <c:v>2.033953806438785E-2</c:v>
                </c:pt>
                <c:pt idx="1265">
                  <c:v>2.1000625135220368E-2</c:v>
                </c:pt>
                <c:pt idx="1266">
                  <c:v>2.1085340797171347E-2</c:v>
                </c:pt>
                <c:pt idx="1267">
                  <c:v>2.1168768857275085E-2</c:v>
                </c:pt>
                <c:pt idx="1268">
                  <c:v>2.1132865625158509E-2</c:v>
                </c:pt>
                <c:pt idx="1269">
                  <c:v>2.1165908724886252E-2</c:v>
                </c:pt>
                <c:pt idx="1270">
                  <c:v>2.1377164081070699E-2</c:v>
                </c:pt>
                <c:pt idx="1271">
                  <c:v>2.1229491770936311E-2</c:v>
                </c:pt>
                <c:pt idx="1272">
                  <c:v>2.1152822638931357E-2</c:v>
                </c:pt>
                <c:pt idx="1273">
                  <c:v>2.1021367085911916E-2</c:v>
                </c:pt>
                <c:pt idx="1274">
                  <c:v>2.1622580965539234E-2</c:v>
                </c:pt>
                <c:pt idx="1275">
                  <c:v>2.1862431998947968E-2</c:v>
                </c:pt>
                <c:pt idx="1276">
                  <c:v>2.0000000020358406E-2</c:v>
                </c:pt>
                <c:pt idx="1277">
                  <c:v>2.0072354624731011E-2</c:v>
                </c:pt>
                <c:pt idx="1278">
                  <c:v>2.0040804121498976E-2</c:v>
                </c:pt>
                <c:pt idx="1279">
                  <c:v>2.0227244579538027E-2</c:v>
                </c:pt>
                <c:pt idx="1280">
                  <c:v>2.0178014476798168E-2</c:v>
                </c:pt>
                <c:pt idx="1281">
                  <c:v>2.0207368023796742E-2</c:v>
                </c:pt>
                <c:pt idx="1282">
                  <c:v>2.0052141125611263E-2</c:v>
                </c:pt>
                <c:pt idx="1283">
                  <c:v>1.9951578175707869E-2</c:v>
                </c:pt>
                <c:pt idx="1284">
                  <c:v>2.0077073808149881E-2</c:v>
                </c:pt>
                <c:pt idx="1285">
                  <c:v>2.0122367534518071E-2</c:v>
                </c:pt>
                <c:pt idx="1286">
                  <c:v>2.0226008578306292E-2</c:v>
                </c:pt>
                <c:pt idx="1287">
                  <c:v>2.0186365452269758E-2</c:v>
                </c:pt>
                <c:pt idx="1288">
                  <c:v>2.0148938845493441E-2</c:v>
                </c:pt>
                <c:pt idx="1289">
                  <c:v>2.019125022492466E-2</c:v>
                </c:pt>
                <c:pt idx="1290">
                  <c:v>2.0211069122482272E-2</c:v>
                </c:pt>
                <c:pt idx="1291">
                  <c:v>2.006035807104509E-2</c:v>
                </c:pt>
                <c:pt idx="1292">
                  <c:v>2.0170371403487406E-2</c:v>
                </c:pt>
                <c:pt idx="1293">
                  <c:v>2.0107729934220008E-2</c:v>
                </c:pt>
                <c:pt idx="1294">
                  <c:v>1.9993567913005841E-2</c:v>
                </c:pt>
                <c:pt idx="1295">
                  <c:v>2.0000000023388316E-2</c:v>
                </c:pt>
                <c:pt idx="1296">
                  <c:v>1.9885124662768983E-2</c:v>
                </c:pt>
                <c:pt idx="1297">
                  <c:v>1.9896889563345781E-2</c:v>
                </c:pt>
                <c:pt idx="1298">
                  <c:v>1.9886210913489067E-2</c:v>
                </c:pt>
                <c:pt idx="1299">
                  <c:v>1.999230729673121E-2</c:v>
                </c:pt>
                <c:pt idx="1300">
                  <c:v>1.9993421122875901E-2</c:v>
                </c:pt>
                <c:pt idx="1301">
                  <c:v>1.9881779958304899E-2</c:v>
                </c:pt>
                <c:pt idx="1302">
                  <c:v>1.9867050604254657E-2</c:v>
                </c:pt>
                <c:pt idx="1303">
                  <c:v>2.0090181664640272E-2</c:v>
                </c:pt>
                <c:pt idx="1304">
                  <c:v>2.0413940358633528E-2</c:v>
                </c:pt>
                <c:pt idx="1305">
                  <c:v>2.0283440672530833E-2</c:v>
                </c:pt>
                <c:pt idx="1306">
                  <c:v>2.0487275476223598E-2</c:v>
                </c:pt>
                <c:pt idx="1307">
                  <c:v>2.042438492834571E-2</c:v>
                </c:pt>
                <c:pt idx="1308">
                  <c:v>2.0271349509980208E-2</c:v>
                </c:pt>
                <c:pt idx="1309">
                  <c:v>2.0226937884360845E-2</c:v>
                </c:pt>
                <c:pt idx="1310">
                  <c:v>2.0095761214601635E-2</c:v>
                </c:pt>
                <c:pt idx="1311">
                  <c:v>2.014343971977501E-2</c:v>
                </c:pt>
                <c:pt idx="1312">
                  <c:v>2.0255221422284069E-2</c:v>
                </c:pt>
                <c:pt idx="1313">
                  <c:v>2.0235368444104448E-2</c:v>
                </c:pt>
                <c:pt idx="1314">
                  <c:v>2.0142840351787424E-2</c:v>
                </c:pt>
                <c:pt idx="1315">
                  <c:v>2.0133293305206211E-2</c:v>
                </c:pt>
                <c:pt idx="1316">
                  <c:v>2.0169404737656767E-2</c:v>
                </c:pt>
                <c:pt idx="1317">
                  <c:v>1.9999999986354527E-2</c:v>
                </c:pt>
                <c:pt idx="1318">
                  <c:v>2.0091861727888082E-2</c:v>
                </c:pt>
                <c:pt idx="1319">
                  <c:v>2.013290065978578E-2</c:v>
                </c:pt>
                <c:pt idx="1320">
                  <c:v>2.0060122669652267E-2</c:v>
                </c:pt>
                <c:pt idx="1321">
                  <c:v>1.9900899461003277E-2</c:v>
                </c:pt>
                <c:pt idx="1322">
                  <c:v>1.9886904672268953E-2</c:v>
                </c:pt>
                <c:pt idx="1323">
                  <c:v>1.9895389115347745E-2</c:v>
                </c:pt>
                <c:pt idx="1324">
                  <c:v>1.9851053931563181E-2</c:v>
                </c:pt>
                <c:pt idx="1325">
                  <c:v>2.0238963211958002E-2</c:v>
                </c:pt>
                <c:pt idx="1326">
                  <c:v>2.0082824002975012E-2</c:v>
                </c:pt>
                <c:pt idx="1327">
                  <c:v>2.019155343307525E-2</c:v>
                </c:pt>
                <c:pt idx="1328">
                  <c:v>2.0576702411988015E-2</c:v>
                </c:pt>
                <c:pt idx="1329">
                  <c:v>2.0546629543309283E-2</c:v>
                </c:pt>
                <c:pt idx="1330">
                  <c:v>2.1098980960144544E-2</c:v>
                </c:pt>
                <c:pt idx="1331">
                  <c:v>2.1084480396842367E-2</c:v>
                </c:pt>
                <c:pt idx="1332">
                  <c:v>2.1099464408998472E-2</c:v>
                </c:pt>
                <c:pt idx="1333">
                  <c:v>2.0993042113510673E-2</c:v>
                </c:pt>
                <c:pt idx="1334">
                  <c:v>2.0948484654629132E-2</c:v>
                </c:pt>
                <c:pt idx="1335">
                  <c:v>2.0941229194315798E-2</c:v>
                </c:pt>
                <c:pt idx="1336">
                  <c:v>2.0779371805336969E-2</c:v>
                </c:pt>
                <c:pt idx="1337">
                  <c:v>2.1447128174725591E-2</c:v>
                </c:pt>
                <c:pt idx="1338">
                  <c:v>1.9999999989929327E-2</c:v>
                </c:pt>
                <c:pt idx="1339">
                  <c:v>2.0125875673916847E-2</c:v>
                </c:pt>
                <c:pt idx="1340">
                  <c:v>2.0424215321785486E-2</c:v>
                </c:pt>
                <c:pt idx="1341">
                  <c:v>2.0491643360656651E-2</c:v>
                </c:pt>
                <c:pt idx="1342">
                  <c:v>2.0526334840672508E-2</c:v>
                </c:pt>
                <c:pt idx="1343">
                  <c:v>2.0502856732139391E-2</c:v>
                </c:pt>
                <c:pt idx="1344">
                  <c:v>2.056170680768047E-2</c:v>
                </c:pt>
                <c:pt idx="1345">
                  <c:v>2.057061024462721E-2</c:v>
                </c:pt>
                <c:pt idx="1346">
                  <c:v>2.0674207534260018E-2</c:v>
                </c:pt>
                <c:pt idx="1347">
                  <c:v>2.0895748930067692E-2</c:v>
                </c:pt>
                <c:pt idx="1348">
                  <c:v>2.1117419554968635E-2</c:v>
                </c:pt>
                <c:pt idx="1349">
                  <c:v>2.1112681987345828E-2</c:v>
                </c:pt>
                <c:pt idx="1350">
                  <c:v>2.0904505273311811E-2</c:v>
                </c:pt>
                <c:pt idx="1351">
                  <c:v>2.1019222544061713E-2</c:v>
                </c:pt>
                <c:pt idx="1352">
                  <c:v>2.0882490033590394E-2</c:v>
                </c:pt>
                <c:pt idx="1353">
                  <c:v>2.0955257504215549E-2</c:v>
                </c:pt>
                <c:pt idx="1354">
                  <c:v>2.1098381637347789E-2</c:v>
                </c:pt>
                <c:pt idx="1355">
                  <c:v>2.1170795041456292E-2</c:v>
                </c:pt>
                <c:pt idx="1356">
                  <c:v>2.115596624619109E-2</c:v>
                </c:pt>
                <c:pt idx="1357">
                  <c:v>2.1118675007014028E-2</c:v>
                </c:pt>
                <c:pt idx="1358">
                  <c:v>2.1077641105909813E-2</c:v>
                </c:pt>
                <c:pt idx="1359">
                  <c:v>1.9999999897224559E-2</c:v>
                </c:pt>
                <c:pt idx="1360">
                  <c:v>2.0032585093725602E-2</c:v>
                </c:pt>
                <c:pt idx="1361">
                  <c:v>2.0031328926737684E-2</c:v>
                </c:pt>
                <c:pt idx="1362">
                  <c:v>2.0038070677518494E-2</c:v>
                </c:pt>
                <c:pt idx="1363">
                  <c:v>1.9987955036577985E-2</c:v>
                </c:pt>
                <c:pt idx="1364">
                  <c:v>1.9979991935594788E-2</c:v>
                </c:pt>
                <c:pt idx="1365">
                  <c:v>1.9838940492172857E-2</c:v>
                </c:pt>
                <c:pt idx="1366">
                  <c:v>1.9732322478720463E-2</c:v>
                </c:pt>
                <c:pt idx="1367">
                  <c:v>1.9861139545609509E-2</c:v>
                </c:pt>
                <c:pt idx="1368">
                  <c:v>1.9775005333136975E-2</c:v>
                </c:pt>
                <c:pt idx="1369">
                  <c:v>1.9923707617355124E-2</c:v>
                </c:pt>
                <c:pt idx="1370">
                  <c:v>2.0010963718738409E-2</c:v>
                </c:pt>
                <c:pt idx="1371">
                  <c:v>1.9955348887555929E-2</c:v>
                </c:pt>
                <c:pt idx="1372">
                  <c:v>1.99031678172337E-2</c:v>
                </c:pt>
                <c:pt idx="1373">
                  <c:v>1.9858675426537544E-2</c:v>
                </c:pt>
                <c:pt idx="1374">
                  <c:v>2.0028223666626408E-2</c:v>
                </c:pt>
                <c:pt idx="1375">
                  <c:v>1.993416493210496E-2</c:v>
                </c:pt>
                <c:pt idx="1376">
                  <c:v>1.9871861115913918E-2</c:v>
                </c:pt>
                <c:pt idx="1377">
                  <c:v>1.984071717282437E-2</c:v>
                </c:pt>
                <c:pt idx="1378">
                  <c:v>1.9790801490780916E-2</c:v>
                </c:pt>
                <c:pt idx="1379">
                  <c:v>2.0090962904570509E-2</c:v>
                </c:pt>
                <c:pt idx="1380">
                  <c:v>2.0184846114920812E-2</c:v>
                </c:pt>
                <c:pt idx="1381">
                  <c:v>2.000000000014724E-2</c:v>
                </c:pt>
                <c:pt idx="1382">
                  <c:v>1.9893430469915881E-2</c:v>
                </c:pt>
                <c:pt idx="1383">
                  <c:v>1.9792560100853163E-2</c:v>
                </c:pt>
                <c:pt idx="1384">
                  <c:v>1.9822403961964843E-2</c:v>
                </c:pt>
                <c:pt idx="1385">
                  <c:v>1.9832473579676782E-2</c:v>
                </c:pt>
                <c:pt idx="1386">
                  <c:v>1.9939713315869401E-2</c:v>
                </c:pt>
                <c:pt idx="1387">
                  <c:v>2.0044240941599428E-2</c:v>
                </c:pt>
                <c:pt idx="1388">
                  <c:v>1.9960581958623796E-2</c:v>
                </c:pt>
                <c:pt idx="1389">
                  <c:v>1.9980368271662195E-2</c:v>
                </c:pt>
                <c:pt idx="1390">
                  <c:v>2.0225731762531E-2</c:v>
                </c:pt>
                <c:pt idx="1391">
                  <c:v>2.0058407238693232E-2</c:v>
                </c:pt>
                <c:pt idx="1392">
                  <c:v>2.0095211299376428E-2</c:v>
                </c:pt>
                <c:pt idx="1393">
                  <c:v>2.0758909858709752E-2</c:v>
                </c:pt>
                <c:pt idx="1394">
                  <c:v>2.0974112389937308E-2</c:v>
                </c:pt>
                <c:pt idx="1395">
                  <c:v>2.138712833947199E-2</c:v>
                </c:pt>
                <c:pt idx="1396">
                  <c:v>2.1333309083619856E-2</c:v>
                </c:pt>
                <c:pt idx="1397">
                  <c:v>2.1224545171397432E-2</c:v>
                </c:pt>
                <c:pt idx="1398">
                  <c:v>2.1336885020427226E-2</c:v>
                </c:pt>
                <c:pt idx="1399">
                  <c:v>2.1468573527026909E-2</c:v>
                </c:pt>
                <c:pt idx="1400">
                  <c:v>2.1594453251390363E-2</c:v>
                </c:pt>
                <c:pt idx="1401">
                  <c:v>1.9999999997291715E-2</c:v>
                </c:pt>
                <c:pt idx="1402">
                  <c:v>1.9972367970129492E-2</c:v>
                </c:pt>
                <c:pt idx="1403">
                  <c:v>1.9869682497193841E-2</c:v>
                </c:pt>
                <c:pt idx="1404">
                  <c:v>1.9993466170722288E-2</c:v>
                </c:pt>
                <c:pt idx="1405">
                  <c:v>1.9940645620273721E-2</c:v>
                </c:pt>
                <c:pt idx="1406">
                  <c:v>1.9994757820168341E-2</c:v>
                </c:pt>
                <c:pt idx="1407">
                  <c:v>1.9854362334804771E-2</c:v>
                </c:pt>
                <c:pt idx="1408">
                  <c:v>1.9824316840425061E-2</c:v>
                </c:pt>
                <c:pt idx="1409">
                  <c:v>1.9751342468014427E-2</c:v>
                </c:pt>
                <c:pt idx="1410">
                  <c:v>1.968632648530572E-2</c:v>
                </c:pt>
                <c:pt idx="1411">
                  <c:v>1.9715947480846902E-2</c:v>
                </c:pt>
                <c:pt idx="1412">
                  <c:v>1.9670823740789795E-2</c:v>
                </c:pt>
                <c:pt idx="1413">
                  <c:v>1.9585423140932926E-2</c:v>
                </c:pt>
                <c:pt idx="1414">
                  <c:v>1.9775738041083585E-2</c:v>
                </c:pt>
                <c:pt idx="1415">
                  <c:v>1.9694326433141958E-2</c:v>
                </c:pt>
                <c:pt idx="1416">
                  <c:v>1.9782961187228963E-2</c:v>
                </c:pt>
                <c:pt idx="1417">
                  <c:v>1.9766992800425719E-2</c:v>
                </c:pt>
                <c:pt idx="1418">
                  <c:v>1.9715415126505705E-2</c:v>
                </c:pt>
                <c:pt idx="1419">
                  <c:v>1.9763580014851383E-2</c:v>
                </c:pt>
                <c:pt idx="1420">
                  <c:v>1.9697845893498121E-2</c:v>
                </c:pt>
                <c:pt idx="1421">
                  <c:v>1.9575993981114613E-2</c:v>
                </c:pt>
                <c:pt idx="1422">
                  <c:v>1.9551055657126656E-2</c:v>
                </c:pt>
                <c:pt idx="1423">
                  <c:v>1.9539188508056325E-2</c:v>
                </c:pt>
                <c:pt idx="1424">
                  <c:v>1.9999999992137241E-2</c:v>
                </c:pt>
                <c:pt idx="1425">
                  <c:v>2.0188860852737307E-2</c:v>
                </c:pt>
                <c:pt idx="1426">
                  <c:v>2.025883394904782E-2</c:v>
                </c:pt>
                <c:pt idx="1427">
                  <c:v>2.0180393277345696E-2</c:v>
                </c:pt>
                <c:pt idx="1428">
                  <c:v>2.0224134107510384E-2</c:v>
                </c:pt>
                <c:pt idx="1429">
                  <c:v>2.0130820544020409E-2</c:v>
                </c:pt>
                <c:pt idx="1430">
                  <c:v>2.0024218687328919E-2</c:v>
                </c:pt>
                <c:pt idx="1431">
                  <c:v>2.0268211199828808E-2</c:v>
                </c:pt>
                <c:pt idx="1432">
                  <c:v>2.0251137644387802E-2</c:v>
                </c:pt>
                <c:pt idx="1433">
                  <c:v>2.0086324058881951E-2</c:v>
                </c:pt>
                <c:pt idx="1434">
                  <c:v>1.9977366996978461E-2</c:v>
                </c:pt>
                <c:pt idx="1435">
                  <c:v>1.9976610975638381E-2</c:v>
                </c:pt>
                <c:pt idx="1436">
                  <c:v>1.9958244303776618E-2</c:v>
                </c:pt>
                <c:pt idx="1437">
                  <c:v>2.0066030921741192E-2</c:v>
                </c:pt>
                <c:pt idx="1438">
                  <c:v>2.0158730512119416E-2</c:v>
                </c:pt>
                <c:pt idx="1439">
                  <c:v>2.0373189931508863E-2</c:v>
                </c:pt>
                <c:pt idx="1440">
                  <c:v>2.0194771688228814E-2</c:v>
                </c:pt>
                <c:pt idx="1441">
                  <c:v>2.0334648784345852E-2</c:v>
                </c:pt>
                <c:pt idx="1442">
                  <c:v>2.0336755798217671E-2</c:v>
                </c:pt>
                <c:pt idx="1443">
                  <c:v>2.0364756555856976E-2</c:v>
                </c:pt>
                <c:pt idx="1444">
                  <c:v>2.0244845254397612E-2</c:v>
                </c:pt>
                <c:pt idx="1445">
                  <c:v>2.0000000030404655E-2</c:v>
                </c:pt>
                <c:pt idx="1446">
                  <c:v>2.0192823012877982E-2</c:v>
                </c:pt>
                <c:pt idx="1447">
                  <c:v>2.022574808202262E-2</c:v>
                </c:pt>
                <c:pt idx="1448">
                  <c:v>2.046975574282545E-2</c:v>
                </c:pt>
                <c:pt idx="1449">
                  <c:v>2.097626352832422E-2</c:v>
                </c:pt>
                <c:pt idx="1450">
                  <c:v>2.0982458894798127E-2</c:v>
                </c:pt>
                <c:pt idx="1451">
                  <c:v>2.0936173127008104E-2</c:v>
                </c:pt>
                <c:pt idx="1452">
                  <c:v>2.1060924042537378E-2</c:v>
                </c:pt>
                <c:pt idx="1453">
                  <c:v>2.1596979109781585E-2</c:v>
                </c:pt>
                <c:pt idx="1454">
                  <c:v>2.1753980003317651E-2</c:v>
                </c:pt>
                <c:pt idx="1455">
                  <c:v>2.1647073199594073E-2</c:v>
                </c:pt>
                <c:pt idx="1456">
                  <c:v>2.164447985399227E-2</c:v>
                </c:pt>
                <c:pt idx="1457">
                  <c:v>2.1480649210324637E-2</c:v>
                </c:pt>
                <c:pt idx="1458">
                  <c:v>2.1500876676703529E-2</c:v>
                </c:pt>
                <c:pt idx="1459">
                  <c:v>2.1506577990300754E-2</c:v>
                </c:pt>
                <c:pt idx="1460">
                  <c:v>2.1558604628827041E-2</c:v>
                </c:pt>
                <c:pt idx="1461">
                  <c:v>2.2243282147208259E-2</c:v>
                </c:pt>
                <c:pt idx="1462">
                  <c:v>2.2006655111198439E-2</c:v>
                </c:pt>
                <c:pt idx="1463">
                  <c:v>2.2036467576181433E-2</c:v>
                </c:pt>
                <c:pt idx="1464">
                  <c:v>2.2309764058075627E-2</c:v>
                </c:pt>
                <c:pt idx="1465">
                  <c:v>2.2080160292442232E-2</c:v>
                </c:pt>
                <c:pt idx="1466">
                  <c:v>2.0000000000185952E-2</c:v>
                </c:pt>
                <c:pt idx="1467">
                  <c:v>2.0097228128611713E-2</c:v>
                </c:pt>
                <c:pt idx="1468">
                  <c:v>2.0287552661497402E-2</c:v>
                </c:pt>
                <c:pt idx="1469">
                  <c:v>2.0604549505571029E-2</c:v>
                </c:pt>
                <c:pt idx="1470">
                  <c:v>2.0560681426022381E-2</c:v>
                </c:pt>
                <c:pt idx="1471">
                  <c:v>2.0522047953208351E-2</c:v>
                </c:pt>
                <c:pt idx="1472">
                  <c:v>2.0571865457468117E-2</c:v>
                </c:pt>
                <c:pt idx="1473">
                  <c:v>2.0641183143943424E-2</c:v>
                </c:pt>
                <c:pt idx="1474">
                  <c:v>2.0894624810284469E-2</c:v>
                </c:pt>
                <c:pt idx="1475">
                  <c:v>2.0905648913620473E-2</c:v>
                </c:pt>
                <c:pt idx="1476">
                  <c:v>2.0963206124069669E-2</c:v>
                </c:pt>
                <c:pt idx="1477">
                  <c:v>2.0907588317680911E-2</c:v>
                </c:pt>
                <c:pt idx="1478">
                  <c:v>2.0690682450786802E-2</c:v>
                </c:pt>
                <c:pt idx="1479">
                  <c:v>2.0430720829997296E-2</c:v>
                </c:pt>
                <c:pt idx="1480">
                  <c:v>2.0386196703194311E-2</c:v>
                </c:pt>
                <c:pt idx="1481">
                  <c:v>2.029926708208625E-2</c:v>
                </c:pt>
                <c:pt idx="1482">
                  <c:v>2.0286769652403547E-2</c:v>
                </c:pt>
                <c:pt idx="1483">
                  <c:v>2.0164350792877709E-2</c:v>
                </c:pt>
                <c:pt idx="1484">
                  <c:v>2.0008215203132201E-2</c:v>
                </c:pt>
                <c:pt idx="1485">
                  <c:v>1.9923145114740123E-2</c:v>
                </c:pt>
                <c:pt idx="1486">
                  <c:v>1.9954551007571746E-2</c:v>
                </c:pt>
                <c:pt idx="1487">
                  <c:v>1.9999999996090301E-2</c:v>
                </c:pt>
                <c:pt idx="1488">
                  <c:v>2.0216011619881756E-2</c:v>
                </c:pt>
                <c:pt idx="1489">
                  <c:v>2.0094832672361673E-2</c:v>
                </c:pt>
                <c:pt idx="1490">
                  <c:v>2.0149957924755244E-2</c:v>
                </c:pt>
                <c:pt idx="1491">
                  <c:v>2.0071708764580233E-2</c:v>
                </c:pt>
                <c:pt idx="1492">
                  <c:v>2.0004986505515028E-2</c:v>
                </c:pt>
                <c:pt idx="1493">
                  <c:v>1.9925034931797661E-2</c:v>
                </c:pt>
                <c:pt idx="1494">
                  <c:v>1.9973126205695663E-2</c:v>
                </c:pt>
                <c:pt idx="1495">
                  <c:v>1.9723224678801821E-2</c:v>
                </c:pt>
                <c:pt idx="1496">
                  <c:v>1.9805270179143897E-2</c:v>
                </c:pt>
                <c:pt idx="1497">
                  <c:v>1.9806793573183167E-2</c:v>
                </c:pt>
                <c:pt idx="1498">
                  <c:v>1.9807527843991642E-2</c:v>
                </c:pt>
                <c:pt idx="1499">
                  <c:v>1.9871776831826483E-2</c:v>
                </c:pt>
                <c:pt idx="1500">
                  <c:v>1.9796631431330921E-2</c:v>
                </c:pt>
                <c:pt idx="1501">
                  <c:v>1.9704436879360621E-2</c:v>
                </c:pt>
                <c:pt idx="1502">
                  <c:v>1.968646563368482E-2</c:v>
                </c:pt>
                <c:pt idx="1503">
                  <c:v>1.9646608979109435E-2</c:v>
                </c:pt>
                <c:pt idx="1504">
                  <c:v>1.9613012110337221E-2</c:v>
                </c:pt>
                <c:pt idx="1505">
                  <c:v>1.9533494797188321E-2</c:v>
                </c:pt>
                <c:pt idx="1506">
                  <c:v>1.9687556079371445E-2</c:v>
                </c:pt>
                <c:pt idx="1507">
                  <c:v>1.9589563007479063E-2</c:v>
                </c:pt>
                <c:pt idx="1508">
                  <c:v>2.0000000000742982E-2</c:v>
                </c:pt>
                <c:pt idx="1509">
                  <c:v>1.9470031408617944E-2</c:v>
                </c:pt>
                <c:pt idx="1510">
                  <c:v>1.9908588738019813E-2</c:v>
                </c:pt>
                <c:pt idx="1511">
                  <c:v>1.9808428951411983E-2</c:v>
                </c:pt>
                <c:pt idx="1512">
                  <c:v>1.9697618188292475E-2</c:v>
                </c:pt>
                <c:pt idx="1513">
                  <c:v>1.9919127925712841E-2</c:v>
                </c:pt>
                <c:pt idx="1514">
                  <c:v>2.0124896717773851E-2</c:v>
                </c:pt>
                <c:pt idx="1515">
                  <c:v>2.0064329135874553E-2</c:v>
                </c:pt>
                <c:pt idx="1516">
                  <c:v>1.9962062269613071E-2</c:v>
                </c:pt>
                <c:pt idx="1517">
                  <c:v>1.9872796459071924E-2</c:v>
                </c:pt>
                <c:pt idx="1518">
                  <c:v>1.9852252864925823E-2</c:v>
                </c:pt>
                <c:pt idx="1519">
                  <c:v>1.9914613832279236E-2</c:v>
                </c:pt>
                <c:pt idx="1520">
                  <c:v>1.9914132899779821E-2</c:v>
                </c:pt>
                <c:pt idx="1521">
                  <c:v>1.9799705404347823E-2</c:v>
                </c:pt>
                <c:pt idx="1522">
                  <c:v>1.9875788275339801E-2</c:v>
                </c:pt>
                <c:pt idx="1523">
                  <c:v>2.0225496477953273E-2</c:v>
                </c:pt>
                <c:pt idx="1524">
                  <c:v>2.0312888550430182E-2</c:v>
                </c:pt>
                <c:pt idx="1525">
                  <c:v>2.0598552632501627E-2</c:v>
                </c:pt>
                <c:pt idx="1526">
                  <c:v>2.0545606528865386E-2</c:v>
                </c:pt>
                <c:pt idx="1527">
                  <c:v>2.1350472958251491E-2</c:v>
                </c:pt>
                <c:pt idx="1528">
                  <c:v>2.0000000000320824E-2</c:v>
                </c:pt>
                <c:pt idx="1529">
                  <c:v>2.0036125583406599E-2</c:v>
                </c:pt>
                <c:pt idx="1530">
                  <c:v>1.9937422976193594E-2</c:v>
                </c:pt>
                <c:pt idx="1531">
                  <c:v>1.988644000715474E-2</c:v>
                </c:pt>
                <c:pt idx="1532">
                  <c:v>1.988186829572787E-2</c:v>
                </c:pt>
                <c:pt idx="1533">
                  <c:v>1.9730935890600501E-2</c:v>
                </c:pt>
                <c:pt idx="1534">
                  <c:v>1.9792799144166612E-2</c:v>
                </c:pt>
                <c:pt idx="1535">
                  <c:v>1.9776949656954933E-2</c:v>
                </c:pt>
                <c:pt idx="1536">
                  <c:v>2.001796164136482E-2</c:v>
                </c:pt>
                <c:pt idx="1537">
                  <c:v>1.990789336665412E-2</c:v>
                </c:pt>
                <c:pt idx="1538">
                  <c:v>2.0018599288330004E-2</c:v>
                </c:pt>
                <c:pt idx="1539">
                  <c:v>2.0082324061065446E-2</c:v>
                </c:pt>
                <c:pt idx="1540">
                  <c:v>1.9966531559321061E-2</c:v>
                </c:pt>
                <c:pt idx="1541">
                  <c:v>2.0270263556831012E-2</c:v>
                </c:pt>
                <c:pt idx="1542">
                  <c:v>2.0224733375069411E-2</c:v>
                </c:pt>
                <c:pt idx="1543">
                  <c:v>2.0358911271730836E-2</c:v>
                </c:pt>
                <c:pt idx="1544">
                  <c:v>2.0321109852310684E-2</c:v>
                </c:pt>
                <c:pt idx="1545">
                  <c:v>2.0300020363661152E-2</c:v>
                </c:pt>
                <c:pt idx="1546">
                  <c:v>2.0394362955284281E-2</c:v>
                </c:pt>
                <c:pt idx="1547">
                  <c:v>1.9999999998769301E-2</c:v>
                </c:pt>
                <c:pt idx="1548">
                  <c:v>1.9924822386389852E-2</c:v>
                </c:pt>
                <c:pt idx="1549">
                  <c:v>1.9825736973563393E-2</c:v>
                </c:pt>
                <c:pt idx="1550">
                  <c:v>1.9630194441996141E-2</c:v>
                </c:pt>
                <c:pt idx="1551">
                  <c:v>1.9691265298241053E-2</c:v>
                </c:pt>
                <c:pt idx="1552">
                  <c:v>1.9826874405784185E-2</c:v>
                </c:pt>
                <c:pt idx="1553">
                  <c:v>1.9857671324333793E-2</c:v>
                </c:pt>
                <c:pt idx="1554">
                  <c:v>1.9582513230991541E-2</c:v>
                </c:pt>
                <c:pt idx="1555">
                  <c:v>1.9640573801041623E-2</c:v>
                </c:pt>
                <c:pt idx="1556">
                  <c:v>1.9571689886436063E-2</c:v>
                </c:pt>
                <c:pt idx="1557">
                  <c:v>1.9495164230343101E-2</c:v>
                </c:pt>
                <c:pt idx="1558">
                  <c:v>2.0251387158750033E-2</c:v>
                </c:pt>
                <c:pt idx="1559">
                  <c:v>2.018555289959055E-2</c:v>
                </c:pt>
                <c:pt idx="1560">
                  <c:v>2.0107483294125868E-2</c:v>
                </c:pt>
                <c:pt idx="1561">
                  <c:v>2.0120465224776542E-2</c:v>
                </c:pt>
                <c:pt idx="1562">
                  <c:v>1.9885403765403018E-2</c:v>
                </c:pt>
                <c:pt idx="1563">
                  <c:v>1.9838450547932946E-2</c:v>
                </c:pt>
                <c:pt idx="1564">
                  <c:v>1.9889812987975829E-2</c:v>
                </c:pt>
                <c:pt idx="1565">
                  <c:v>1.9862350434398227E-2</c:v>
                </c:pt>
                <c:pt idx="1566">
                  <c:v>1.9910004691653733E-2</c:v>
                </c:pt>
                <c:pt idx="1567">
                  <c:v>1.9644951572370947E-2</c:v>
                </c:pt>
                <c:pt idx="1568">
                  <c:v>1.9975936006627625E-2</c:v>
                </c:pt>
                <c:pt idx="1569">
                  <c:v>1.9865043776417769E-2</c:v>
                </c:pt>
                <c:pt idx="1570">
                  <c:v>1.9999999989726184E-2</c:v>
                </c:pt>
                <c:pt idx="1571">
                  <c:v>1.9875171480592497E-2</c:v>
                </c:pt>
                <c:pt idx="1572">
                  <c:v>1.9819761492893561E-2</c:v>
                </c:pt>
                <c:pt idx="1573">
                  <c:v>1.9852948157026852E-2</c:v>
                </c:pt>
                <c:pt idx="1574">
                  <c:v>1.9855760473944689E-2</c:v>
                </c:pt>
                <c:pt idx="1575">
                  <c:v>1.9865714691278406E-2</c:v>
                </c:pt>
                <c:pt idx="1576">
                  <c:v>1.9728976198348083E-2</c:v>
                </c:pt>
                <c:pt idx="1577">
                  <c:v>1.9872873650588603E-2</c:v>
                </c:pt>
                <c:pt idx="1578">
                  <c:v>2.006171104023283E-2</c:v>
                </c:pt>
                <c:pt idx="1579">
                  <c:v>2.0109159691380663E-2</c:v>
                </c:pt>
                <c:pt idx="1580">
                  <c:v>2.022771417090382E-2</c:v>
                </c:pt>
                <c:pt idx="1581">
                  <c:v>2.0560975951868746E-2</c:v>
                </c:pt>
                <c:pt idx="1582">
                  <c:v>2.0402959486880229E-2</c:v>
                </c:pt>
                <c:pt idx="1583">
                  <c:v>2.0375876860126648E-2</c:v>
                </c:pt>
                <c:pt idx="1584">
                  <c:v>2.0305599628207712E-2</c:v>
                </c:pt>
                <c:pt idx="1585">
                  <c:v>2.0402685867454654E-2</c:v>
                </c:pt>
                <c:pt idx="1586">
                  <c:v>2.0578037140181946E-2</c:v>
                </c:pt>
                <c:pt idx="1587">
                  <c:v>2.065751428194906E-2</c:v>
                </c:pt>
                <c:pt idx="1588">
                  <c:v>2.0662998187787992E-2</c:v>
                </c:pt>
                <c:pt idx="1589">
                  <c:v>1.9999999999399797E-2</c:v>
                </c:pt>
                <c:pt idx="1590">
                  <c:v>2.0292892955936732E-2</c:v>
                </c:pt>
                <c:pt idx="1591">
                  <c:v>2.0273356831646251E-2</c:v>
                </c:pt>
                <c:pt idx="1592">
                  <c:v>2.0166903181524864E-2</c:v>
                </c:pt>
                <c:pt idx="1593">
                  <c:v>2.0126217261477411E-2</c:v>
                </c:pt>
                <c:pt idx="1594">
                  <c:v>2.0028701823892877E-2</c:v>
                </c:pt>
                <c:pt idx="1595">
                  <c:v>2.0140994299531367E-2</c:v>
                </c:pt>
                <c:pt idx="1596">
                  <c:v>2.0169316193010337E-2</c:v>
                </c:pt>
                <c:pt idx="1597">
                  <c:v>1.9970347200666861E-2</c:v>
                </c:pt>
                <c:pt idx="1598">
                  <c:v>1.9963644808622963E-2</c:v>
                </c:pt>
                <c:pt idx="1599">
                  <c:v>2.0013471902910671E-2</c:v>
                </c:pt>
                <c:pt idx="1600">
                  <c:v>2.0242698799226369E-2</c:v>
                </c:pt>
                <c:pt idx="1601">
                  <c:v>2.042496490119329E-2</c:v>
                </c:pt>
                <c:pt idx="1602">
                  <c:v>2.0430763953134611E-2</c:v>
                </c:pt>
                <c:pt idx="1603">
                  <c:v>2.039444654225361E-2</c:v>
                </c:pt>
                <c:pt idx="1604">
                  <c:v>2.0274162635638512E-2</c:v>
                </c:pt>
                <c:pt idx="1605">
                  <c:v>2.0215576113199026E-2</c:v>
                </c:pt>
                <c:pt idx="1606">
                  <c:v>2.0076047726138909E-2</c:v>
                </c:pt>
                <c:pt idx="1607">
                  <c:v>2.0288877577985118E-2</c:v>
                </c:pt>
                <c:pt idx="1608">
                  <c:v>2.04175637497956E-2</c:v>
                </c:pt>
                <c:pt idx="1609">
                  <c:v>2.0613561181400682E-2</c:v>
                </c:pt>
                <c:pt idx="1610">
                  <c:v>2.0579327593962048E-2</c:v>
                </c:pt>
                <c:pt idx="1611">
                  <c:v>1.9999999991677442E-2</c:v>
                </c:pt>
                <c:pt idx="1612">
                  <c:v>2.0141719077331872E-2</c:v>
                </c:pt>
                <c:pt idx="1613">
                  <c:v>1.9988464890228045E-2</c:v>
                </c:pt>
                <c:pt idx="1614">
                  <c:v>1.9699196922649678E-2</c:v>
                </c:pt>
                <c:pt idx="1615">
                  <c:v>1.9636492388347269E-2</c:v>
                </c:pt>
                <c:pt idx="1616">
                  <c:v>1.9515609352263721E-2</c:v>
                </c:pt>
                <c:pt idx="1617">
                  <c:v>1.9676221841446087E-2</c:v>
                </c:pt>
                <c:pt idx="1618">
                  <c:v>1.9594036866645202E-2</c:v>
                </c:pt>
                <c:pt idx="1619">
                  <c:v>1.9613593859330581E-2</c:v>
                </c:pt>
                <c:pt idx="1620">
                  <c:v>2.0262503110986149E-2</c:v>
                </c:pt>
                <c:pt idx="1621">
                  <c:v>2.033070433897834E-2</c:v>
                </c:pt>
                <c:pt idx="1622">
                  <c:v>2.0671793584632513E-2</c:v>
                </c:pt>
                <c:pt idx="1623">
                  <c:v>2.0659841917708886E-2</c:v>
                </c:pt>
                <c:pt idx="1624">
                  <c:v>2.0647995078801246E-2</c:v>
                </c:pt>
                <c:pt idx="1625">
                  <c:v>2.066730345762989E-2</c:v>
                </c:pt>
                <c:pt idx="1626">
                  <c:v>2.0744417915707112E-2</c:v>
                </c:pt>
                <c:pt idx="1627">
                  <c:v>2.0845669210725087E-2</c:v>
                </c:pt>
                <c:pt idx="1628">
                  <c:v>2.0882182200255291E-2</c:v>
                </c:pt>
                <c:pt idx="1629">
                  <c:v>2.0683536973740573E-2</c:v>
                </c:pt>
                <c:pt idx="1630">
                  <c:v>2.0625957335034376E-2</c:v>
                </c:pt>
                <c:pt idx="1631">
                  <c:v>2.0431124765654073E-2</c:v>
                </c:pt>
                <c:pt idx="1632">
                  <c:v>2.0514409744389547E-2</c:v>
                </c:pt>
                <c:pt idx="1633">
                  <c:v>2.000000000839856E-2</c:v>
                </c:pt>
                <c:pt idx="1634">
                  <c:v>1.9766885569904049E-2</c:v>
                </c:pt>
                <c:pt idx="1635">
                  <c:v>1.960365599583987E-2</c:v>
                </c:pt>
                <c:pt idx="1636">
                  <c:v>1.9634491658376763E-2</c:v>
                </c:pt>
                <c:pt idx="1637">
                  <c:v>1.9845065765701879E-2</c:v>
                </c:pt>
                <c:pt idx="1638">
                  <c:v>1.9912879490670703E-2</c:v>
                </c:pt>
                <c:pt idx="1639">
                  <c:v>1.9830457832031481E-2</c:v>
                </c:pt>
                <c:pt idx="1640">
                  <c:v>1.9704887163407393E-2</c:v>
                </c:pt>
                <c:pt idx="1641">
                  <c:v>1.954498174372566E-2</c:v>
                </c:pt>
                <c:pt idx="1642">
                  <c:v>1.9566062838339802E-2</c:v>
                </c:pt>
                <c:pt idx="1643">
                  <c:v>1.9679196153349537E-2</c:v>
                </c:pt>
                <c:pt idx="1644">
                  <c:v>1.9672173502701503E-2</c:v>
                </c:pt>
                <c:pt idx="1645">
                  <c:v>1.9569006733624023E-2</c:v>
                </c:pt>
                <c:pt idx="1646">
                  <c:v>1.9571391422689231E-2</c:v>
                </c:pt>
                <c:pt idx="1647">
                  <c:v>1.9610960609983377E-2</c:v>
                </c:pt>
                <c:pt idx="1648">
                  <c:v>1.9602098218791286E-2</c:v>
                </c:pt>
                <c:pt idx="1649">
                  <c:v>1.9756374148518285E-2</c:v>
                </c:pt>
                <c:pt idx="1650">
                  <c:v>1.9866105331973864E-2</c:v>
                </c:pt>
                <c:pt idx="1651">
                  <c:v>1.9617804155105965E-2</c:v>
                </c:pt>
                <c:pt idx="1652">
                  <c:v>2.0100036145349956E-2</c:v>
                </c:pt>
                <c:pt idx="1653">
                  <c:v>1.9999999998488883E-2</c:v>
                </c:pt>
                <c:pt idx="1654">
                  <c:v>1.9889925022180906E-2</c:v>
                </c:pt>
                <c:pt idx="1655">
                  <c:v>1.9916296271936043E-2</c:v>
                </c:pt>
                <c:pt idx="1656">
                  <c:v>1.9902137876144047E-2</c:v>
                </c:pt>
                <c:pt idx="1657">
                  <c:v>1.9885278512139243E-2</c:v>
                </c:pt>
                <c:pt idx="1658">
                  <c:v>1.9936292937690826E-2</c:v>
                </c:pt>
                <c:pt idx="1659">
                  <c:v>1.9803782606298458E-2</c:v>
                </c:pt>
                <c:pt idx="1660">
                  <c:v>1.976104605875444E-2</c:v>
                </c:pt>
                <c:pt idx="1661">
                  <c:v>1.9913690449416183E-2</c:v>
                </c:pt>
                <c:pt idx="1662">
                  <c:v>1.9844685127201805E-2</c:v>
                </c:pt>
                <c:pt idx="1663">
                  <c:v>1.9761267897610461E-2</c:v>
                </c:pt>
                <c:pt idx="1664">
                  <c:v>1.9877361879319922E-2</c:v>
                </c:pt>
                <c:pt idx="1665">
                  <c:v>1.9873054998633739E-2</c:v>
                </c:pt>
                <c:pt idx="1666">
                  <c:v>2.0035969841549109E-2</c:v>
                </c:pt>
                <c:pt idx="1667">
                  <c:v>1.9932978622164341E-2</c:v>
                </c:pt>
                <c:pt idx="1668">
                  <c:v>1.9808972244108911E-2</c:v>
                </c:pt>
                <c:pt idx="1669">
                  <c:v>1.9778212953742276E-2</c:v>
                </c:pt>
                <c:pt idx="1670">
                  <c:v>1.9731027625658332E-2</c:v>
                </c:pt>
                <c:pt idx="1671">
                  <c:v>1.9699531534220601E-2</c:v>
                </c:pt>
                <c:pt idx="1672">
                  <c:v>1.9675605617793218E-2</c:v>
                </c:pt>
                <c:pt idx="1673">
                  <c:v>1.9714918986025811E-2</c:v>
                </c:pt>
                <c:pt idx="1674">
                  <c:v>1.9559164007590321E-2</c:v>
                </c:pt>
                <c:pt idx="1675">
                  <c:v>1.9534280243164566E-2</c:v>
                </c:pt>
                <c:pt idx="1676">
                  <c:v>1.9999999999861927E-2</c:v>
                </c:pt>
                <c:pt idx="1677">
                  <c:v>1.9814397108438981E-2</c:v>
                </c:pt>
                <c:pt idx="1678">
                  <c:v>1.9885121045429416E-2</c:v>
                </c:pt>
                <c:pt idx="1679">
                  <c:v>1.9866284919269749E-2</c:v>
                </c:pt>
                <c:pt idx="1680">
                  <c:v>1.9785372918784499E-2</c:v>
                </c:pt>
                <c:pt idx="1681">
                  <c:v>1.9798781684985972E-2</c:v>
                </c:pt>
                <c:pt idx="1682">
                  <c:v>1.9718819660985556E-2</c:v>
                </c:pt>
                <c:pt idx="1683">
                  <c:v>1.9904407761569397E-2</c:v>
                </c:pt>
                <c:pt idx="1684">
                  <c:v>2.0006053999554976E-2</c:v>
                </c:pt>
                <c:pt idx="1685">
                  <c:v>2.0152468318732727E-2</c:v>
                </c:pt>
                <c:pt idx="1686">
                  <c:v>2.005967412752761E-2</c:v>
                </c:pt>
                <c:pt idx="1687">
                  <c:v>1.9767335541873293E-2</c:v>
                </c:pt>
                <c:pt idx="1688">
                  <c:v>1.982747124868308E-2</c:v>
                </c:pt>
                <c:pt idx="1689">
                  <c:v>1.9842339872192721E-2</c:v>
                </c:pt>
                <c:pt idx="1690">
                  <c:v>1.9667409169852303E-2</c:v>
                </c:pt>
                <c:pt idx="1691">
                  <c:v>1.9556261151420066E-2</c:v>
                </c:pt>
                <c:pt idx="1692">
                  <c:v>1.9521674019750766E-2</c:v>
                </c:pt>
                <c:pt idx="1693">
                  <c:v>1.9461223355917781E-2</c:v>
                </c:pt>
                <c:pt idx="1694">
                  <c:v>1.951285246688602E-2</c:v>
                </c:pt>
                <c:pt idx="1695">
                  <c:v>1.9507731583954281E-2</c:v>
                </c:pt>
                <c:pt idx="1696">
                  <c:v>2.0000000000348742E-2</c:v>
                </c:pt>
                <c:pt idx="1697">
                  <c:v>1.9967145650216421E-2</c:v>
                </c:pt>
                <c:pt idx="1698">
                  <c:v>1.9822836759944461E-2</c:v>
                </c:pt>
                <c:pt idx="1699">
                  <c:v>1.9883447879227321E-2</c:v>
                </c:pt>
                <c:pt idx="1700">
                  <c:v>1.9917244247863224E-2</c:v>
                </c:pt>
                <c:pt idx="1701">
                  <c:v>1.9832665894553174E-2</c:v>
                </c:pt>
                <c:pt idx="1702">
                  <c:v>1.9924101339521248E-2</c:v>
                </c:pt>
                <c:pt idx="1703">
                  <c:v>1.9762667422746592E-2</c:v>
                </c:pt>
                <c:pt idx="1704">
                  <c:v>1.986760510513759E-2</c:v>
                </c:pt>
                <c:pt idx="1705">
                  <c:v>1.9933314412722603E-2</c:v>
                </c:pt>
                <c:pt idx="1706">
                  <c:v>1.9847512714203215E-2</c:v>
                </c:pt>
                <c:pt idx="1707">
                  <c:v>1.9783686498715019E-2</c:v>
                </c:pt>
                <c:pt idx="1708">
                  <c:v>1.9547985988668602E-2</c:v>
                </c:pt>
                <c:pt idx="1709">
                  <c:v>1.9526183120503183E-2</c:v>
                </c:pt>
                <c:pt idx="1710">
                  <c:v>1.9592353203647841E-2</c:v>
                </c:pt>
                <c:pt idx="1711">
                  <c:v>1.9696687297409823E-2</c:v>
                </c:pt>
                <c:pt idx="1712">
                  <c:v>1.9642908266849723E-2</c:v>
                </c:pt>
                <c:pt idx="1713">
                  <c:v>1.9807879426543978E-2</c:v>
                </c:pt>
                <c:pt idx="1714">
                  <c:v>2.0437641407026103E-2</c:v>
                </c:pt>
                <c:pt idx="1715">
                  <c:v>2.037146913387539E-2</c:v>
                </c:pt>
                <c:pt idx="1716">
                  <c:v>2.0127770448844704E-2</c:v>
                </c:pt>
                <c:pt idx="1717">
                  <c:v>2.0195640711760228E-2</c:v>
                </c:pt>
                <c:pt idx="1718">
                  <c:v>1.9999999944896055E-2</c:v>
                </c:pt>
                <c:pt idx="1719">
                  <c:v>2.0769666854591067E-2</c:v>
                </c:pt>
                <c:pt idx="1720">
                  <c:v>2.0755206972181001E-2</c:v>
                </c:pt>
                <c:pt idx="1721">
                  <c:v>2.0525094150617637E-2</c:v>
                </c:pt>
                <c:pt idx="1722">
                  <c:v>2.0777242356013866E-2</c:v>
                </c:pt>
                <c:pt idx="1723">
                  <c:v>2.0672436519970808E-2</c:v>
                </c:pt>
                <c:pt idx="1724">
                  <c:v>2.0644734112665642E-2</c:v>
                </c:pt>
                <c:pt idx="1725">
                  <c:v>2.0596086348584963E-2</c:v>
                </c:pt>
                <c:pt idx="1726">
                  <c:v>2.0462239686028259E-2</c:v>
                </c:pt>
                <c:pt idx="1727">
                  <c:v>2.0324714833421867E-2</c:v>
                </c:pt>
                <c:pt idx="1728">
                  <c:v>2.0366314988679829E-2</c:v>
                </c:pt>
                <c:pt idx="1729">
                  <c:v>2.0529385394157371E-2</c:v>
                </c:pt>
                <c:pt idx="1730">
                  <c:v>2.0548482060765941E-2</c:v>
                </c:pt>
                <c:pt idx="1731">
                  <c:v>2.0371139111227492E-2</c:v>
                </c:pt>
                <c:pt idx="1732">
                  <c:v>2.0279439035600411E-2</c:v>
                </c:pt>
                <c:pt idx="1733">
                  <c:v>2.0193926530097477E-2</c:v>
                </c:pt>
                <c:pt idx="1734">
                  <c:v>2.0322942926040682E-2</c:v>
                </c:pt>
                <c:pt idx="1735">
                  <c:v>2.0557691211948777E-2</c:v>
                </c:pt>
                <c:pt idx="1736">
                  <c:v>2.0254143168189173E-2</c:v>
                </c:pt>
                <c:pt idx="1737">
                  <c:v>1.9842243343242263E-2</c:v>
                </c:pt>
                <c:pt idx="1738">
                  <c:v>1.9792663539707565E-2</c:v>
                </c:pt>
                <c:pt idx="1739">
                  <c:v>2.0000000000418783E-2</c:v>
                </c:pt>
                <c:pt idx="1740">
                  <c:v>1.9946423803534861E-2</c:v>
                </c:pt>
                <c:pt idx="1741">
                  <c:v>2.0194570514920612E-2</c:v>
                </c:pt>
                <c:pt idx="1742">
                  <c:v>2.0204276099855849E-2</c:v>
                </c:pt>
                <c:pt idx="1743">
                  <c:v>2.0453410247689211E-2</c:v>
                </c:pt>
                <c:pt idx="1744">
                  <c:v>2.0671002079867554E-2</c:v>
                </c:pt>
                <c:pt idx="1745">
                  <c:v>2.0544975737141986E-2</c:v>
                </c:pt>
                <c:pt idx="1746">
                  <c:v>2.0390290719680591E-2</c:v>
                </c:pt>
                <c:pt idx="1747">
                  <c:v>2.0345400430943968E-2</c:v>
                </c:pt>
                <c:pt idx="1748">
                  <c:v>2.0260447924440202E-2</c:v>
                </c:pt>
                <c:pt idx="1749">
                  <c:v>2.0368345473060833E-2</c:v>
                </c:pt>
                <c:pt idx="1750">
                  <c:v>2.0319576045289195E-2</c:v>
                </c:pt>
                <c:pt idx="1751">
                  <c:v>2.0346382857833752E-2</c:v>
                </c:pt>
                <c:pt idx="1752">
                  <c:v>2.0242915316399719E-2</c:v>
                </c:pt>
                <c:pt idx="1753">
                  <c:v>2.0161922512136672E-2</c:v>
                </c:pt>
                <c:pt idx="1754">
                  <c:v>2.0059661738781997E-2</c:v>
                </c:pt>
                <c:pt idx="1755">
                  <c:v>2.0020422205406171E-2</c:v>
                </c:pt>
                <c:pt idx="1756">
                  <c:v>1.9900792563581161E-2</c:v>
                </c:pt>
                <c:pt idx="1757">
                  <c:v>1.9816877965398483E-2</c:v>
                </c:pt>
                <c:pt idx="1758">
                  <c:v>1.9776757442884221E-2</c:v>
                </c:pt>
                <c:pt idx="1759">
                  <c:v>2.0000000006395256E-2</c:v>
                </c:pt>
                <c:pt idx="1760">
                  <c:v>1.982610969876936E-2</c:v>
                </c:pt>
                <c:pt idx="1761">
                  <c:v>1.9839874947741663E-2</c:v>
                </c:pt>
                <c:pt idx="1762">
                  <c:v>2.0224894712280238E-2</c:v>
                </c:pt>
                <c:pt idx="1763">
                  <c:v>2.028448035347365E-2</c:v>
                </c:pt>
                <c:pt idx="1764">
                  <c:v>2.0357874718404067E-2</c:v>
                </c:pt>
                <c:pt idx="1765">
                  <c:v>2.0328072668572592E-2</c:v>
                </c:pt>
                <c:pt idx="1766">
                  <c:v>2.0627755665246886E-2</c:v>
                </c:pt>
                <c:pt idx="1767">
                  <c:v>2.0777000358572602E-2</c:v>
                </c:pt>
                <c:pt idx="1768">
                  <c:v>2.0795186732051628E-2</c:v>
                </c:pt>
                <c:pt idx="1769">
                  <c:v>2.0593858366768181E-2</c:v>
                </c:pt>
                <c:pt idx="1770">
                  <c:v>2.0665105968681159E-2</c:v>
                </c:pt>
                <c:pt idx="1771">
                  <c:v>2.0346439877713649E-2</c:v>
                </c:pt>
                <c:pt idx="1772">
                  <c:v>2.0127288984731269E-2</c:v>
                </c:pt>
                <c:pt idx="1773">
                  <c:v>1.9686147497405788E-2</c:v>
                </c:pt>
                <c:pt idx="1774">
                  <c:v>1.978356934765315E-2</c:v>
                </c:pt>
                <c:pt idx="1775">
                  <c:v>1.9758591102166503E-2</c:v>
                </c:pt>
                <c:pt idx="1776">
                  <c:v>1.9767122740380172E-2</c:v>
                </c:pt>
                <c:pt idx="1777">
                  <c:v>1.9951885718323403E-2</c:v>
                </c:pt>
                <c:pt idx="1778">
                  <c:v>1.9763443990166121E-2</c:v>
                </c:pt>
                <c:pt idx="1779">
                  <c:v>1.9999999979402102E-2</c:v>
                </c:pt>
                <c:pt idx="1780">
                  <c:v>2.0058937086873015E-2</c:v>
                </c:pt>
                <c:pt idx="1781">
                  <c:v>1.9736199077856141E-2</c:v>
                </c:pt>
                <c:pt idx="1782">
                  <c:v>1.9711457408384581E-2</c:v>
                </c:pt>
                <c:pt idx="1783">
                  <c:v>1.9679264246011983E-2</c:v>
                </c:pt>
                <c:pt idx="1784">
                  <c:v>1.9813038652566714E-2</c:v>
                </c:pt>
                <c:pt idx="1785">
                  <c:v>1.961913318619132E-2</c:v>
                </c:pt>
                <c:pt idx="1786">
                  <c:v>1.9518743590267361E-2</c:v>
                </c:pt>
                <c:pt idx="1787">
                  <c:v>1.9602161552497801E-2</c:v>
                </c:pt>
                <c:pt idx="1788">
                  <c:v>1.9596736570273634E-2</c:v>
                </c:pt>
                <c:pt idx="1789">
                  <c:v>1.9638247732720125E-2</c:v>
                </c:pt>
                <c:pt idx="1790">
                  <c:v>1.9682408112635368E-2</c:v>
                </c:pt>
                <c:pt idx="1791">
                  <c:v>1.9605359610314524E-2</c:v>
                </c:pt>
                <c:pt idx="1792">
                  <c:v>1.9710684683823521E-2</c:v>
                </c:pt>
                <c:pt idx="1793">
                  <c:v>1.9644929957441673E-2</c:v>
                </c:pt>
                <c:pt idx="1794">
                  <c:v>1.9659429618369643E-2</c:v>
                </c:pt>
                <c:pt idx="1795">
                  <c:v>1.9635749510069203E-2</c:v>
                </c:pt>
                <c:pt idx="1796">
                  <c:v>1.961226165732698E-2</c:v>
                </c:pt>
                <c:pt idx="1797">
                  <c:v>1.9647247373914777E-2</c:v>
                </c:pt>
                <c:pt idx="1798">
                  <c:v>2.0000000001224833E-2</c:v>
                </c:pt>
                <c:pt idx="1799">
                  <c:v>2.0117787095541066E-2</c:v>
                </c:pt>
                <c:pt idx="1800">
                  <c:v>2.0111387886171669E-2</c:v>
                </c:pt>
                <c:pt idx="1801">
                  <c:v>2.0442212436778448E-2</c:v>
                </c:pt>
                <c:pt idx="1802">
                  <c:v>2.0507135430453273E-2</c:v>
                </c:pt>
                <c:pt idx="1803">
                  <c:v>2.0432949967880028E-2</c:v>
                </c:pt>
                <c:pt idx="1804">
                  <c:v>2.0390751387143531E-2</c:v>
                </c:pt>
                <c:pt idx="1805">
                  <c:v>2.0692329633858798E-2</c:v>
                </c:pt>
                <c:pt idx="1806">
                  <c:v>2.0712277481240018E-2</c:v>
                </c:pt>
                <c:pt idx="1807">
                  <c:v>2.0786403464984411E-2</c:v>
                </c:pt>
                <c:pt idx="1808">
                  <c:v>2.0980276877808766E-2</c:v>
                </c:pt>
                <c:pt idx="1809">
                  <c:v>2.1342818575710888E-2</c:v>
                </c:pt>
                <c:pt idx="1810">
                  <c:v>2.1526283077499358E-2</c:v>
                </c:pt>
                <c:pt idx="1811">
                  <c:v>2.1451245768464227E-2</c:v>
                </c:pt>
                <c:pt idx="1812">
                  <c:v>2.1487541474036073E-2</c:v>
                </c:pt>
                <c:pt idx="1813">
                  <c:v>2.1569011892559442E-2</c:v>
                </c:pt>
                <c:pt idx="1814">
                  <c:v>2.1472670857337457E-2</c:v>
                </c:pt>
                <c:pt idx="1815">
                  <c:v>2.1349330644278509E-2</c:v>
                </c:pt>
                <c:pt idx="1816">
                  <c:v>2.1283433052653469E-2</c:v>
                </c:pt>
                <c:pt idx="1817">
                  <c:v>2.1191931754761452E-2</c:v>
                </c:pt>
                <c:pt idx="1818">
                  <c:v>2.1368494298295185E-2</c:v>
                </c:pt>
                <c:pt idx="1819">
                  <c:v>2.1309774442447454E-2</c:v>
                </c:pt>
                <c:pt idx="1820">
                  <c:v>1.9999999971993618E-2</c:v>
                </c:pt>
                <c:pt idx="1821">
                  <c:v>2.0183107704771899E-2</c:v>
                </c:pt>
                <c:pt idx="1822">
                  <c:v>2.0295639868305806E-2</c:v>
                </c:pt>
                <c:pt idx="1823">
                  <c:v>2.0455577093180011E-2</c:v>
                </c:pt>
                <c:pt idx="1824">
                  <c:v>2.0398909348803514E-2</c:v>
                </c:pt>
                <c:pt idx="1825">
                  <c:v>2.0304753956242129E-2</c:v>
                </c:pt>
                <c:pt idx="1826">
                  <c:v>2.0253956136211351E-2</c:v>
                </c:pt>
                <c:pt idx="1827">
                  <c:v>2.0319868316265411E-2</c:v>
                </c:pt>
                <c:pt idx="1828">
                  <c:v>2.0187864141584203E-2</c:v>
                </c:pt>
                <c:pt idx="1829">
                  <c:v>2.0255526077185192E-2</c:v>
                </c:pt>
                <c:pt idx="1830">
                  <c:v>2.0207484022090431E-2</c:v>
                </c:pt>
                <c:pt idx="1831">
                  <c:v>2.0207859355437237E-2</c:v>
                </c:pt>
                <c:pt idx="1832">
                  <c:v>2.031124594744441E-2</c:v>
                </c:pt>
                <c:pt idx="1833">
                  <c:v>2.0312416765852506E-2</c:v>
                </c:pt>
                <c:pt idx="1834">
                  <c:v>2.0326506653822383E-2</c:v>
                </c:pt>
                <c:pt idx="1835">
                  <c:v>2.039016423691338E-2</c:v>
                </c:pt>
                <c:pt idx="1836">
                  <c:v>2.0443149095130651E-2</c:v>
                </c:pt>
                <c:pt idx="1837">
                  <c:v>2.0711394431024047E-2</c:v>
                </c:pt>
                <c:pt idx="1838">
                  <c:v>2.168124586180491E-2</c:v>
                </c:pt>
                <c:pt idx="1839">
                  <c:v>2.1532250784810015E-2</c:v>
                </c:pt>
                <c:pt idx="1840">
                  <c:v>2.0000000018918412E-2</c:v>
                </c:pt>
                <c:pt idx="1841">
                  <c:v>2.0023935376941682E-2</c:v>
                </c:pt>
                <c:pt idx="1842">
                  <c:v>2.0274307846350575E-2</c:v>
                </c:pt>
                <c:pt idx="1843">
                  <c:v>2.0331369237059891E-2</c:v>
                </c:pt>
                <c:pt idx="1844">
                  <c:v>2.0356533286636069E-2</c:v>
                </c:pt>
                <c:pt idx="1845">
                  <c:v>2.0265656852025311E-2</c:v>
                </c:pt>
                <c:pt idx="1846">
                  <c:v>2.0346712518025705E-2</c:v>
                </c:pt>
                <c:pt idx="1847">
                  <c:v>2.0444719672066673E-2</c:v>
                </c:pt>
                <c:pt idx="1848">
                  <c:v>2.0410580837533429E-2</c:v>
                </c:pt>
                <c:pt idx="1849">
                  <c:v>2.0247539932817946E-2</c:v>
                </c:pt>
                <c:pt idx="1850">
                  <c:v>1.9673850077663122E-2</c:v>
                </c:pt>
                <c:pt idx="1851">
                  <c:v>1.9477081058567935E-2</c:v>
                </c:pt>
                <c:pt idx="1852">
                  <c:v>1.9715758311336522E-2</c:v>
                </c:pt>
                <c:pt idx="1853">
                  <c:v>1.9522056465108063E-2</c:v>
                </c:pt>
                <c:pt idx="1854">
                  <c:v>1.9338298797408383E-2</c:v>
                </c:pt>
                <c:pt idx="1855">
                  <c:v>1.9690550380348084E-2</c:v>
                </c:pt>
                <c:pt idx="1856">
                  <c:v>1.932153050121823E-2</c:v>
                </c:pt>
                <c:pt idx="1857">
                  <c:v>1.9112578740206339E-2</c:v>
                </c:pt>
                <c:pt idx="1858">
                  <c:v>1.9460187201423503E-2</c:v>
                </c:pt>
                <c:pt idx="1859">
                  <c:v>1.9511054350358981E-2</c:v>
                </c:pt>
                <c:pt idx="1860">
                  <c:v>1.9459784774624692E-2</c:v>
                </c:pt>
                <c:pt idx="1861">
                  <c:v>1.9079197658493266E-2</c:v>
                </c:pt>
                <c:pt idx="1862">
                  <c:v>2.0000000003294216E-2</c:v>
                </c:pt>
                <c:pt idx="1863">
                  <c:v>2.0278025285176672E-2</c:v>
                </c:pt>
                <c:pt idx="1864">
                  <c:v>2.0205158048703313E-2</c:v>
                </c:pt>
                <c:pt idx="1865">
                  <c:v>2.0243372513877013E-2</c:v>
                </c:pt>
                <c:pt idx="1866">
                  <c:v>2.0324892530166751E-2</c:v>
                </c:pt>
                <c:pt idx="1867">
                  <c:v>2.030315618480982E-2</c:v>
                </c:pt>
                <c:pt idx="1868">
                  <c:v>1.9996565832443941E-2</c:v>
                </c:pt>
                <c:pt idx="1869">
                  <c:v>1.9824537918117103E-2</c:v>
                </c:pt>
                <c:pt idx="1870">
                  <c:v>2.0243082630995911E-2</c:v>
                </c:pt>
                <c:pt idx="1871">
                  <c:v>1.9902485492144614E-2</c:v>
                </c:pt>
                <c:pt idx="1872">
                  <c:v>1.9905694119241361E-2</c:v>
                </c:pt>
                <c:pt idx="1873">
                  <c:v>1.9827579243614467E-2</c:v>
                </c:pt>
                <c:pt idx="1874">
                  <c:v>1.9840805829008559E-2</c:v>
                </c:pt>
                <c:pt idx="1875">
                  <c:v>1.9729582989036501E-2</c:v>
                </c:pt>
                <c:pt idx="1876">
                  <c:v>1.9619217703005822E-2</c:v>
                </c:pt>
                <c:pt idx="1877">
                  <c:v>1.9419881131402503E-2</c:v>
                </c:pt>
                <c:pt idx="1878">
                  <c:v>1.9438082506371E-2</c:v>
                </c:pt>
                <c:pt idx="1879">
                  <c:v>1.9380317324714003E-2</c:v>
                </c:pt>
                <c:pt idx="1880">
                  <c:v>1.9385460496139956E-2</c:v>
                </c:pt>
                <c:pt idx="1881">
                  <c:v>1.9452710075273355E-2</c:v>
                </c:pt>
                <c:pt idx="1882">
                  <c:v>1.9363197496784761E-2</c:v>
                </c:pt>
                <c:pt idx="1883">
                  <c:v>1.9999999999577463E-2</c:v>
                </c:pt>
                <c:pt idx="1884">
                  <c:v>1.9743079804790051E-2</c:v>
                </c:pt>
                <c:pt idx="1885">
                  <c:v>1.968437056999792E-2</c:v>
                </c:pt>
                <c:pt idx="1886">
                  <c:v>1.9617164567228163E-2</c:v>
                </c:pt>
                <c:pt idx="1887">
                  <c:v>1.9561741269146605E-2</c:v>
                </c:pt>
                <c:pt idx="1888">
                  <c:v>1.9321419735858467E-2</c:v>
                </c:pt>
                <c:pt idx="1889">
                  <c:v>1.912377746550116E-2</c:v>
                </c:pt>
                <c:pt idx="1890">
                  <c:v>1.9038251900566551E-2</c:v>
                </c:pt>
                <c:pt idx="1891">
                  <c:v>1.8833286272817523E-2</c:v>
                </c:pt>
                <c:pt idx="1892">
                  <c:v>1.8760768043364125E-2</c:v>
                </c:pt>
                <c:pt idx="1893">
                  <c:v>1.8924213816259111E-2</c:v>
                </c:pt>
                <c:pt idx="1894">
                  <c:v>1.9073009760384885E-2</c:v>
                </c:pt>
                <c:pt idx="1895">
                  <c:v>1.9383945492681843E-2</c:v>
                </c:pt>
                <c:pt idx="1896">
                  <c:v>1.962500016396207E-2</c:v>
                </c:pt>
                <c:pt idx="1897">
                  <c:v>1.9576584211810463E-2</c:v>
                </c:pt>
                <c:pt idx="1898">
                  <c:v>1.9887700121451149E-2</c:v>
                </c:pt>
                <c:pt idx="1899">
                  <c:v>2.0886731383844129E-2</c:v>
                </c:pt>
                <c:pt idx="1900">
                  <c:v>2.3091226604392792E-2</c:v>
                </c:pt>
                <c:pt idx="1901">
                  <c:v>2.4286146671400832E-2</c:v>
                </c:pt>
                <c:pt idx="1902">
                  <c:v>2.4405506472167528E-2</c:v>
                </c:pt>
                <c:pt idx="1903">
                  <c:v>2.4908506500829812E-2</c:v>
                </c:pt>
                <c:pt idx="1904">
                  <c:v>2.0000000019019699E-2</c:v>
                </c:pt>
                <c:pt idx="1905">
                  <c:v>1.9112104335792704E-2</c:v>
                </c:pt>
                <c:pt idx="1906">
                  <c:v>1.9371907353918541E-2</c:v>
                </c:pt>
                <c:pt idx="1907">
                  <c:v>2.0488594525776508E-2</c:v>
                </c:pt>
                <c:pt idx="1908">
                  <c:v>2.5830665779256558E-2</c:v>
                </c:pt>
                <c:pt idx="1909">
                  <c:v>2.8655542265030025E-2</c:v>
                </c:pt>
                <c:pt idx="1910">
                  <c:v>3.6705310946765539E-2</c:v>
                </c:pt>
                <c:pt idx="1911">
                  <c:v>4.1361648357715504E-2</c:v>
                </c:pt>
                <c:pt idx="1912">
                  <c:v>5.0553741273705481E-2</c:v>
                </c:pt>
                <c:pt idx="1913">
                  <c:v>5.6406786281771572E-2</c:v>
                </c:pt>
                <c:pt idx="1914">
                  <c:v>5.5828286760598513E-2</c:v>
                </c:pt>
                <c:pt idx="1915">
                  <c:v>5.6077010031875582E-2</c:v>
                </c:pt>
                <c:pt idx="1916">
                  <c:v>5.5489371003269693E-2</c:v>
                </c:pt>
                <c:pt idx="1917">
                  <c:v>5.5218721562601124E-2</c:v>
                </c:pt>
                <c:pt idx="1918">
                  <c:v>5.5248547759043823E-2</c:v>
                </c:pt>
                <c:pt idx="1919">
                  <c:v>5.5353868010470722E-2</c:v>
                </c:pt>
                <c:pt idx="1920">
                  <c:v>5.5495955632491357E-2</c:v>
                </c:pt>
                <c:pt idx="1921">
                  <c:v>5.5360251045057166E-2</c:v>
                </c:pt>
                <c:pt idx="1922">
                  <c:v>5.5110123482934502E-2</c:v>
                </c:pt>
                <c:pt idx="1923">
                  <c:v>5.5104853133261023E-2</c:v>
                </c:pt>
                <c:pt idx="1924">
                  <c:v>5.4866086437415418E-2</c:v>
                </c:pt>
                <c:pt idx="1925">
                  <c:v>5.4805224228603323E-2</c:v>
                </c:pt>
                <c:pt idx="1926">
                  <c:v>5.4586763149974939E-2</c:v>
                </c:pt>
                <c:pt idx="1927">
                  <c:v>2.00000131213895E-2</c:v>
                </c:pt>
                <c:pt idx="1928">
                  <c:v>1.9886490968542961E-2</c:v>
                </c:pt>
                <c:pt idx="1929">
                  <c:v>1.9847028918774701E-2</c:v>
                </c:pt>
                <c:pt idx="1930">
                  <c:v>1.9845472904120021E-2</c:v>
                </c:pt>
                <c:pt idx="1931">
                  <c:v>1.9880782065468391E-2</c:v>
                </c:pt>
                <c:pt idx="1932">
                  <c:v>2.008954822932759E-2</c:v>
                </c:pt>
                <c:pt idx="1933">
                  <c:v>1.9983226551752543E-2</c:v>
                </c:pt>
                <c:pt idx="1934">
                  <c:v>2.0076465456661252E-2</c:v>
                </c:pt>
                <c:pt idx="1935">
                  <c:v>2.0110807405692002E-2</c:v>
                </c:pt>
                <c:pt idx="1936">
                  <c:v>2.012278528647389E-2</c:v>
                </c:pt>
                <c:pt idx="1937">
                  <c:v>2.014434399154804E-2</c:v>
                </c:pt>
                <c:pt idx="1938">
                  <c:v>2.0092396282399425E-2</c:v>
                </c:pt>
                <c:pt idx="1939">
                  <c:v>2.0255487380542676E-2</c:v>
                </c:pt>
                <c:pt idx="1940">
                  <c:v>2.0325819872773633E-2</c:v>
                </c:pt>
                <c:pt idx="1941">
                  <c:v>2.0387327022081628E-2</c:v>
                </c:pt>
                <c:pt idx="1942">
                  <c:v>2.0622791973801031E-2</c:v>
                </c:pt>
                <c:pt idx="1943">
                  <c:v>2.0787038210064269E-2</c:v>
                </c:pt>
                <c:pt idx="1944">
                  <c:v>2.0817440361350768E-2</c:v>
                </c:pt>
                <c:pt idx="1945">
                  <c:v>2.0837725152811629E-2</c:v>
                </c:pt>
                <c:pt idx="1946">
                  <c:v>2.0000000147002542E-2</c:v>
                </c:pt>
                <c:pt idx="1947">
                  <c:v>2.0333889390559776E-2</c:v>
                </c:pt>
                <c:pt idx="1948">
                  <c:v>2.0609893924088192E-2</c:v>
                </c:pt>
                <c:pt idx="1949">
                  <c:v>2.0588782280792181E-2</c:v>
                </c:pt>
                <c:pt idx="1950">
                  <c:v>2.0629727818391612E-2</c:v>
                </c:pt>
                <c:pt idx="1951">
                  <c:v>2.0766331776575612E-2</c:v>
                </c:pt>
                <c:pt idx="1952">
                  <c:v>2.0620000299760282E-2</c:v>
                </c:pt>
                <c:pt idx="1953">
                  <c:v>2.0622732034502041E-2</c:v>
                </c:pt>
                <c:pt idx="1954">
                  <c:v>2.0673957024967181E-2</c:v>
                </c:pt>
                <c:pt idx="1955">
                  <c:v>2.0568698286753642E-2</c:v>
                </c:pt>
                <c:pt idx="1956">
                  <c:v>2.0638000383307428E-2</c:v>
                </c:pt>
                <c:pt idx="1957">
                  <c:v>2.0700927947352541E-2</c:v>
                </c:pt>
                <c:pt idx="1958">
                  <c:v>2.0804461526045766E-2</c:v>
                </c:pt>
                <c:pt idx="1959">
                  <c:v>2.08746350906737E-2</c:v>
                </c:pt>
                <c:pt idx="1960">
                  <c:v>2.0839895675183857E-2</c:v>
                </c:pt>
                <c:pt idx="1961">
                  <c:v>2.0952294750737507E-2</c:v>
                </c:pt>
                <c:pt idx="1962">
                  <c:v>2.1104114284495969E-2</c:v>
                </c:pt>
                <c:pt idx="1963">
                  <c:v>2.109809760055641E-2</c:v>
                </c:pt>
                <c:pt idx="1964">
                  <c:v>2.1438832914416089E-2</c:v>
                </c:pt>
                <c:pt idx="1965">
                  <c:v>2.1459628700910827E-2</c:v>
                </c:pt>
                <c:pt idx="1966">
                  <c:v>2.1518414551219046E-2</c:v>
                </c:pt>
                <c:pt idx="1967">
                  <c:v>2.1553437129193713E-2</c:v>
                </c:pt>
                <c:pt idx="1968">
                  <c:v>2.1633696556580033E-2</c:v>
                </c:pt>
                <c:pt idx="1969">
                  <c:v>2.0000000005247216E-2</c:v>
                </c:pt>
                <c:pt idx="1970">
                  <c:v>2.0368592519242428E-2</c:v>
                </c:pt>
                <c:pt idx="1971">
                  <c:v>2.0433368813231833E-2</c:v>
                </c:pt>
                <c:pt idx="1972">
                  <c:v>2.1489118668652701E-2</c:v>
                </c:pt>
                <c:pt idx="1973">
                  <c:v>2.2157401651253811E-2</c:v>
                </c:pt>
                <c:pt idx="1974">
                  <c:v>2.2138648663521873E-2</c:v>
                </c:pt>
                <c:pt idx="1975">
                  <c:v>2.2523879509687504E-2</c:v>
                </c:pt>
                <c:pt idx="1976">
                  <c:v>2.3200138669694632E-2</c:v>
                </c:pt>
                <c:pt idx="1977">
                  <c:v>2.3763319375364814E-2</c:v>
                </c:pt>
                <c:pt idx="1978">
                  <c:v>2.4018379420394614E-2</c:v>
                </c:pt>
                <c:pt idx="1979">
                  <c:v>2.3988382438974019E-2</c:v>
                </c:pt>
                <c:pt idx="1980">
                  <c:v>2.4104328473810287E-2</c:v>
                </c:pt>
                <c:pt idx="1981">
                  <c:v>2.4451370734722647E-2</c:v>
                </c:pt>
                <c:pt idx="1982">
                  <c:v>2.4811192199067612E-2</c:v>
                </c:pt>
                <c:pt idx="1983">
                  <c:v>2.5545900266141976E-2</c:v>
                </c:pt>
                <c:pt idx="1984">
                  <c:v>2.5660316403037092E-2</c:v>
                </c:pt>
                <c:pt idx="1985">
                  <c:v>2.5792384125926552E-2</c:v>
                </c:pt>
                <c:pt idx="1986">
                  <c:v>2.5528999962875564E-2</c:v>
                </c:pt>
                <c:pt idx="1987">
                  <c:v>2.5978618694978858E-2</c:v>
                </c:pt>
                <c:pt idx="1988">
                  <c:v>2.5735837590941647E-2</c:v>
                </c:pt>
                <c:pt idx="1989">
                  <c:v>2.6129781845586567E-2</c:v>
                </c:pt>
                <c:pt idx="1990">
                  <c:v>2.0000000158743612E-2</c:v>
                </c:pt>
                <c:pt idx="1991">
                  <c:v>2.0068092094730268E-2</c:v>
                </c:pt>
                <c:pt idx="1992">
                  <c:v>2.013978322657661E-2</c:v>
                </c:pt>
                <c:pt idx="1993">
                  <c:v>2.0209441614944628E-2</c:v>
                </c:pt>
                <c:pt idx="1994">
                  <c:v>2.0370174412219846E-2</c:v>
                </c:pt>
                <c:pt idx="1995">
                  <c:v>2.046810734787045E-2</c:v>
                </c:pt>
                <c:pt idx="1996">
                  <c:v>2.0409401635361889E-2</c:v>
                </c:pt>
                <c:pt idx="1997">
                  <c:v>2.0491793305257234E-2</c:v>
                </c:pt>
                <c:pt idx="1998">
                  <c:v>2.0476330028608873E-2</c:v>
                </c:pt>
                <c:pt idx="1999">
                  <c:v>2.0498042700900696E-2</c:v>
                </c:pt>
                <c:pt idx="2000">
                  <c:v>2.0456042871209751E-2</c:v>
                </c:pt>
                <c:pt idx="2001">
                  <c:v>2.047850891730869E-2</c:v>
                </c:pt>
                <c:pt idx="2002">
                  <c:v>2.0364692854050633E-2</c:v>
                </c:pt>
                <c:pt idx="2003">
                  <c:v>2.0173866827817473E-2</c:v>
                </c:pt>
                <c:pt idx="2004">
                  <c:v>2.0241113603404332E-2</c:v>
                </c:pt>
                <c:pt idx="2005">
                  <c:v>2.0289625988532994E-2</c:v>
                </c:pt>
                <c:pt idx="2006">
                  <c:v>2.0275543301486752E-2</c:v>
                </c:pt>
                <c:pt idx="2007">
                  <c:v>2.0181251048466391E-2</c:v>
                </c:pt>
                <c:pt idx="2008">
                  <c:v>2.0205271757721639E-2</c:v>
                </c:pt>
                <c:pt idx="2009">
                  <c:v>2.0144819796099792E-2</c:v>
                </c:pt>
                <c:pt idx="2010">
                  <c:v>1.9999999901265865E-2</c:v>
                </c:pt>
                <c:pt idx="2011">
                  <c:v>2.0204094643627192E-2</c:v>
                </c:pt>
                <c:pt idx="2012">
                  <c:v>2.0230033743163473E-2</c:v>
                </c:pt>
                <c:pt idx="2013">
                  <c:v>2.0381874199852646E-2</c:v>
                </c:pt>
                <c:pt idx="2014">
                  <c:v>2.054269622641328E-2</c:v>
                </c:pt>
                <c:pt idx="2015">
                  <c:v>2.0839524383294412E-2</c:v>
                </c:pt>
                <c:pt idx="2016">
                  <c:v>2.0846985971652819E-2</c:v>
                </c:pt>
                <c:pt idx="2017">
                  <c:v>2.1104485968519854E-2</c:v>
                </c:pt>
                <c:pt idx="2018">
                  <c:v>2.1075168719577611E-2</c:v>
                </c:pt>
                <c:pt idx="2019">
                  <c:v>2.1154447692401646E-2</c:v>
                </c:pt>
                <c:pt idx="2020">
                  <c:v>2.1171712253691629E-2</c:v>
                </c:pt>
                <c:pt idx="2021">
                  <c:v>2.1326916232651438E-2</c:v>
                </c:pt>
                <c:pt idx="2022">
                  <c:v>2.1548046402021029E-2</c:v>
                </c:pt>
                <c:pt idx="2023">
                  <c:v>2.1535040958642414E-2</c:v>
                </c:pt>
                <c:pt idx="2024">
                  <c:v>2.1617165450582412E-2</c:v>
                </c:pt>
                <c:pt idx="2025">
                  <c:v>2.1970050235911552E-2</c:v>
                </c:pt>
                <c:pt idx="2026">
                  <c:v>2.1703142227503296E-2</c:v>
                </c:pt>
                <c:pt idx="2027">
                  <c:v>2.1799191935016476E-2</c:v>
                </c:pt>
                <c:pt idx="2028">
                  <c:v>2.1781290049274208E-2</c:v>
                </c:pt>
                <c:pt idx="2029">
                  <c:v>2.1897242880133515E-2</c:v>
                </c:pt>
                <c:pt idx="2030">
                  <c:v>2.2015690443522713E-2</c:v>
                </c:pt>
                <c:pt idx="2031">
                  <c:v>2.0000000015416429E-2</c:v>
                </c:pt>
                <c:pt idx="2032">
                  <c:v>2.0090304002044264E-2</c:v>
                </c:pt>
                <c:pt idx="2033">
                  <c:v>2.0377350800218602E-2</c:v>
                </c:pt>
                <c:pt idx="2034">
                  <c:v>2.0689375295281059E-2</c:v>
                </c:pt>
                <c:pt idx="2035">
                  <c:v>2.0811964563891266E-2</c:v>
                </c:pt>
                <c:pt idx="2036">
                  <c:v>2.1001937823944661E-2</c:v>
                </c:pt>
                <c:pt idx="2037">
                  <c:v>2.0892597162971788E-2</c:v>
                </c:pt>
                <c:pt idx="2038">
                  <c:v>2.0851874444326016E-2</c:v>
                </c:pt>
                <c:pt idx="2039">
                  <c:v>2.0889490758014509E-2</c:v>
                </c:pt>
                <c:pt idx="2040">
                  <c:v>2.0928747547679833E-2</c:v>
                </c:pt>
                <c:pt idx="2041">
                  <c:v>2.0993540530212854E-2</c:v>
                </c:pt>
                <c:pt idx="2042">
                  <c:v>2.1015289329759219E-2</c:v>
                </c:pt>
                <c:pt idx="2043">
                  <c:v>2.105482834969578E-2</c:v>
                </c:pt>
                <c:pt idx="2044">
                  <c:v>2.1048239169143269E-2</c:v>
                </c:pt>
                <c:pt idx="2045">
                  <c:v>2.1034772655392473E-2</c:v>
                </c:pt>
                <c:pt idx="2046">
                  <c:v>2.1138788662560009E-2</c:v>
                </c:pt>
                <c:pt idx="2047">
                  <c:v>2.1247171057440669E-2</c:v>
                </c:pt>
                <c:pt idx="2048">
                  <c:v>2.1487681432441182E-2</c:v>
                </c:pt>
                <c:pt idx="2049">
                  <c:v>2.1525439412532633E-2</c:v>
                </c:pt>
                <c:pt idx="2050">
                  <c:v>2.1510905437656987E-2</c:v>
                </c:pt>
                <c:pt idx="2051">
                  <c:v>1.9999999997411665E-2</c:v>
                </c:pt>
                <c:pt idx="2052">
                  <c:v>2.0057610529994659E-2</c:v>
                </c:pt>
                <c:pt idx="2053">
                  <c:v>2.0054643950164482E-2</c:v>
                </c:pt>
                <c:pt idx="2054">
                  <c:v>2.0090337205439644E-2</c:v>
                </c:pt>
                <c:pt idx="2055">
                  <c:v>2.0132156728162404E-2</c:v>
                </c:pt>
                <c:pt idx="2056">
                  <c:v>2.0137397785406082E-2</c:v>
                </c:pt>
                <c:pt idx="2057">
                  <c:v>2.0059207131361029E-2</c:v>
                </c:pt>
                <c:pt idx="2058">
                  <c:v>2.0434161329896401E-2</c:v>
                </c:pt>
                <c:pt idx="2059">
                  <c:v>2.0463788648159491E-2</c:v>
                </c:pt>
                <c:pt idx="2060">
                  <c:v>2.0774961030301145E-2</c:v>
                </c:pt>
                <c:pt idx="2061">
                  <c:v>2.0769605866088069E-2</c:v>
                </c:pt>
                <c:pt idx="2062">
                  <c:v>2.1149016775700313E-2</c:v>
                </c:pt>
                <c:pt idx="2063">
                  <c:v>2.1112886669155742E-2</c:v>
                </c:pt>
                <c:pt idx="2064">
                  <c:v>2.1137017133562707E-2</c:v>
                </c:pt>
                <c:pt idx="2065">
                  <c:v>2.1219225726102509E-2</c:v>
                </c:pt>
                <c:pt idx="2066">
                  <c:v>2.1494204261186992E-2</c:v>
                </c:pt>
                <c:pt idx="2067">
                  <c:v>2.1484711048095972E-2</c:v>
                </c:pt>
                <c:pt idx="2068">
                  <c:v>2.1507045311299433E-2</c:v>
                </c:pt>
                <c:pt idx="2069">
                  <c:v>2.1587491909987138E-2</c:v>
                </c:pt>
                <c:pt idx="2070">
                  <c:v>2.1514098817514409E-2</c:v>
                </c:pt>
                <c:pt idx="2071">
                  <c:v>1.9999999998533663E-2</c:v>
                </c:pt>
                <c:pt idx="2072">
                  <c:v>2.0329018521015228E-2</c:v>
                </c:pt>
                <c:pt idx="2073">
                  <c:v>2.0267334925713913E-2</c:v>
                </c:pt>
                <c:pt idx="2074">
                  <c:v>2.0276046706690573E-2</c:v>
                </c:pt>
                <c:pt idx="2075">
                  <c:v>2.0328534536030552E-2</c:v>
                </c:pt>
                <c:pt idx="2076">
                  <c:v>2.0380491071518788E-2</c:v>
                </c:pt>
                <c:pt idx="2077">
                  <c:v>2.0361462665501012E-2</c:v>
                </c:pt>
                <c:pt idx="2078">
                  <c:v>2.0287933761030628E-2</c:v>
                </c:pt>
                <c:pt idx="2079">
                  <c:v>2.0315735312981281E-2</c:v>
                </c:pt>
                <c:pt idx="2080">
                  <c:v>2.0410305041302406E-2</c:v>
                </c:pt>
                <c:pt idx="2081">
                  <c:v>2.0354822493560801E-2</c:v>
                </c:pt>
                <c:pt idx="2082">
                  <c:v>2.0392162732796575E-2</c:v>
                </c:pt>
                <c:pt idx="2083">
                  <c:v>2.0376244542411052E-2</c:v>
                </c:pt>
                <c:pt idx="2084">
                  <c:v>2.0457955626821619E-2</c:v>
                </c:pt>
                <c:pt idx="2085">
                  <c:v>2.0719844688580027E-2</c:v>
                </c:pt>
                <c:pt idx="2086">
                  <c:v>2.0706741587752413E-2</c:v>
                </c:pt>
                <c:pt idx="2087">
                  <c:v>2.0809378325368999E-2</c:v>
                </c:pt>
                <c:pt idx="2088">
                  <c:v>2.062641283604618E-2</c:v>
                </c:pt>
                <c:pt idx="2089">
                  <c:v>2.0669764417277865E-2</c:v>
                </c:pt>
                <c:pt idx="2090">
                  <c:v>2.0721714056421002E-2</c:v>
                </c:pt>
                <c:pt idx="2091">
                  <c:v>2.0817509544736202E-2</c:v>
                </c:pt>
                <c:pt idx="2092">
                  <c:v>2.0954653135317369E-2</c:v>
                </c:pt>
                <c:pt idx="2093">
                  <c:v>2.0000000009933228E-2</c:v>
                </c:pt>
                <c:pt idx="2094">
                  <c:v>2.0074468789904473E-2</c:v>
                </c:pt>
                <c:pt idx="2095">
                  <c:v>2.0088049887145708E-2</c:v>
                </c:pt>
                <c:pt idx="2096">
                  <c:v>2.017251615948519E-2</c:v>
                </c:pt>
                <c:pt idx="2097">
                  <c:v>2.0184339872445691E-2</c:v>
                </c:pt>
                <c:pt idx="2098">
                  <c:v>2.0252820790306741E-2</c:v>
                </c:pt>
                <c:pt idx="2099">
                  <c:v>2.0207679894236094E-2</c:v>
                </c:pt>
                <c:pt idx="2100">
                  <c:v>2.0292249133584649E-2</c:v>
                </c:pt>
                <c:pt idx="2101">
                  <c:v>2.0191448496886401E-2</c:v>
                </c:pt>
                <c:pt idx="2102">
                  <c:v>2.0210373493610833E-2</c:v>
                </c:pt>
                <c:pt idx="2103">
                  <c:v>2.0137135645302402E-2</c:v>
                </c:pt>
                <c:pt idx="2104">
                  <c:v>2.0088389635309602E-2</c:v>
                </c:pt>
                <c:pt idx="2105">
                  <c:v>1.9997214985097211E-2</c:v>
                </c:pt>
                <c:pt idx="2106">
                  <c:v>1.9895122854439663E-2</c:v>
                </c:pt>
                <c:pt idx="2107">
                  <c:v>1.9936394345188881E-2</c:v>
                </c:pt>
                <c:pt idx="2108">
                  <c:v>2.0072214463142429E-2</c:v>
                </c:pt>
                <c:pt idx="2109">
                  <c:v>2.007939372412558E-2</c:v>
                </c:pt>
                <c:pt idx="2110">
                  <c:v>2.0064151420946141E-2</c:v>
                </c:pt>
                <c:pt idx="2111">
                  <c:v>2.0056755843507024E-2</c:v>
                </c:pt>
                <c:pt idx="2112">
                  <c:v>1.998072531337932E-2</c:v>
                </c:pt>
                <c:pt idx="2113">
                  <c:v>1.9991226627596906E-2</c:v>
                </c:pt>
                <c:pt idx="2114">
                  <c:v>1.9999999983700591E-2</c:v>
                </c:pt>
                <c:pt idx="2115">
                  <c:v>2.0052824310255332E-2</c:v>
                </c:pt>
                <c:pt idx="2116">
                  <c:v>2.0082978854298002E-2</c:v>
                </c:pt>
                <c:pt idx="2117">
                  <c:v>2.0060193125662554E-2</c:v>
                </c:pt>
                <c:pt idx="2118">
                  <c:v>2.0115149138031471E-2</c:v>
                </c:pt>
                <c:pt idx="2119">
                  <c:v>2.0176339615906612E-2</c:v>
                </c:pt>
                <c:pt idx="2120">
                  <c:v>2.0124766194810524E-2</c:v>
                </c:pt>
                <c:pt idx="2121">
                  <c:v>2.0111128465218602E-2</c:v>
                </c:pt>
                <c:pt idx="2122">
                  <c:v>2.0148175809073004E-2</c:v>
                </c:pt>
                <c:pt idx="2123">
                  <c:v>2.023821017912206E-2</c:v>
                </c:pt>
                <c:pt idx="2124">
                  <c:v>2.0191493918178798E-2</c:v>
                </c:pt>
                <c:pt idx="2125">
                  <c:v>2.0497026917281239E-2</c:v>
                </c:pt>
                <c:pt idx="2126">
                  <c:v>2.0623869019869633E-2</c:v>
                </c:pt>
                <c:pt idx="2127">
                  <c:v>2.0589023140535637E-2</c:v>
                </c:pt>
                <c:pt idx="2128">
                  <c:v>2.0593188353512735E-2</c:v>
                </c:pt>
                <c:pt idx="2129">
                  <c:v>2.0558598653556873E-2</c:v>
                </c:pt>
                <c:pt idx="2130">
                  <c:v>2.0481231603721235E-2</c:v>
                </c:pt>
                <c:pt idx="2131">
                  <c:v>2.071192276357792E-2</c:v>
                </c:pt>
                <c:pt idx="2132">
                  <c:v>2.0652518468468269E-2</c:v>
                </c:pt>
                <c:pt idx="2133">
                  <c:v>2.0760789586803868E-2</c:v>
                </c:pt>
                <c:pt idx="2134">
                  <c:v>2.0847891901371016E-2</c:v>
                </c:pt>
                <c:pt idx="2135">
                  <c:v>2.0000000648560508E-2</c:v>
                </c:pt>
                <c:pt idx="2136">
                  <c:v>2.0056400584561412E-2</c:v>
                </c:pt>
                <c:pt idx="2137">
                  <c:v>1.9981685813837562E-2</c:v>
                </c:pt>
                <c:pt idx="2138">
                  <c:v>2.0108053580119037E-2</c:v>
                </c:pt>
                <c:pt idx="2139">
                  <c:v>2.0094729432539989E-2</c:v>
                </c:pt>
                <c:pt idx="2140">
                  <c:v>2.0226831329862912E-2</c:v>
                </c:pt>
                <c:pt idx="2141">
                  <c:v>2.0385982327749269E-2</c:v>
                </c:pt>
                <c:pt idx="2142">
                  <c:v>2.030938553809607E-2</c:v>
                </c:pt>
                <c:pt idx="2143">
                  <c:v>2.0478899130230273E-2</c:v>
                </c:pt>
                <c:pt idx="2144">
                  <c:v>2.0350748616149224E-2</c:v>
                </c:pt>
                <c:pt idx="2145">
                  <c:v>2.0344220165488067E-2</c:v>
                </c:pt>
                <c:pt idx="2146">
                  <c:v>2.0652069590624652E-2</c:v>
                </c:pt>
                <c:pt idx="2147">
                  <c:v>2.1001864538470309E-2</c:v>
                </c:pt>
                <c:pt idx="2148">
                  <c:v>2.1083730275157447E-2</c:v>
                </c:pt>
                <c:pt idx="2149">
                  <c:v>2.1047035119441088E-2</c:v>
                </c:pt>
                <c:pt idx="2150">
                  <c:v>2.2089550726452616E-2</c:v>
                </c:pt>
                <c:pt idx="2151">
                  <c:v>2.2322808564912491E-2</c:v>
                </c:pt>
                <c:pt idx="2152">
                  <c:v>2.1360958813864052E-2</c:v>
                </c:pt>
                <c:pt idx="2153">
                  <c:v>2.1307914580560819E-2</c:v>
                </c:pt>
                <c:pt idx="2154">
                  <c:v>2.1165338836653818E-2</c:v>
                </c:pt>
                <c:pt idx="2155">
                  <c:v>2.1781314902942214E-2</c:v>
                </c:pt>
                <c:pt idx="2156">
                  <c:v>2.2204848404516218E-2</c:v>
                </c:pt>
                <c:pt idx="2157">
                  <c:v>2.000000000014851E-2</c:v>
                </c:pt>
                <c:pt idx="2158">
                  <c:v>1.9980705534584753E-2</c:v>
                </c:pt>
                <c:pt idx="2159">
                  <c:v>1.989375449358402E-2</c:v>
                </c:pt>
                <c:pt idx="2160">
                  <c:v>2.1024503036290637E-2</c:v>
                </c:pt>
                <c:pt idx="2161">
                  <c:v>2.0874646136985569E-2</c:v>
                </c:pt>
                <c:pt idx="2162">
                  <c:v>2.0884564725655402E-2</c:v>
                </c:pt>
                <c:pt idx="2163">
                  <c:v>2.0878762097224529E-2</c:v>
                </c:pt>
                <c:pt idx="2164">
                  <c:v>2.0765049559443628E-2</c:v>
                </c:pt>
                <c:pt idx="2165">
                  <c:v>2.0617487939615556E-2</c:v>
                </c:pt>
                <c:pt idx="2166">
                  <c:v>2.0625333281356444E-2</c:v>
                </c:pt>
                <c:pt idx="2167">
                  <c:v>2.0719989053163686E-2</c:v>
                </c:pt>
                <c:pt idx="2168">
                  <c:v>2.0752750470141395E-2</c:v>
                </c:pt>
                <c:pt idx="2169">
                  <c:v>2.0661161136228991E-2</c:v>
                </c:pt>
                <c:pt idx="2170">
                  <c:v>2.0558619184061582E-2</c:v>
                </c:pt>
                <c:pt idx="2171">
                  <c:v>2.0470234804982841E-2</c:v>
                </c:pt>
                <c:pt idx="2172">
                  <c:v>2.0441210068341084E-2</c:v>
                </c:pt>
                <c:pt idx="2173">
                  <c:v>2.0338506703629973E-2</c:v>
                </c:pt>
                <c:pt idx="2174">
                  <c:v>2.0298605947537428E-2</c:v>
                </c:pt>
                <c:pt idx="2175">
                  <c:v>2.0261689801990997E-2</c:v>
                </c:pt>
                <c:pt idx="2176">
                  <c:v>2.017177979321462E-2</c:v>
                </c:pt>
                <c:pt idx="2177">
                  <c:v>2.0127101470814628E-2</c:v>
                </c:pt>
                <c:pt idx="2178">
                  <c:v>1.9999999961465901E-2</c:v>
                </c:pt>
                <c:pt idx="2179">
                  <c:v>2.0020833630853201E-2</c:v>
                </c:pt>
                <c:pt idx="2180">
                  <c:v>2.0088841332893386E-2</c:v>
                </c:pt>
                <c:pt idx="2181">
                  <c:v>2.0105764768578401E-2</c:v>
                </c:pt>
                <c:pt idx="2182">
                  <c:v>2.0138150372359352E-2</c:v>
                </c:pt>
                <c:pt idx="2183">
                  <c:v>2.0253055904785641E-2</c:v>
                </c:pt>
                <c:pt idx="2184">
                  <c:v>2.0050939131905844E-2</c:v>
                </c:pt>
                <c:pt idx="2185">
                  <c:v>2.0173782055427025E-2</c:v>
                </c:pt>
                <c:pt idx="2186">
                  <c:v>2.061544024146636E-2</c:v>
                </c:pt>
                <c:pt idx="2187">
                  <c:v>2.0562228846581768E-2</c:v>
                </c:pt>
                <c:pt idx="2188">
                  <c:v>2.0821934869550505E-2</c:v>
                </c:pt>
                <c:pt idx="2189">
                  <c:v>2.0892697703841411E-2</c:v>
                </c:pt>
                <c:pt idx="2190">
                  <c:v>2.0970378178648628E-2</c:v>
                </c:pt>
                <c:pt idx="2191">
                  <c:v>2.2626484504926551E-2</c:v>
                </c:pt>
                <c:pt idx="2192">
                  <c:v>2.2527465190545399E-2</c:v>
                </c:pt>
                <c:pt idx="2193">
                  <c:v>2.270098614489871E-2</c:v>
                </c:pt>
                <c:pt idx="2194">
                  <c:v>2.2752065236582387E-2</c:v>
                </c:pt>
                <c:pt idx="2195">
                  <c:v>2.2680782058247296E-2</c:v>
                </c:pt>
                <c:pt idx="2196">
                  <c:v>2.2711034187380602E-2</c:v>
                </c:pt>
                <c:pt idx="2197">
                  <c:v>2.3007425541080883E-2</c:v>
                </c:pt>
                <c:pt idx="2198">
                  <c:v>2.4270592241700632E-2</c:v>
                </c:pt>
                <c:pt idx="2199">
                  <c:v>1.999999999639453E-2</c:v>
                </c:pt>
                <c:pt idx="2200">
                  <c:v>2.029276334074059E-2</c:v>
                </c:pt>
                <c:pt idx="2201">
                  <c:v>2.0946270580818108E-2</c:v>
                </c:pt>
                <c:pt idx="2202">
                  <c:v>2.0807408258809619E-2</c:v>
                </c:pt>
                <c:pt idx="2203">
                  <c:v>2.0940485128681838E-2</c:v>
                </c:pt>
                <c:pt idx="2204">
                  <c:v>2.0915462312129852E-2</c:v>
                </c:pt>
                <c:pt idx="2205">
                  <c:v>2.1680114471691225E-2</c:v>
                </c:pt>
                <c:pt idx="2206">
                  <c:v>2.2126735847994392E-2</c:v>
                </c:pt>
                <c:pt idx="2207">
                  <c:v>2.3054795384404012E-2</c:v>
                </c:pt>
                <c:pt idx="2208">
                  <c:v>2.2724637924132551E-2</c:v>
                </c:pt>
                <c:pt idx="2209">
                  <c:v>2.344231883554081E-2</c:v>
                </c:pt>
                <c:pt idx="2210">
                  <c:v>2.4002512204987489E-2</c:v>
                </c:pt>
                <c:pt idx="2211">
                  <c:v>2.4561653104251263E-2</c:v>
                </c:pt>
                <c:pt idx="2212">
                  <c:v>2.4785107301371109E-2</c:v>
                </c:pt>
                <c:pt idx="2213">
                  <c:v>2.4562992628466219E-2</c:v>
                </c:pt>
                <c:pt idx="2214">
                  <c:v>2.4723859812850399E-2</c:v>
                </c:pt>
                <c:pt idx="2215">
                  <c:v>2.489779936238147E-2</c:v>
                </c:pt>
                <c:pt idx="2216">
                  <c:v>2.484109902949572E-2</c:v>
                </c:pt>
                <c:pt idx="2217">
                  <c:v>2.4702847689780816E-2</c:v>
                </c:pt>
                <c:pt idx="2218">
                  <c:v>2.5043385051094123E-2</c:v>
                </c:pt>
                <c:pt idx="2219">
                  <c:v>2.8449064032071997E-2</c:v>
                </c:pt>
                <c:pt idx="2220">
                  <c:v>2.8053594322142331E-2</c:v>
                </c:pt>
                <c:pt idx="2221">
                  <c:v>2.7796938657621888E-2</c:v>
                </c:pt>
                <c:pt idx="2222">
                  <c:v>2.0000002742715906E-2</c:v>
                </c:pt>
                <c:pt idx="2223">
                  <c:v>2.0655501436882349E-2</c:v>
                </c:pt>
                <c:pt idx="2224">
                  <c:v>2.1179727554474944E-2</c:v>
                </c:pt>
                <c:pt idx="2225">
                  <c:v>2.140840651965081E-2</c:v>
                </c:pt>
                <c:pt idx="2226">
                  <c:v>2.1748516047397887E-2</c:v>
                </c:pt>
                <c:pt idx="2227">
                  <c:v>2.1795280415196228E-2</c:v>
                </c:pt>
                <c:pt idx="2228">
                  <c:v>2.2058710339676969E-2</c:v>
                </c:pt>
                <c:pt idx="2229">
                  <c:v>2.2232513712736032E-2</c:v>
                </c:pt>
                <c:pt idx="2230">
                  <c:v>2.2570875861931908E-2</c:v>
                </c:pt>
                <c:pt idx="2231">
                  <c:v>2.2509191332225641E-2</c:v>
                </c:pt>
                <c:pt idx="2232">
                  <c:v>2.2709798227820599E-2</c:v>
                </c:pt>
                <c:pt idx="2233">
                  <c:v>2.2887018809605249E-2</c:v>
                </c:pt>
                <c:pt idx="2234">
                  <c:v>2.2991673282279908E-2</c:v>
                </c:pt>
                <c:pt idx="2235">
                  <c:v>2.3936743054083526E-2</c:v>
                </c:pt>
                <c:pt idx="2236">
                  <c:v>2.3825513699875612E-2</c:v>
                </c:pt>
                <c:pt idx="2237">
                  <c:v>2.3964143615722001E-2</c:v>
                </c:pt>
                <c:pt idx="2238">
                  <c:v>2.36793190924388E-2</c:v>
                </c:pt>
                <c:pt idx="2239">
                  <c:v>2.3673451691826167E-2</c:v>
                </c:pt>
                <c:pt idx="2240">
                  <c:v>2.4988927893255641E-2</c:v>
                </c:pt>
                <c:pt idx="2241">
                  <c:v>2.0000000039126532E-2</c:v>
                </c:pt>
                <c:pt idx="2242">
                  <c:v>2.0220673804746354E-2</c:v>
                </c:pt>
                <c:pt idx="2243">
                  <c:v>2.0795765050785609E-2</c:v>
                </c:pt>
                <c:pt idx="2244">
                  <c:v>2.0871643678487675E-2</c:v>
                </c:pt>
                <c:pt idx="2245">
                  <c:v>2.1098913625447829E-2</c:v>
                </c:pt>
                <c:pt idx="2246">
                  <c:v>2.132009647218807E-2</c:v>
                </c:pt>
                <c:pt idx="2247">
                  <c:v>2.1075994643382202E-2</c:v>
                </c:pt>
                <c:pt idx="2248">
                  <c:v>2.1192169358182567E-2</c:v>
                </c:pt>
                <c:pt idx="2249">
                  <c:v>2.1205085409658233E-2</c:v>
                </c:pt>
                <c:pt idx="2250">
                  <c:v>2.1066509938667783E-2</c:v>
                </c:pt>
                <c:pt idx="2251">
                  <c:v>2.1673355981678549E-2</c:v>
                </c:pt>
                <c:pt idx="2252">
                  <c:v>2.1756305454236027E-2</c:v>
                </c:pt>
                <c:pt idx="2253">
                  <c:v>2.1773653737487332E-2</c:v>
                </c:pt>
                <c:pt idx="2254">
                  <c:v>2.1995773689535311E-2</c:v>
                </c:pt>
                <c:pt idx="2255">
                  <c:v>2.209294318910834E-2</c:v>
                </c:pt>
                <c:pt idx="2256">
                  <c:v>2.2312987941276695E-2</c:v>
                </c:pt>
                <c:pt idx="2257">
                  <c:v>2.2333630041261109E-2</c:v>
                </c:pt>
                <c:pt idx="2258">
                  <c:v>2.2280297612164098E-2</c:v>
                </c:pt>
                <c:pt idx="2259">
                  <c:v>2.2197654097933828E-2</c:v>
                </c:pt>
                <c:pt idx="2260">
                  <c:v>2.2167202625536113E-2</c:v>
                </c:pt>
                <c:pt idx="2261">
                  <c:v>2.2033740395875599E-2</c:v>
                </c:pt>
                <c:pt idx="2262">
                  <c:v>2.2147058552206573E-2</c:v>
                </c:pt>
                <c:pt idx="2263">
                  <c:v>2.0000000033662382E-2</c:v>
                </c:pt>
                <c:pt idx="2264">
                  <c:v>1.9872917944679675E-2</c:v>
                </c:pt>
                <c:pt idx="2265">
                  <c:v>1.9914136165279161E-2</c:v>
                </c:pt>
                <c:pt idx="2266">
                  <c:v>2.020405486566005E-2</c:v>
                </c:pt>
                <c:pt idx="2267">
                  <c:v>2.022577721392884E-2</c:v>
                </c:pt>
                <c:pt idx="2268">
                  <c:v>2.0408860894999801E-2</c:v>
                </c:pt>
                <c:pt idx="2269">
                  <c:v>2.03363944316396E-2</c:v>
                </c:pt>
                <c:pt idx="2270">
                  <c:v>2.0293714618745233E-2</c:v>
                </c:pt>
                <c:pt idx="2271">
                  <c:v>2.03837587676866E-2</c:v>
                </c:pt>
                <c:pt idx="2272">
                  <c:v>2.0399904333958573E-2</c:v>
                </c:pt>
                <c:pt idx="2273">
                  <c:v>2.0522306139091548E-2</c:v>
                </c:pt>
                <c:pt idx="2274">
                  <c:v>2.0633860521437095E-2</c:v>
                </c:pt>
                <c:pt idx="2275">
                  <c:v>2.0972725492854668E-2</c:v>
                </c:pt>
                <c:pt idx="2276">
                  <c:v>2.0548312041537495E-2</c:v>
                </c:pt>
                <c:pt idx="2277">
                  <c:v>2.0877977823661298E-2</c:v>
                </c:pt>
                <c:pt idx="2278">
                  <c:v>2.0769241872970506E-2</c:v>
                </c:pt>
                <c:pt idx="2279">
                  <c:v>2.0826148662333469E-2</c:v>
                </c:pt>
                <c:pt idx="2280">
                  <c:v>2.0832262120270964E-2</c:v>
                </c:pt>
                <c:pt idx="2281">
                  <c:v>2.1034934192164973E-2</c:v>
                </c:pt>
                <c:pt idx="2282">
                  <c:v>2.1115399510733313E-2</c:v>
                </c:pt>
              </c:numCache>
            </c:numRef>
          </c:val>
          <c:smooth val="0"/>
        </c:ser>
        <c:dLbls>
          <c:showLegendKey val="0"/>
          <c:showVal val="0"/>
          <c:showCatName val="0"/>
          <c:showSerName val="0"/>
          <c:showPercent val="0"/>
          <c:showBubbleSize val="0"/>
        </c:dLbls>
        <c:marker val="1"/>
        <c:smooth val="0"/>
        <c:axId val="91116288"/>
        <c:axId val="41034112"/>
      </c:lineChart>
      <c:dateAx>
        <c:axId val="91116288"/>
        <c:scaling>
          <c:orientation val="minMax"/>
          <c:min val="36526"/>
        </c:scaling>
        <c:delete val="0"/>
        <c:axPos val="b"/>
        <c:numFmt formatCode="yyyy" sourceLinked="0"/>
        <c:majorTickMark val="out"/>
        <c:minorTickMark val="none"/>
        <c:tickLblPos val="nextTo"/>
        <c:txPr>
          <a:bodyPr/>
          <a:lstStyle/>
          <a:p>
            <a:pPr>
              <a:defRPr sz="1100"/>
            </a:pPr>
            <a:endParaRPr lang="en-US"/>
          </a:p>
        </c:txPr>
        <c:crossAx val="41034112"/>
        <c:crosses val="autoZero"/>
        <c:auto val="1"/>
        <c:lblOffset val="100"/>
        <c:baseTimeUnit val="days"/>
        <c:majorUnit val="1"/>
        <c:majorTimeUnit val="years"/>
      </c:dateAx>
      <c:valAx>
        <c:axId val="41034112"/>
        <c:scaling>
          <c:orientation val="minMax"/>
        </c:scaling>
        <c:delete val="0"/>
        <c:axPos val="l"/>
        <c:numFmt formatCode="0%" sourceLinked="0"/>
        <c:majorTickMark val="out"/>
        <c:minorTickMark val="none"/>
        <c:tickLblPos val="nextTo"/>
        <c:txPr>
          <a:bodyPr/>
          <a:lstStyle/>
          <a:p>
            <a:pPr>
              <a:defRPr sz="1100"/>
            </a:pPr>
            <a:endParaRPr lang="en-US"/>
          </a:p>
        </c:txPr>
        <c:crossAx val="91116288"/>
        <c:crosses val="autoZero"/>
        <c:crossBetween val="between"/>
      </c:valAx>
      <c:spPr>
        <a:noFill/>
        <a:ln w="25400">
          <a:noFill/>
        </a:ln>
      </c:spPr>
    </c:plotArea>
    <c:legend>
      <c:legendPos val="r"/>
      <c:layout>
        <c:manualLayout>
          <c:xMode val="edge"/>
          <c:yMode val="edge"/>
          <c:x val="0.14510035883195771"/>
          <c:y val="0.11465946318753957"/>
          <c:w val="0.27718365337272288"/>
          <c:h val="0.18738770348007044"/>
        </c:manualLayout>
      </c:layout>
      <c:overlay val="0"/>
      <c:spPr>
        <a:ln w="15875">
          <a:solidFill>
            <a:srgbClr val="BBE0E3">
              <a:shade val="50000"/>
            </a:srgbClr>
          </a:solidFill>
        </a:ln>
      </c:spPr>
    </c:legend>
    <c:plotVisOnly val="1"/>
    <c:dispBlanksAs val="gap"/>
    <c:showDLblsOverMax val="0"/>
  </c:chart>
  <c:spPr>
    <a:noFill/>
  </c:sp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dk2" tx1="lt1" bg2="dk1" tx2="lt2" accent1="accent1" accent2="accent2" accent3="accent3" accent4="accent4" accent5="accent5" accent6="accent6" hlink="hlink" folHlink="folHlink"/>
  <c:chart>
    <c:autoTitleDeleted val="0"/>
    <c:plotArea>
      <c:layout>
        <c:manualLayout>
          <c:layoutTarget val="inner"/>
          <c:xMode val="edge"/>
          <c:yMode val="edge"/>
          <c:x val="7.8636034747731814E-2"/>
          <c:y val="4.3181558826885763E-2"/>
          <c:w val="0.8910766582537597"/>
          <c:h val="0.84945289869855434"/>
        </c:manualLayout>
      </c:layout>
      <c:lineChart>
        <c:grouping val="standard"/>
        <c:varyColors val="0"/>
        <c:ser>
          <c:idx val="0"/>
          <c:order val="0"/>
          <c:tx>
            <c:strRef>
              <c:f>FundBacktest!$D$2</c:f>
              <c:strCache>
                <c:ptCount val="1"/>
                <c:pt idx="0">
                  <c:v>20-Day Realized Active Risk</c:v>
                </c:pt>
              </c:strCache>
            </c:strRef>
          </c:tx>
          <c:marker>
            <c:symbol val="none"/>
          </c:marker>
          <c:cat>
            <c:numRef>
              <c:f>FundBacktest!$B$3:$B$2285</c:f>
              <c:numCache>
                <c:formatCode>yyyy\-mm\-dd;@</c:formatCode>
                <c:ptCount val="2283"/>
                <c:pt idx="0">
                  <c:v>36525</c:v>
                </c:pt>
                <c:pt idx="1">
                  <c:v>36528</c:v>
                </c:pt>
                <c:pt idx="2">
                  <c:v>36529</c:v>
                </c:pt>
                <c:pt idx="3">
                  <c:v>36530</c:v>
                </c:pt>
                <c:pt idx="4">
                  <c:v>36531</c:v>
                </c:pt>
                <c:pt idx="5">
                  <c:v>36532</c:v>
                </c:pt>
                <c:pt idx="6">
                  <c:v>36535</c:v>
                </c:pt>
                <c:pt idx="7">
                  <c:v>36536</c:v>
                </c:pt>
                <c:pt idx="8">
                  <c:v>36537</c:v>
                </c:pt>
                <c:pt idx="9">
                  <c:v>36538</c:v>
                </c:pt>
                <c:pt idx="10">
                  <c:v>36539</c:v>
                </c:pt>
                <c:pt idx="11">
                  <c:v>36543</c:v>
                </c:pt>
                <c:pt idx="12">
                  <c:v>36544</c:v>
                </c:pt>
                <c:pt idx="13">
                  <c:v>36545</c:v>
                </c:pt>
                <c:pt idx="14">
                  <c:v>36546</c:v>
                </c:pt>
                <c:pt idx="15">
                  <c:v>36549</c:v>
                </c:pt>
                <c:pt idx="16">
                  <c:v>36550</c:v>
                </c:pt>
                <c:pt idx="17">
                  <c:v>36551</c:v>
                </c:pt>
                <c:pt idx="18">
                  <c:v>36552</c:v>
                </c:pt>
                <c:pt idx="19">
                  <c:v>36553</c:v>
                </c:pt>
                <c:pt idx="20">
                  <c:v>36556</c:v>
                </c:pt>
                <c:pt idx="21">
                  <c:v>36557</c:v>
                </c:pt>
                <c:pt idx="22">
                  <c:v>36558</c:v>
                </c:pt>
                <c:pt idx="23">
                  <c:v>36559</c:v>
                </c:pt>
                <c:pt idx="24">
                  <c:v>36560</c:v>
                </c:pt>
                <c:pt idx="25">
                  <c:v>36563</c:v>
                </c:pt>
                <c:pt idx="26">
                  <c:v>36564</c:v>
                </c:pt>
                <c:pt idx="27">
                  <c:v>36565</c:v>
                </c:pt>
                <c:pt idx="28">
                  <c:v>36566</c:v>
                </c:pt>
                <c:pt idx="29">
                  <c:v>36567</c:v>
                </c:pt>
                <c:pt idx="30">
                  <c:v>36570</c:v>
                </c:pt>
                <c:pt idx="31">
                  <c:v>36571</c:v>
                </c:pt>
                <c:pt idx="32">
                  <c:v>36572</c:v>
                </c:pt>
                <c:pt idx="33">
                  <c:v>36573</c:v>
                </c:pt>
                <c:pt idx="34">
                  <c:v>36574</c:v>
                </c:pt>
                <c:pt idx="35">
                  <c:v>36578</c:v>
                </c:pt>
                <c:pt idx="36">
                  <c:v>36579</c:v>
                </c:pt>
                <c:pt idx="37">
                  <c:v>36580</c:v>
                </c:pt>
                <c:pt idx="38">
                  <c:v>36581</c:v>
                </c:pt>
                <c:pt idx="39">
                  <c:v>36584</c:v>
                </c:pt>
                <c:pt idx="40">
                  <c:v>36585</c:v>
                </c:pt>
                <c:pt idx="41">
                  <c:v>36586</c:v>
                </c:pt>
                <c:pt idx="42">
                  <c:v>36587</c:v>
                </c:pt>
                <c:pt idx="43">
                  <c:v>36588</c:v>
                </c:pt>
                <c:pt idx="44">
                  <c:v>36591</c:v>
                </c:pt>
                <c:pt idx="45">
                  <c:v>36592</c:v>
                </c:pt>
                <c:pt idx="46">
                  <c:v>36593</c:v>
                </c:pt>
                <c:pt idx="47">
                  <c:v>36594</c:v>
                </c:pt>
                <c:pt idx="48">
                  <c:v>36595</c:v>
                </c:pt>
                <c:pt idx="49">
                  <c:v>36598</c:v>
                </c:pt>
                <c:pt idx="50">
                  <c:v>36599</c:v>
                </c:pt>
                <c:pt idx="51">
                  <c:v>36600</c:v>
                </c:pt>
                <c:pt idx="52">
                  <c:v>36601</c:v>
                </c:pt>
                <c:pt idx="53">
                  <c:v>36602</c:v>
                </c:pt>
                <c:pt idx="54">
                  <c:v>36605</c:v>
                </c:pt>
                <c:pt idx="55">
                  <c:v>36606</c:v>
                </c:pt>
                <c:pt idx="56">
                  <c:v>36607</c:v>
                </c:pt>
                <c:pt idx="57">
                  <c:v>36608</c:v>
                </c:pt>
                <c:pt idx="58">
                  <c:v>36609</c:v>
                </c:pt>
                <c:pt idx="59">
                  <c:v>36612</c:v>
                </c:pt>
                <c:pt idx="60">
                  <c:v>36613</c:v>
                </c:pt>
                <c:pt idx="61">
                  <c:v>36614</c:v>
                </c:pt>
                <c:pt idx="62">
                  <c:v>36615</c:v>
                </c:pt>
                <c:pt idx="63">
                  <c:v>36616</c:v>
                </c:pt>
                <c:pt idx="64">
                  <c:v>36619</c:v>
                </c:pt>
                <c:pt idx="65">
                  <c:v>36620</c:v>
                </c:pt>
                <c:pt idx="66">
                  <c:v>36621</c:v>
                </c:pt>
                <c:pt idx="67">
                  <c:v>36622</c:v>
                </c:pt>
                <c:pt idx="68">
                  <c:v>36623</c:v>
                </c:pt>
                <c:pt idx="69">
                  <c:v>36626</c:v>
                </c:pt>
                <c:pt idx="70">
                  <c:v>36627</c:v>
                </c:pt>
                <c:pt idx="71">
                  <c:v>36628</c:v>
                </c:pt>
                <c:pt idx="72">
                  <c:v>36629</c:v>
                </c:pt>
                <c:pt idx="73">
                  <c:v>36630</c:v>
                </c:pt>
                <c:pt idx="74">
                  <c:v>36633</c:v>
                </c:pt>
                <c:pt idx="75">
                  <c:v>36634</c:v>
                </c:pt>
                <c:pt idx="76">
                  <c:v>36635</c:v>
                </c:pt>
                <c:pt idx="77">
                  <c:v>36636</c:v>
                </c:pt>
                <c:pt idx="78">
                  <c:v>36640</c:v>
                </c:pt>
                <c:pt idx="79">
                  <c:v>36641</c:v>
                </c:pt>
                <c:pt idx="80">
                  <c:v>36642</c:v>
                </c:pt>
                <c:pt idx="81">
                  <c:v>36643</c:v>
                </c:pt>
                <c:pt idx="82">
                  <c:v>36644</c:v>
                </c:pt>
                <c:pt idx="83">
                  <c:v>36647</c:v>
                </c:pt>
                <c:pt idx="84">
                  <c:v>36648</c:v>
                </c:pt>
                <c:pt idx="85">
                  <c:v>36649</c:v>
                </c:pt>
                <c:pt idx="86">
                  <c:v>36650</c:v>
                </c:pt>
                <c:pt idx="87">
                  <c:v>36651</c:v>
                </c:pt>
                <c:pt idx="88">
                  <c:v>36654</c:v>
                </c:pt>
                <c:pt idx="89">
                  <c:v>36655</c:v>
                </c:pt>
                <c:pt idx="90">
                  <c:v>36656</c:v>
                </c:pt>
                <c:pt idx="91">
                  <c:v>36657</c:v>
                </c:pt>
                <c:pt idx="92">
                  <c:v>36658</c:v>
                </c:pt>
                <c:pt idx="93">
                  <c:v>36661</c:v>
                </c:pt>
                <c:pt idx="94">
                  <c:v>36662</c:v>
                </c:pt>
                <c:pt idx="95">
                  <c:v>36663</c:v>
                </c:pt>
                <c:pt idx="96">
                  <c:v>36664</c:v>
                </c:pt>
                <c:pt idx="97">
                  <c:v>36665</c:v>
                </c:pt>
                <c:pt idx="98">
                  <c:v>36668</c:v>
                </c:pt>
                <c:pt idx="99">
                  <c:v>36669</c:v>
                </c:pt>
                <c:pt idx="100">
                  <c:v>36670</c:v>
                </c:pt>
                <c:pt idx="101">
                  <c:v>36671</c:v>
                </c:pt>
                <c:pt idx="102">
                  <c:v>36672</c:v>
                </c:pt>
                <c:pt idx="103">
                  <c:v>36676</c:v>
                </c:pt>
                <c:pt idx="104">
                  <c:v>36677</c:v>
                </c:pt>
                <c:pt idx="105">
                  <c:v>36678</c:v>
                </c:pt>
                <c:pt idx="106">
                  <c:v>36679</c:v>
                </c:pt>
                <c:pt idx="107">
                  <c:v>36682</c:v>
                </c:pt>
                <c:pt idx="108">
                  <c:v>36683</c:v>
                </c:pt>
                <c:pt idx="109">
                  <c:v>36684</c:v>
                </c:pt>
                <c:pt idx="110">
                  <c:v>36685</c:v>
                </c:pt>
                <c:pt idx="111">
                  <c:v>36686</c:v>
                </c:pt>
                <c:pt idx="112">
                  <c:v>36689</c:v>
                </c:pt>
                <c:pt idx="113">
                  <c:v>36690</c:v>
                </c:pt>
                <c:pt idx="114">
                  <c:v>36691</c:v>
                </c:pt>
                <c:pt idx="115">
                  <c:v>36692</c:v>
                </c:pt>
                <c:pt idx="116">
                  <c:v>36693</c:v>
                </c:pt>
                <c:pt idx="117">
                  <c:v>36696</c:v>
                </c:pt>
                <c:pt idx="118">
                  <c:v>36697</c:v>
                </c:pt>
                <c:pt idx="119">
                  <c:v>36698</c:v>
                </c:pt>
                <c:pt idx="120">
                  <c:v>36699</c:v>
                </c:pt>
                <c:pt idx="121">
                  <c:v>36700</c:v>
                </c:pt>
                <c:pt idx="122">
                  <c:v>36703</c:v>
                </c:pt>
                <c:pt idx="123">
                  <c:v>36704</c:v>
                </c:pt>
                <c:pt idx="124">
                  <c:v>36705</c:v>
                </c:pt>
                <c:pt idx="125">
                  <c:v>36706</c:v>
                </c:pt>
                <c:pt idx="126">
                  <c:v>36707</c:v>
                </c:pt>
                <c:pt idx="127">
                  <c:v>36710</c:v>
                </c:pt>
                <c:pt idx="128">
                  <c:v>36712</c:v>
                </c:pt>
                <c:pt idx="129">
                  <c:v>36713</c:v>
                </c:pt>
                <c:pt idx="130">
                  <c:v>36714</c:v>
                </c:pt>
                <c:pt idx="131">
                  <c:v>36717</c:v>
                </c:pt>
                <c:pt idx="132">
                  <c:v>36718</c:v>
                </c:pt>
                <c:pt idx="133">
                  <c:v>36719</c:v>
                </c:pt>
                <c:pt idx="134">
                  <c:v>36720</c:v>
                </c:pt>
                <c:pt idx="135">
                  <c:v>36721</c:v>
                </c:pt>
                <c:pt idx="136">
                  <c:v>36724</c:v>
                </c:pt>
                <c:pt idx="137">
                  <c:v>36725</c:v>
                </c:pt>
                <c:pt idx="138">
                  <c:v>36726</c:v>
                </c:pt>
                <c:pt idx="139">
                  <c:v>36727</c:v>
                </c:pt>
                <c:pt idx="140">
                  <c:v>36728</c:v>
                </c:pt>
                <c:pt idx="141">
                  <c:v>36731</c:v>
                </c:pt>
                <c:pt idx="142">
                  <c:v>36732</c:v>
                </c:pt>
                <c:pt idx="143">
                  <c:v>36733</c:v>
                </c:pt>
                <c:pt idx="144">
                  <c:v>36734</c:v>
                </c:pt>
                <c:pt idx="145">
                  <c:v>36735</c:v>
                </c:pt>
                <c:pt idx="146">
                  <c:v>36738</c:v>
                </c:pt>
                <c:pt idx="147">
                  <c:v>36739</c:v>
                </c:pt>
                <c:pt idx="148">
                  <c:v>36740</c:v>
                </c:pt>
                <c:pt idx="149">
                  <c:v>36741</c:v>
                </c:pt>
                <c:pt idx="150">
                  <c:v>36742</c:v>
                </c:pt>
                <c:pt idx="151">
                  <c:v>36745</c:v>
                </c:pt>
                <c:pt idx="152">
                  <c:v>36746</c:v>
                </c:pt>
                <c:pt idx="153">
                  <c:v>36747</c:v>
                </c:pt>
                <c:pt idx="154">
                  <c:v>36748</c:v>
                </c:pt>
                <c:pt idx="155">
                  <c:v>36749</c:v>
                </c:pt>
                <c:pt idx="156">
                  <c:v>36752</c:v>
                </c:pt>
                <c:pt idx="157">
                  <c:v>36753</c:v>
                </c:pt>
                <c:pt idx="158">
                  <c:v>36754</c:v>
                </c:pt>
                <c:pt idx="159">
                  <c:v>36755</c:v>
                </c:pt>
                <c:pt idx="160">
                  <c:v>36756</c:v>
                </c:pt>
                <c:pt idx="161">
                  <c:v>36759</c:v>
                </c:pt>
                <c:pt idx="162">
                  <c:v>36760</c:v>
                </c:pt>
                <c:pt idx="163">
                  <c:v>36761</c:v>
                </c:pt>
                <c:pt idx="164">
                  <c:v>36762</c:v>
                </c:pt>
                <c:pt idx="165">
                  <c:v>36763</c:v>
                </c:pt>
                <c:pt idx="166">
                  <c:v>36766</c:v>
                </c:pt>
                <c:pt idx="167">
                  <c:v>36767</c:v>
                </c:pt>
                <c:pt idx="168">
                  <c:v>36768</c:v>
                </c:pt>
                <c:pt idx="169">
                  <c:v>36769</c:v>
                </c:pt>
                <c:pt idx="170">
                  <c:v>36770</c:v>
                </c:pt>
                <c:pt idx="171">
                  <c:v>36774</c:v>
                </c:pt>
                <c:pt idx="172">
                  <c:v>36775</c:v>
                </c:pt>
                <c:pt idx="173">
                  <c:v>36776</c:v>
                </c:pt>
                <c:pt idx="174">
                  <c:v>36777</c:v>
                </c:pt>
                <c:pt idx="175">
                  <c:v>36780</c:v>
                </c:pt>
                <c:pt idx="176">
                  <c:v>36781</c:v>
                </c:pt>
                <c:pt idx="177">
                  <c:v>36782</c:v>
                </c:pt>
                <c:pt idx="178">
                  <c:v>36783</c:v>
                </c:pt>
                <c:pt idx="179">
                  <c:v>36784</c:v>
                </c:pt>
                <c:pt idx="180">
                  <c:v>36787</c:v>
                </c:pt>
                <c:pt idx="181">
                  <c:v>36788</c:v>
                </c:pt>
                <c:pt idx="182">
                  <c:v>36789</c:v>
                </c:pt>
                <c:pt idx="183">
                  <c:v>36790</c:v>
                </c:pt>
                <c:pt idx="184">
                  <c:v>36791</c:v>
                </c:pt>
                <c:pt idx="185">
                  <c:v>36794</c:v>
                </c:pt>
                <c:pt idx="186">
                  <c:v>36795</c:v>
                </c:pt>
                <c:pt idx="187">
                  <c:v>36796</c:v>
                </c:pt>
                <c:pt idx="188">
                  <c:v>36797</c:v>
                </c:pt>
                <c:pt idx="189">
                  <c:v>36798</c:v>
                </c:pt>
                <c:pt idx="190">
                  <c:v>36801</c:v>
                </c:pt>
                <c:pt idx="191">
                  <c:v>36802</c:v>
                </c:pt>
                <c:pt idx="192">
                  <c:v>36803</c:v>
                </c:pt>
                <c:pt idx="193">
                  <c:v>36804</c:v>
                </c:pt>
                <c:pt idx="194">
                  <c:v>36805</c:v>
                </c:pt>
                <c:pt idx="195">
                  <c:v>36808</c:v>
                </c:pt>
                <c:pt idx="196">
                  <c:v>36809</c:v>
                </c:pt>
                <c:pt idx="197">
                  <c:v>36810</c:v>
                </c:pt>
                <c:pt idx="198">
                  <c:v>36811</c:v>
                </c:pt>
                <c:pt idx="199">
                  <c:v>36812</c:v>
                </c:pt>
                <c:pt idx="200">
                  <c:v>36815</c:v>
                </c:pt>
                <c:pt idx="201">
                  <c:v>36816</c:v>
                </c:pt>
                <c:pt idx="202">
                  <c:v>36817</c:v>
                </c:pt>
                <c:pt idx="203">
                  <c:v>36818</c:v>
                </c:pt>
                <c:pt idx="204">
                  <c:v>36819</c:v>
                </c:pt>
                <c:pt idx="205">
                  <c:v>36822</c:v>
                </c:pt>
                <c:pt idx="206">
                  <c:v>36823</c:v>
                </c:pt>
                <c:pt idx="207">
                  <c:v>36824</c:v>
                </c:pt>
                <c:pt idx="208">
                  <c:v>36825</c:v>
                </c:pt>
                <c:pt idx="209">
                  <c:v>36826</c:v>
                </c:pt>
                <c:pt idx="210">
                  <c:v>36829</c:v>
                </c:pt>
                <c:pt idx="211">
                  <c:v>36830</c:v>
                </c:pt>
                <c:pt idx="212">
                  <c:v>36831</c:v>
                </c:pt>
                <c:pt idx="213">
                  <c:v>36832</c:v>
                </c:pt>
                <c:pt idx="214">
                  <c:v>36833</c:v>
                </c:pt>
                <c:pt idx="215">
                  <c:v>36836</c:v>
                </c:pt>
                <c:pt idx="216">
                  <c:v>36837</c:v>
                </c:pt>
                <c:pt idx="217">
                  <c:v>36838</c:v>
                </c:pt>
                <c:pt idx="218">
                  <c:v>36839</c:v>
                </c:pt>
                <c:pt idx="219">
                  <c:v>36840</c:v>
                </c:pt>
                <c:pt idx="220">
                  <c:v>36843</c:v>
                </c:pt>
                <c:pt idx="221">
                  <c:v>36844</c:v>
                </c:pt>
                <c:pt idx="222">
                  <c:v>36845</c:v>
                </c:pt>
                <c:pt idx="223">
                  <c:v>36846</c:v>
                </c:pt>
                <c:pt idx="224">
                  <c:v>36847</c:v>
                </c:pt>
                <c:pt idx="225">
                  <c:v>36850</c:v>
                </c:pt>
                <c:pt idx="226">
                  <c:v>36851</c:v>
                </c:pt>
                <c:pt idx="227">
                  <c:v>36852</c:v>
                </c:pt>
                <c:pt idx="228">
                  <c:v>36854</c:v>
                </c:pt>
                <c:pt idx="229">
                  <c:v>36857</c:v>
                </c:pt>
                <c:pt idx="230">
                  <c:v>36858</c:v>
                </c:pt>
                <c:pt idx="231">
                  <c:v>36859</c:v>
                </c:pt>
                <c:pt idx="232">
                  <c:v>36860</c:v>
                </c:pt>
                <c:pt idx="233">
                  <c:v>36861</c:v>
                </c:pt>
                <c:pt idx="234">
                  <c:v>36864</c:v>
                </c:pt>
                <c:pt idx="235">
                  <c:v>36865</c:v>
                </c:pt>
                <c:pt idx="236">
                  <c:v>36866</c:v>
                </c:pt>
                <c:pt idx="237">
                  <c:v>36867</c:v>
                </c:pt>
                <c:pt idx="238">
                  <c:v>36868</c:v>
                </c:pt>
                <c:pt idx="239">
                  <c:v>36871</c:v>
                </c:pt>
                <c:pt idx="240">
                  <c:v>36872</c:v>
                </c:pt>
                <c:pt idx="241">
                  <c:v>36873</c:v>
                </c:pt>
                <c:pt idx="242">
                  <c:v>36874</c:v>
                </c:pt>
                <c:pt idx="243">
                  <c:v>36875</c:v>
                </c:pt>
                <c:pt idx="244">
                  <c:v>36878</c:v>
                </c:pt>
                <c:pt idx="245">
                  <c:v>36879</c:v>
                </c:pt>
                <c:pt idx="246">
                  <c:v>36880</c:v>
                </c:pt>
                <c:pt idx="247">
                  <c:v>36881</c:v>
                </c:pt>
                <c:pt idx="248">
                  <c:v>36882</c:v>
                </c:pt>
                <c:pt idx="249">
                  <c:v>36886</c:v>
                </c:pt>
                <c:pt idx="250">
                  <c:v>36887</c:v>
                </c:pt>
                <c:pt idx="251">
                  <c:v>36888</c:v>
                </c:pt>
                <c:pt idx="252">
                  <c:v>36889</c:v>
                </c:pt>
                <c:pt idx="253">
                  <c:v>36893</c:v>
                </c:pt>
                <c:pt idx="254">
                  <c:v>36894</c:v>
                </c:pt>
                <c:pt idx="255">
                  <c:v>36895</c:v>
                </c:pt>
                <c:pt idx="256">
                  <c:v>36896</c:v>
                </c:pt>
                <c:pt idx="257">
                  <c:v>36899</c:v>
                </c:pt>
                <c:pt idx="258">
                  <c:v>36900</c:v>
                </c:pt>
                <c:pt idx="259">
                  <c:v>36901</c:v>
                </c:pt>
                <c:pt idx="260">
                  <c:v>36902</c:v>
                </c:pt>
                <c:pt idx="261">
                  <c:v>36903</c:v>
                </c:pt>
                <c:pt idx="262">
                  <c:v>36907</c:v>
                </c:pt>
                <c:pt idx="263">
                  <c:v>36908</c:v>
                </c:pt>
                <c:pt idx="264">
                  <c:v>36909</c:v>
                </c:pt>
                <c:pt idx="265">
                  <c:v>36910</c:v>
                </c:pt>
                <c:pt idx="266">
                  <c:v>36913</c:v>
                </c:pt>
                <c:pt idx="267">
                  <c:v>36914</c:v>
                </c:pt>
                <c:pt idx="268">
                  <c:v>36915</c:v>
                </c:pt>
                <c:pt idx="269">
                  <c:v>36916</c:v>
                </c:pt>
                <c:pt idx="270">
                  <c:v>36917</c:v>
                </c:pt>
                <c:pt idx="271">
                  <c:v>36920</c:v>
                </c:pt>
                <c:pt idx="272">
                  <c:v>36921</c:v>
                </c:pt>
                <c:pt idx="273">
                  <c:v>36922</c:v>
                </c:pt>
                <c:pt idx="274">
                  <c:v>36923</c:v>
                </c:pt>
                <c:pt idx="275">
                  <c:v>36924</c:v>
                </c:pt>
                <c:pt idx="276">
                  <c:v>36927</c:v>
                </c:pt>
                <c:pt idx="277">
                  <c:v>36928</c:v>
                </c:pt>
                <c:pt idx="278">
                  <c:v>36929</c:v>
                </c:pt>
                <c:pt idx="279">
                  <c:v>36930</c:v>
                </c:pt>
                <c:pt idx="280">
                  <c:v>36931</c:v>
                </c:pt>
                <c:pt idx="281">
                  <c:v>36934</c:v>
                </c:pt>
                <c:pt idx="282">
                  <c:v>36935</c:v>
                </c:pt>
                <c:pt idx="283">
                  <c:v>36936</c:v>
                </c:pt>
                <c:pt idx="284">
                  <c:v>36937</c:v>
                </c:pt>
                <c:pt idx="285">
                  <c:v>36938</c:v>
                </c:pt>
                <c:pt idx="286">
                  <c:v>36942</c:v>
                </c:pt>
                <c:pt idx="287">
                  <c:v>36943</c:v>
                </c:pt>
                <c:pt idx="288">
                  <c:v>36944</c:v>
                </c:pt>
                <c:pt idx="289">
                  <c:v>36945</c:v>
                </c:pt>
                <c:pt idx="290">
                  <c:v>36948</c:v>
                </c:pt>
                <c:pt idx="291">
                  <c:v>36949</c:v>
                </c:pt>
                <c:pt idx="292">
                  <c:v>36950</c:v>
                </c:pt>
                <c:pt idx="293">
                  <c:v>36951</c:v>
                </c:pt>
                <c:pt idx="294">
                  <c:v>36952</c:v>
                </c:pt>
                <c:pt idx="295">
                  <c:v>36955</c:v>
                </c:pt>
                <c:pt idx="296">
                  <c:v>36956</c:v>
                </c:pt>
                <c:pt idx="297">
                  <c:v>36957</c:v>
                </c:pt>
                <c:pt idx="298">
                  <c:v>36958</c:v>
                </c:pt>
                <c:pt idx="299">
                  <c:v>36959</c:v>
                </c:pt>
                <c:pt idx="300">
                  <c:v>36962</c:v>
                </c:pt>
                <c:pt idx="301">
                  <c:v>36963</c:v>
                </c:pt>
                <c:pt idx="302">
                  <c:v>36964</c:v>
                </c:pt>
                <c:pt idx="303">
                  <c:v>36965</c:v>
                </c:pt>
                <c:pt idx="304">
                  <c:v>36966</c:v>
                </c:pt>
                <c:pt idx="305">
                  <c:v>36969</c:v>
                </c:pt>
                <c:pt idx="306">
                  <c:v>36970</c:v>
                </c:pt>
                <c:pt idx="307">
                  <c:v>36971</c:v>
                </c:pt>
                <c:pt idx="308">
                  <c:v>36972</c:v>
                </c:pt>
                <c:pt idx="309">
                  <c:v>36973</c:v>
                </c:pt>
                <c:pt idx="310">
                  <c:v>36976</c:v>
                </c:pt>
                <c:pt idx="311">
                  <c:v>36977</c:v>
                </c:pt>
                <c:pt idx="312">
                  <c:v>36978</c:v>
                </c:pt>
                <c:pt idx="313">
                  <c:v>36979</c:v>
                </c:pt>
                <c:pt idx="314">
                  <c:v>36980</c:v>
                </c:pt>
                <c:pt idx="315">
                  <c:v>36983</c:v>
                </c:pt>
                <c:pt idx="316">
                  <c:v>36984</c:v>
                </c:pt>
                <c:pt idx="317">
                  <c:v>36985</c:v>
                </c:pt>
                <c:pt idx="318">
                  <c:v>36986</c:v>
                </c:pt>
                <c:pt idx="319">
                  <c:v>36987</c:v>
                </c:pt>
                <c:pt idx="320">
                  <c:v>36990</c:v>
                </c:pt>
                <c:pt idx="321">
                  <c:v>36991</c:v>
                </c:pt>
                <c:pt idx="322">
                  <c:v>36992</c:v>
                </c:pt>
                <c:pt idx="323">
                  <c:v>36993</c:v>
                </c:pt>
                <c:pt idx="324">
                  <c:v>36997</c:v>
                </c:pt>
                <c:pt idx="325">
                  <c:v>36998</c:v>
                </c:pt>
                <c:pt idx="326">
                  <c:v>36999</c:v>
                </c:pt>
                <c:pt idx="327">
                  <c:v>37000</c:v>
                </c:pt>
                <c:pt idx="328">
                  <c:v>37001</c:v>
                </c:pt>
                <c:pt idx="329">
                  <c:v>37004</c:v>
                </c:pt>
                <c:pt idx="330">
                  <c:v>37005</c:v>
                </c:pt>
                <c:pt idx="331">
                  <c:v>37006</c:v>
                </c:pt>
                <c:pt idx="332">
                  <c:v>37007</c:v>
                </c:pt>
                <c:pt idx="333">
                  <c:v>37008</c:v>
                </c:pt>
                <c:pt idx="334">
                  <c:v>37011</c:v>
                </c:pt>
                <c:pt idx="335">
                  <c:v>37012</c:v>
                </c:pt>
                <c:pt idx="336">
                  <c:v>37013</c:v>
                </c:pt>
                <c:pt idx="337">
                  <c:v>37014</c:v>
                </c:pt>
                <c:pt idx="338">
                  <c:v>37015</c:v>
                </c:pt>
                <c:pt idx="339">
                  <c:v>37018</c:v>
                </c:pt>
                <c:pt idx="340">
                  <c:v>37019</c:v>
                </c:pt>
                <c:pt idx="341">
                  <c:v>37020</c:v>
                </c:pt>
                <c:pt idx="342">
                  <c:v>37021</c:v>
                </c:pt>
                <c:pt idx="343">
                  <c:v>37022</c:v>
                </c:pt>
                <c:pt idx="344">
                  <c:v>37025</c:v>
                </c:pt>
                <c:pt idx="345">
                  <c:v>37026</c:v>
                </c:pt>
                <c:pt idx="346">
                  <c:v>37027</c:v>
                </c:pt>
                <c:pt idx="347">
                  <c:v>37028</c:v>
                </c:pt>
                <c:pt idx="348">
                  <c:v>37029</c:v>
                </c:pt>
                <c:pt idx="349">
                  <c:v>37032</c:v>
                </c:pt>
                <c:pt idx="350">
                  <c:v>37033</c:v>
                </c:pt>
                <c:pt idx="351">
                  <c:v>37034</c:v>
                </c:pt>
                <c:pt idx="352">
                  <c:v>37035</c:v>
                </c:pt>
                <c:pt idx="353">
                  <c:v>37036</c:v>
                </c:pt>
                <c:pt idx="354">
                  <c:v>37040</c:v>
                </c:pt>
                <c:pt idx="355">
                  <c:v>37041</c:v>
                </c:pt>
                <c:pt idx="356">
                  <c:v>37042</c:v>
                </c:pt>
                <c:pt idx="357">
                  <c:v>37043</c:v>
                </c:pt>
                <c:pt idx="358">
                  <c:v>37046</c:v>
                </c:pt>
                <c:pt idx="359">
                  <c:v>37047</c:v>
                </c:pt>
                <c:pt idx="360">
                  <c:v>37048</c:v>
                </c:pt>
                <c:pt idx="361">
                  <c:v>37049</c:v>
                </c:pt>
                <c:pt idx="362">
                  <c:v>37050</c:v>
                </c:pt>
                <c:pt idx="363">
                  <c:v>37053</c:v>
                </c:pt>
                <c:pt idx="364">
                  <c:v>37054</c:v>
                </c:pt>
                <c:pt idx="365">
                  <c:v>37055</c:v>
                </c:pt>
                <c:pt idx="366">
                  <c:v>37056</c:v>
                </c:pt>
                <c:pt idx="367">
                  <c:v>37057</c:v>
                </c:pt>
                <c:pt idx="368">
                  <c:v>37060</c:v>
                </c:pt>
                <c:pt idx="369">
                  <c:v>37061</c:v>
                </c:pt>
                <c:pt idx="370">
                  <c:v>37062</c:v>
                </c:pt>
                <c:pt idx="371">
                  <c:v>37063</c:v>
                </c:pt>
                <c:pt idx="372">
                  <c:v>37064</c:v>
                </c:pt>
                <c:pt idx="373">
                  <c:v>37067</c:v>
                </c:pt>
                <c:pt idx="374">
                  <c:v>37068</c:v>
                </c:pt>
                <c:pt idx="375">
                  <c:v>37069</c:v>
                </c:pt>
                <c:pt idx="376">
                  <c:v>37070</c:v>
                </c:pt>
                <c:pt idx="377">
                  <c:v>37071</c:v>
                </c:pt>
                <c:pt idx="378">
                  <c:v>37074</c:v>
                </c:pt>
                <c:pt idx="379">
                  <c:v>37075</c:v>
                </c:pt>
                <c:pt idx="380">
                  <c:v>37077</c:v>
                </c:pt>
                <c:pt idx="381">
                  <c:v>37078</c:v>
                </c:pt>
                <c:pt idx="382">
                  <c:v>37081</c:v>
                </c:pt>
                <c:pt idx="383">
                  <c:v>37082</c:v>
                </c:pt>
                <c:pt idx="384">
                  <c:v>37083</c:v>
                </c:pt>
                <c:pt idx="385">
                  <c:v>37084</c:v>
                </c:pt>
                <c:pt idx="386">
                  <c:v>37085</c:v>
                </c:pt>
                <c:pt idx="387">
                  <c:v>37088</c:v>
                </c:pt>
                <c:pt idx="388">
                  <c:v>37089</c:v>
                </c:pt>
                <c:pt idx="389">
                  <c:v>37090</c:v>
                </c:pt>
                <c:pt idx="390">
                  <c:v>37091</c:v>
                </c:pt>
                <c:pt idx="391">
                  <c:v>37092</c:v>
                </c:pt>
                <c:pt idx="392">
                  <c:v>37095</c:v>
                </c:pt>
                <c:pt idx="393">
                  <c:v>37096</c:v>
                </c:pt>
                <c:pt idx="394">
                  <c:v>37097</c:v>
                </c:pt>
                <c:pt idx="395">
                  <c:v>37098</c:v>
                </c:pt>
                <c:pt idx="396">
                  <c:v>37099</c:v>
                </c:pt>
                <c:pt idx="397">
                  <c:v>37102</c:v>
                </c:pt>
                <c:pt idx="398">
                  <c:v>37103</c:v>
                </c:pt>
                <c:pt idx="399">
                  <c:v>37104</c:v>
                </c:pt>
                <c:pt idx="400">
                  <c:v>37105</c:v>
                </c:pt>
                <c:pt idx="401">
                  <c:v>37106</c:v>
                </c:pt>
                <c:pt idx="402">
                  <c:v>37109</c:v>
                </c:pt>
                <c:pt idx="403">
                  <c:v>37110</c:v>
                </c:pt>
                <c:pt idx="404">
                  <c:v>37111</c:v>
                </c:pt>
                <c:pt idx="405">
                  <c:v>37112</c:v>
                </c:pt>
                <c:pt idx="406">
                  <c:v>37113</c:v>
                </c:pt>
                <c:pt idx="407">
                  <c:v>37116</c:v>
                </c:pt>
                <c:pt idx="408">
                  <c:v>37117</c:v>
                </c:pt>
                <c:pt idx="409">
                  <c:v>37118</c:v>
                </c:pt>
                <c:pt idx="410">
                  <c:v>37119</c:v>
                </c:pt>
                <c:pt idx="411">
                  <c:v>37120</c:v>
                </c:pt>
                <c:pt idx="412">
                  <c:v>37123</c:v>
                </c:pt>
                <c:pt idx="413">
                  <c:v>37124</c:v>
                </c:pt>
                <c:pt idx="414">
                  <c:v>37125</c:v>
                </c:pt>
                <c:pt idx="415">
                  <c:v>37126</c:v>
                </c:pt>
                <c:pt idx="416">
                  <c:v>37127</c:v>
                </c:pt>
                <c:pt idx="417">
                  <c:v>37130</c:v>
                </c:pt>
                <c:pt idx="418">
                  <c:v>37131</c:v>
                </c:pt>
                <c:pt idx="419">
                  <c:v>37132</c:v>
                </c:pt>
                <c:pt idx="420">
                  <c:v>37133</c:v>
                </c:pt>
                <c:pt idx="421">
                  <c:v>37134</c:v>
                </c:pt>
                <c:pt idx="422">
                  <c:v>37138</c:v>
                </c:pt>
                <c:pt idx="423">
                  <c:v>37139</c:v>
                </c:pt>
                <c:pt idx="424">
                  <c:v>37140</c:v>
                </c:pt>
                <c:pt idx="425">
                  <c:v>37141</c:v>
                </c:pt>
                <c:pt idx="426">
                  <c:v>37144</c:v>
                </c:pt>
                <c:pt idx="427">
                  <c:v>37151</c:v>
                </c:pt>
                <c:pt idx="428">
                  <c:v>37152</c:v>
                </c:pt>
                <c:pt idx="429">
                  <c:v>37153</c:v>
                </c:pt>
                <c:pt idx="430">
                  <c:v>37154</c:v>
                </c:pt>
                <c:pt idx="431">
                  <c:v>37155</c:v>
                </c:pt>
                <c:pt idx="432">
                  <c:v>37158</c:v>
                </c:pt>
                <c:pt idx="433">
                  <c:v>37159</c:v>
                </c:pt>
                <c:pt idx="434">
                  <c:v>37160</c:v>
                </c:pt>
                <c:pt idx="435">
                  <c:v>37161</c:v>
                </c:pt>
                <c:pt idx="436">
                  <c:v>37162</c:v>
                </c:pt>
                <c:pt idx="437">
                  <c:v>37165</c:v>
                </c:pt>
                <c:pt idx="438">
                  <c:v>37166</c:v>
                </c:pt>
                <c:pt idx="439">
                  <c:v>37167</c:v>
                </c:pt>
                <c:pt idx="440">
                  <c:v>37168</c:v>
                </c:pt>
                <c:pt idx="441">
                  <c:v>37169</c:v>
                </c:pt>
                <c:pt idx="442">
                  <c:v>37172</c:v>
                </c:pt>
                <c:pt idx="443">
                  <c:v>37173</c:v>
                </c:pt>
                <c:pt idx="444">
                  <c:v>37174</c:v>
                </c:pt>
                <c:pt idx="445">
                  <c:v>37175</c:v>
                </c:pt>
                <c:pt idx="446">
                  <c:v>37176</c:v>
                </c:pt>
                <c:pt idx="447">
                  <c:v>37179</c:v>
                </c:pt>
                <c:pt idx="448">
                  <c:v>37180</c:v>
                </c:pt>
                <c:pt idx="449">
                  <c:v>37181</c:v>
                </c:pt>
                <c:pt idx="450">
                  <c:v>37182</c:v>
                </c:pt>
                <c:pt idx="451">
                  <c:v>37183</c:v>
                </c:pt>
                <c:pt idx="452">
                  <c:v>37186</c:v>
                </c:pt>
                <c:pt idx="453">
                  <c:v>37187</c:v>
                </c:pt>
                <c:pt idx="454">
                  <c:v>37188</c:v>
                </c:pt>
                <c:pt idx="455">
                  <c:v>37189</c:v>
                </c:pt>
                <c:pt idx="456">
                  <c:v>37190</c:v>
                </c:pt>
                <c:pt idx="457">
                  <c:v>37193</c:v>
                </c:pt>
                <c:pt idx="458">
                  <c:v>37194</c:v>
                </c:pt>
                <c:pt idx="459">
                  <c:v>37195</c:v>
                </c:pt>
                <c:pt idx="460">
                  <c:v>37196</c:v>
                </c:pt>
                <c:pt idx="461">
                  <c:v>37197</c:v>
                </c:pt>
                <c:pt idx="462">
                  <c:v>37200</c:v>
                </c:pt>
                <c:pt idx="463">
                  <c:v>37201</c:v>
                </c:pt>
                <c:pt idx="464">
                  <c:v>37202</c:v>
                </c:pt>
                <c:pt idx="465">
                  <c:v>37203</c:v>
                </c:pt>
                <c:pt idx="466">
                  <c:v>37204</c:v>
                </c:pt>
                <c:pt idx="467">
                  <c:v>37207</c:v>
                </c:pt>
                <c:pt idx="468">
                  <c:v>37208</c:v>
                </c:pt>
                <c:pt idx="469">
                  <c:v>37209</c:v>
                </c:pt>
                <c:pt idx="470">
                  <c:v>37210</c:v>
                </c:pt>
                <c:pt idx="471">
                  <c:v>37211</c:v>
                </c:pt>
                <c:pt idx="472">
                  <c:v>37214</c:v>
                </c:pt>
                <c:pt idx="473">
                  <c:v>37215</c:v>
                </c:pt>
                <c:pt idx="474">
                  <c:v>37216</c:v>
                </c:pt>
                <c:pt idx="475">
                  <c:v>37218</c:v>
                </c:pt>
                <c:pt idx="476">
                  <c:v>37221</c:v>
                </c:pt>
                <c:pt idx="477">
                  <c:v>37222</c:v>
                </c:pt>
                <c:pt idx="478">
                  <c:v>37223</c:v>
                </c:pt>
                <c:pt idx="479">
                  <c:v>37224</c:v>
                </c:pt>
                <c:pt idx="480">
                  <c:v>37225</c:v>
                </c:pt>
                <c:pt idx="481">
                  <c:v>37228</c:v>
                </c:pt>
                <c:pt idx="482">
                  <c:v>37229</c:v>
                </c:pt>
                <c:pt idx="483">
                  <c:v>37230</c:v>
                </c:pt>
                <c:pt idx="484">
                  <c:v>37231</c:v>
                </c:pt>
                <c:pt idx="485">
                  <c:v>37232</c:v>
                </c:pt>
                <c:pt idx="486">
                  <c:v>37235</c:v>
                </c:pt>
                <c:pt idx="487">
                  <c:v>37236</c:v>
                </c:pt>
                <c:pt idx="488">
                  <c:v>37237</c:v>
                </c:pt>
                <c:pt idx="489">
                  <c:v>37238</c:v>
                </c:pt>
                <c:pt idx="490">
                  <c:v>37239</c:v>
                </c:pt>
                <c:pt idx="491">
                  <c:v>37242</c:v>
                </c:pt>
                <c:pt idx="492">
                  <c:v>37243</c:v>
                </c:pt>
                <c:pt idx="493">
                  <c:v>37244</c:v>
                </c:pt>
                <c:pt idx="494">
                  <c:v>37245</c:v>
                </c:pt>
                <c:pt idx="495">
                  <c:v>37246</c:v>
                </c:pt>
                <c:pt idx="496">
                  <c:v>37249</c:v>
                </c:pt>
                <c:pt idx="497">
                  <c:v>37251</c:v>
                </c:pt>
                <c:pt idx="498">
                  <c:v>37252</c:v>
                </c:pt>
                <c:pt idx="499">
                  <c:v>37253</c:v>
                </c:pt>
                <c:pt idx="500">
                  <c:v>37256</c:v>
                </c:pt>
                <c:pt idx="501">
                  <c:v>37258</c:v>
                </c:pt>
                <c:pt idx="502">
                  <c:v>37259</c:v>
                </c:pt>
                <c:pt idx="503">
                  <c:v>37260</c:v>
                </c:pt>
                <c:pt idx="504">
                  <c:v>37263</c:v>
                </c:pt>
                <c:pt idx="505">
                  <c:v>37264</c:v>
                </c:pt>
                <c:pt idx="506">
                  <c:v>37265</c:v>
                </c:pt>
                <c:pt idx="507">
                  <c:v>37266</c:v>
                </c:pt>
                <c:pt idx="508">
                  <c:v>37267</c:v>
                </c:pt>
                <c:pt idx="509">
                  <c:v>37270</c:v>
                </c:pt>
                <c:pt idx="510">
                  <c:v>37271</c:v>
                </c:pt>
                <c:pt idx="511">
                  <c:v>37272</c:v>
                </c:pt>
                <c:pt idx="512">
                  <c:v>37273</c:v>
                </c:pt>
                <c:pt idx="513">
                  <c:v>37274</c:v>
                </c:pt>
                <c:pt idx="514">
                  <c:v>37278</c:v>
                </c:pt>
                <c:pt idx="515">
                  <c:v>37279</c:v>
                </c:pt>
                <c:pt idx="516">
                  <c:v>37280</c:v>
                </c:pt>
                <c:pt idx="517">
                  <c:v>37281</c:v>
                </c:pt>
                <c:pt idx="518">
                  <c:v>37284</c:v>
                </c:pt>
                <c:pt idx="519">
                  <c:v>37285</c:v>
                </c:pt>
                <c:pt idx="520">
                  <c:v>37286</c:v>
                </c:pt>
                <c:pt idx="521">
                  <c:v>37287</c:v>
                </c:pt>
                <c:pt idx="522">
                  <c:v>37288</c:v>
                </c:pt>
                <c:pt idx="523">
                  <c:v>37291</c:v>
                </c:pt>
                <c:pt idx="524">
                  <c:v>37292</c:v>
                </c:pt>
                <c:pt idx="525">
                  <c:v>37293</c:v>
                </c:pt>
                <c:pt idx="526">
                  <c:v>37294</c:v>
                </c:pt>
                <c:pt idx="527">
                  <c:v>37295</c:v>
                </c:pt>
                <c:pt idx="528">
                  <c:v>37298</c:v>
                </c:pt>
                <c:pt idx="529">
                  <c:v>37299</c:v>
                </c:pt>
                <c:pt idx="530">
                  <c:v>37300</c:v>
                </c:pt>
                <c:pt idx="531">
                  <c:v>37301</c:v>
                </c:pt>
                <c:pt idx="532">
                  <c:v>37302</c:v>
                </c:pt>
                <c:pt idx="533">
                  <c:v>37306</c:v>
                </c:pt>
                <c:pt idx="534">
                  <c:v>37307</c:v>
                </c:pt>
                <c:pt idx="535">
                  <c:v>37308</c:v>
                </c:pt>
                <c:pt idx="536">
                  <c:v>37309</c:v>
                </c:pt>
                <c:pt idx="537">
                  <c:v>37312</c:v>
                </c:pt>
                <c:pt idx="538">
                  <c:v>37313</c:v>
                </c:pt>
                <c:pt idx="539">
                  <c:v>37314</c:v>
                </c:pt>
                <c:pt idx="540">
                  <c:v>37315</c:v>
                </c:pt>
                <c:pt idx="541">
                  <c:v>37316</c:v>
                </c:pt>
                <c:pt idx="542">
                  <c:v>37319</c:v>
                </c:pt>
                <c:pt idx="543">
                  <c:v>37320</c:v>
                </c:pt>
                <c:pt idx="544">
                  <c:v>37321</c:v>
                </c:pt>
                <c:pt idx="545">
                  <c:v>37322</c:v>
                </c:pt>
                <c:pt idx="546">
                  <c:v>37323</c:v>
                </c:pt>
                <c:pt idx="547">
                  <c:v>37326</c:v>
                </c:pt>
                <c:pt idx="548">
                  <c:v>37327</c:v>
                </c:pt>
                <c:pt idx="549">
                  <c:v>37328</c:v>
                </c:pt>
                <c:pt idx="550">
                  <c:v>37329</c:v>
                </c:pt>
                <c:pt idx="551">
                  <c:v>37330</c:v>
                </c:pt>
                <c:pt idx="552">
                  <c:v>37333</c:v>
                </c:pt>
                <c:pt idx="553">
                  <c:v>37334</c:v>
                </c:pt>
                <c:pt idx="554">
                  <c:v>37335</c:v>
                </c:pt>
                <c:pt idx="555">
                  <c:v>37336</c:v>
                </c:pt>
                <c:pt idx="556">
                  <c:v>37337</c:v>
                </c:pt>
                <c:pt idx="557">
                  <c:v>37340</c:v>
                </c:pt>
                <c:pt idx="558">
                  <c:v>37341</c:v>
                </c:pt>
                <c:pt idx="559">
                  <c:v>37342</c:v>
                </c:pt>
                <c:pt idx="560">
                  <c:v>37343</c:v>
                </c:pt>
                <c:pt idx="561">
                  <c:v>37347</c:v>
                </c:pt>
                <c:pt idx="562">
                  <c:v>37348</c:v>
                </c:pt>
                <c:pt idx="563">
                  <c:v>37349</c:v>
                </c:pt>
                <c:pt idx="564">
                  <c:v>37350</c:v>
                </c:pt>
                <c:pt idx="565">
                  <c:v>37351</c:v>
                </c:pt>
                <c:pt idx="566">
                  <c:v>37354</c:v>
                </c:pt>
                <c:pt idx="567">
                  <c:v>37355</c:v>
                </c:pt>
                <c:pt idx="568">
                  <c:v>37356</c:v>
                </c:pt>
                <c:pt idx="569">
                  <c:v>37357</c:v>
                </c:pt>
                <c:pt idx="570">
                  <c:v>37358</c:v>
                </c:pt>
                <c:pt idx="571">
                  <c:v>37361</c:v>
                </c:pt>
                <c:pt idx="572">
                  <c:v>37362</c:v>
                </c:pt>
                <c:pt idx="573">
                  <c:v>37363</c:v>
                </c:pt>
                <c:pt idx="574">
                  <c:v>37364</c:v>
                </c:pt>
                <c:pt idx="575">
                  <c:v>37365</c:v>
                </c:pt>
                <c:pt idx="576">
                  <c:v>37368</c:v>
                </c:pt>
                <c:pt idx="577">
                  <c:v>37369</c:v>
                </c:pt>
                <c:pt idx="578">
                  <c:v>37370</c:v>
                </c:pt>
                <c:pt idx="579">
                  <c:v>37371</c:v>
                </c:pt>
                <c:pt idx="580">
                  <c:v>37372</c:v>
                </c:pt>
                <c:pt idx="581">
                  <c:v>37375</c:v>
                </c:pt>
                <c:pt idx="582">
                  <c:v>37376</c:v>
                </c:pt>
                <c:pt idx="583">
                  <c:v>37377</c:v>
                </c:pt>
                <c:pt idx="584">
                  <c:v>37378</c:v>
                </c:pt>
                <c:pt idx="585">
                  <c:v>37379</c:v>
                </c:pt>
                <c:pt idx="586">
                  <c:v>37382</c:v>
                </c:pt>
                <c:pt idx="587">
                  <c:v>37383</c:v>
                </c:pt>
                <c:pt idx="588">
                  <c:v>37384</c:v>
                </c:pt>
                <c:pt idx="589">
                  <c:v>37385</c:v>
                </c:pt>
                <c:pt idx="590">
                  <c:v>37386</c:v>
                </c:pt>
                <c:pt idx="591">
                  <c:v>37389</c:v>
                </c:pt>
                <c:pt idx="592">
                  <c:v>37390</c:v>
                </c:pt>
                <c:pt idx="593">
                  <c:v>37391</c:v>
                </c:pt>
                <c:pt idx="594">
                  <c:v>37392</c:v>
                </c:pt>
                <c:pt idx="595">
                  <c:v>37393</c:v>
                </c:pt>
                <c:pt idx="596">
                  <c:v>37396</c:v>
                </c:pt>
                <c:pt idx="597">
                  <c:v>37397</c:v>
                </c:pt>
                <c:pt idx="598">
                  <c:v>37398</c:v>
                </c:pt>
                <c:pt idx="599">
                  <c:v>37399</c:v>
                </c:pt>
                <c:pt idx="600">
                  <c:v>37400</c:v>
                </c:pt>
                <c:pt idx="601">
                  <c:v>37404</c:v>
                </c:pt>
                <c:pt idx="602">
                  <c:v>37405</c:v>
                </c:pt>
                <c:pt idx="603">
                  <c:v>37406</c:v>
                </c:pt>
                <c:pt idx="604">
                  <c:v>37407</c:v>
                </c:pt>
                <c:pt idx="605">
                  <c:v>37410</c:v>
                </c:pt>
                <c:pt idx="606">
                  <c:v>37411</c:v>
                </c:pt>
                <c:pt idx="607">
                  <c:v>37412</c:v>
                </c:pt>
                <c:pt idx="608">
                  <c:v>37413</c:v>
                </c:pt>
                <c:pt idx="609">
                  <c:v>37414</c:v>
                </c:pt>
                <c:pt idx="610">
                  <c:v>37417</c:v>
                </c:pt>
                <c:pt idx="611">
                  <c:v>37418</c:v>
                </c:pt>
                <c:pt idx="612">
                  <c:v>37419</c:v>
                </c:pt>
                <c:pt idx="613">
                  <c:v>37420</c:v>
                </c:pt>
                <c:pt idx="614">
                  <c:v>37421</c:v>
                </c:pt>
                <c:pt idx="615">
                  <c:v>37424</c:v>
                </c:pt>
                <c:pt idx="616">
                  <c:v>37425</c:v>
                </c:pt>
                <c:pt idx="617">
                  <c:v>37426</c:v>
                </c:pt>
                <c:pt idx="618">
                  <c:v>37427</c:v>
                </c:pt>
                <c:pt idx="619">
                  <c:v>37428</c:v>
                </c:pt>
                <c:pt idx="620">
                  <c:v>37431</c:v>
                </c:pt>
                <c:pt idx="621">
                  <c:v>37432</c:v>
                </c:pt>
                <c:pt idx="622">
                  <c:v>37433</c:v>
                </c:pt>
                <c:pt idx="623">
                  <c:v>37434</c:v>
                </c:pt>
                <c:pt idx="624">
                  <c:v>37435</c:v>
                </c:pt>
                <c:pt idx="625">
                  <c:v>37438</c:v>
                </c:pt>
                <c:pt idx="626">
                  <c:v>37439</c:v>
                </c:pt>
                <c:pt idx="627">
                  <c:v>37440</c:v>
                </c:pt>
                <c:pt idx="628">
                  <c:v>37442</c:v>
                </c:pt>
                <c:pt idx="629">
                  <c:v>37445</c:v>
                </c:pt>
                <c:pt idx="630">
                  <c:v>37446</c:v>
                </c:pt>
                <c:pt idx="631">
                  <c:v>37447</c:v>
                </c:pt>
                <c:pt idx="632">
                  <c:v>37448</c:v>
                </c:pt>
                <c:pt idx="633">
                  <c:v>37449</c:v>
                </c:pt>
                <c:pt idx="634">
                  <c:v>37452</c:v>
                </c:pt>
                <c:pt idx="635">
                  <c:v>37453</c:v>
                </c:pt>
                <c:pt idx="636">
                  <c:v>37454</c:v>
                </c:pt>
                <c:pt idx="637">
                  <c:v>37455</c:v>
                </c:pt>
                <c:pt idx="638">
                  <c:v>37456</c:v>
                </c:pt>
                <c:pt idx="639">
                  <c:v>37459</c:v>
                </c:pt>
                <c:pt idx="640">
                  <c:v>37460</c:v>
                </c:pt>
                <c:pt idx="641">
                  <c:v>37461</c:v>
                </c:pt>
                <c:pt idx="642">
                  <c:v>37462</c:v>
                </c:pt>
                <c:pt idx="643">
                  <c:v>37463</c:v>
                </c:pt>
                <c:pt idx="644">
                  <c:v>37466</c:v>
                </c:pt>
                <c:pt idx="645">
                  <c:v>37467</c:v>
                </c:pt>
                <c:pt idx="646">
                  <c:v>37468</c:v>
                </c:pt>
                <c:pt idx="647">
                  <c:v>37469</c:v>
                </c:pt>
                <c:pt idx="648">
                  <c:v>37470</c:v>
                </c:pt>
                <c:pt idx="649">
                  <c:v>37473</c:v>
                </c:pt>
                <c:pt idx="650">
                  <c:v>37474</c:v>
                </c:pt>
                <c:pt idx="651">
                  <c:v>37475</c:v>
                </c:pt>
                <c:pt idx="652">
                  <c:v>37476</c:v>
                </c:pt>
                <c:pt idx="653">
                  <c:v>37477</c:v>
                </c:pt>
                <c:pt idx="654">
                  <c:v>37480</c:v>
                </c:pt>
                <c:pt idx="655">
                  <c:v>37481</c:v>
                </c:pt>
                <c:pt idx="656">
                  <c:v>37482</c:v>
                </c:pt>
                <c:pt idx="657">
                  <c:v>37483</c:v>
                </c:pt>
                <c:pt idx="658">
                  <c:v>37484</c:v>
                </c:pt>
                <c:pt idx="659">
                  <c:v>37487</c:v>
                </c:pt>
                <c:pt idx="660">
                  <c:v>37488</c:v>
                </c:pt>
                <c:pt idx="661">
                  <c:v>37489</c:v>
                </c:pt>
                <c:pt idx="662">
                  <c:v>37490</c:v>
                </c:pt>
                <c:pt idx="663">
                  <c:v>37491</c:v>
                </c:pt>
                <c:pt idx="664">
                  <c:v>37494</c:v>
                </c:pt>
                <c:pt idx="665">
                  <c:v>37495</c:v>
                </c:pt>
                <c:pt idx="666">
                  <c:v>37496</c:v>
                </c:pt>
                <c:pt idx="667">
                  <c:v>37497</c:v>
                </c:pt>
                <c:pt idx="668">
                  <c:v>37498</c:v>
                </c:pt>
                <c:pt idx="669">
                  <c:v>37502</c:v>
                </c:pt>
                <c:pt idx="670">
                  <c:v>37503</c:v>
                </c:pt>
                <c:pt idx="671">
                  <c:v>37504</c:v>
                </c:pt>
                <c:pt idx="672">
                  <c:v>37505</c:v>
                </c:pt>
                <c:pt idx="673">
                  <c:v>37508</c:v>
                </c:pt>
                <c:pt idx="674">
                  <c:v>37509</c:v>
                </c:pt>
                <c:pt idx="675">
                  <c:v>37510</c:v>
                </c:pt>
                <c:pt idx="676">
                  <c:v>37511</c:v>
                </c:pt>
                <c:pt idx="677">
                  <c:v>37512</c:v>
                </c:pt>
                <c:pt idx="678">
                  <c:v>37515</c:v>
                </c:pt>
                <c:pt idx="679">
                  <c:v>37516</c:v>
                </c:pt>
                <c:pt idx="680">
                  <c:v>37517</c:v>
                </c:pt>
                <c:pt idx="681">
                  <c:v>37518</c:v>
                </c:pt>
                <c:pt idx="682">
                  <c:v>37519</c:v>
                </c:pt>
                <c:pt idx="683">
                  <c:v>37522</c:v>
                </c:pt>
                <c:pt idx="684">
                  <c:v>37523</c:v>
                </c:pt>
                <c:pt idx="685">
                  <c:v>37524</c:v>
                </c:pt>
                <c:pt idx="686">
                  <c:v>37525</c:v>
                </c:pt>
                <c:pt idx="687">
                  <c:v>37526</c:v>
                </c:pt>
                <c:pt idx="688">
                  <c:v>37529</c:v>
                </c:pt>
                <c:pt idx="689">
                  <c:v>37530</c:v>
                </c:pt>
                <c:pt idx="690">
                  <c:v>37531</c:v>
                </c:pt>
                <c:pt idx="691">
                  <c:v>37532</c:v>
                </c:pt>
                <c:pt idx="692">
                  <c:v>37533</c:v>
                </c:pt>
                <c:pt idx="693">
                  <c:v>37536</c:v>
                </c:pt>
                <c:pt idx="694">
                  <c:v>37537</c:v>
                </c:pt>
                <c:pt idx="695">
                  <c:v>37538</c:v>
                </c:pt>
                <c:pt idx="696">
                  <c:v>37539</c:v>
                </c:pt>
                <c:pt idx="697">
                  <c:v>37540</c:v>
                </c:pt>
                <c:pt idx="698">
                  <c:v>37543</c:v>
                </c:pt>
                <c:pt idx="699">
                  <c:v>37544</c:v>
                </c:pt>
                <c:pt idx="700">
                  <c:v>37545</c:v>
                </c:pt>
                <c:pt idx="701">
                  <c:v>37546</c:v>
                </c:pt>
                <c:pt idx="702">
                  <c:v>37547</c:v>
                </c:pt>
                <c:pt idx="703">
                  <c:v>37550</c:v>
                </c:pt>
                <c:pt idx="704">
                  <c:v>37551</c:v>
                </c:pt>
                <c:pt idx="705">
                  <c:v>37552</c:v>
                </c:pt>
                <c:pt idx="706">
                  <c:v>37553</c:v>
                </c:pt>
                <c:pt idx="707">
                  <c:v>37554</c:v>
                </c:pt>
                <c:pt idx="708">
                  <c:v>37557</c:v>
                </c:pt>
                <c:pt idx="709">
                  <c:v>37558</c:v>
                </c:pt>
                <c:pt idx="710">
                  <c:v>37559</c:v>
                </c:pt>
                <c:pt idx="711">
                  <c:v>37560</c:v>
                </c:pt>
                <c:pt idx="712">
                  <c:v>37561</c:v>
                </c:pt>
                <c:pt idx="713">
                  <c:v>37564</c:v>
                </c:pt>
                <c:pt idx="714">
                  <c:v>37565</c:v>
                </c:pt>
                <c:pt idx="715">
                  <c:v>37566</c:v>
                </c:pt>
                <c:pt idx="716">
                  <c:v>37567</c:v>
                </c:pt>
                <c:pt idx="717">
                  <c:v>37568</c:v>
                </c:pt>
                <c:pt idx="718">
                  <c:v>37571</c:v>
                </c:pt>
                <c:pt idx="719">
                  <c:v>37572</c:v>
                </c:pt>
                <c:pt idx="720">
                  <c:v>37573</c:v>
                </c:pt>
                <c:pt idx="721">
                  <c:v>37574</c:v>
                </c:pt>
                <c:pt idx="722">
                  <c:v>37575</c:v>
                </c:pt>
                <c:pt idx="723">
                  <c:v>37578</c:v>
                </c:pt>
                <c:pt idx="724">
                  <c:v>37579</c:v>
                </c:pt>
                <c:pt idx="725">
                  <c:v>37580</c:v>
                </c:pt>
                <c:pt idx="726">
                  <c:v>37581</c:v>
                </c:pt>
                <c:pt idx="727">
                  <c:v>37582</c:v>
                </c:pt>
                <c:pt idx="728">
                  <c:v>37585</c:v>
                </c:pt>
                <c:pt idx="729">
                  <c:v>37586</c:v>
                </c:pt>
                <c:pt idx="730">
                  <c:v>37587</c:v>
                </c:pt>
                <c:pt idx="731">
                  <c:v>37589</c:v>
                </c:pt>
                <c:pt idx="732">
                  <c:v>37592</c:v>
                </c:pt>
                <c:pt idx="733">
                  <c:v>37593</c:v>
                </c:pt>
                <c:pt idx="734">
                  <c:v>37594</c:v>
                </c:pt>
                <c:pt idx="735">
                  <c:v>37595</c:v>
                </c:pt>
                <c:pt idx="736">
                  <c:v>37596</c:v>
                </c:pt>
                <c:pt idx="737">
                  <c:v>37599</c:v>
                </c:pt>
                <c:pt idx="738">
                  <c:v>37600</c:v>
                </c:pt>
                <c:pt idx="739">
                  <c:v>37601</c:v>
                </c:pt>
                <c:pt idx="740">
                  <c:v>37602</c:v>
                </c:pt>
                <c:pt idx="741">
                  <c:v>37603</c:v>
                </c:pt>
                <c:pt idx="742">
                  <c:v>37606</c:v>
                </c:pt>
                <c:pt idx="743">
                  <c:v>37607</c:v>
                </c:pt>
                <c:pt idx="744">
                  <c:v>37608</c:v>
                </c:pt>
                <c:pt idx="745">
                  <c:v>37609</c:v>
                </c:pt>
                <c:pt idx="746">
                  <c:v>37610</c:v>
                </c:pt>
                <c:pt idx="747">
                  <c:v>37613</c:v>
                </c:pt>
                <c:pt idx="748">
                  <c:v>37614</c:v>
                </c:pt>
                <c:pt idx="749">
                  <c:v>37616</c:v>
                </c:pt>
                <c:pt idx="750">
                  <c:v>37617</c:v>
                </c:pt>
                <c:pt idx="751">
                  <c:v>37620</c:v>
                </c:pt>
                <c:pt idx="752">
                  <c:v>37621</c:v>
                </c:pt>
                <c:pt idx="753">
                  <c:v>37623</c:v>
                </c:pt>
                <c:pt idx="754">
                  <c:v>37624</c:v>
                </c:pt>
                <c:pt idx="755">
                  <c:v>37627</c:v>
                </c:pt>
                <c:pt idx="756">
                  <c:v>37628</c:v>
                </c:pt>
                <c:pt idx="757">
                  <c:v>37629</c:v>
                </c:pt>
                <c:pt idx="758">
                  <c:v>37630</c:v>
                </c:pt>
                <c:pt idx="759">
                  <c:v>37631</c:v>
                </c:pt>
                <c:pt idx="760">
                  <c:v>37634</c:v>
                </c:pt>
                <c:pt idx="761">
                  <c:v>37635</c:v>
                </c:pt>
                <c:pt idx="762">
                  <c:v>37636</c:v>
                </c:pt>
                <c:pt idx="763">
                  <c:v>37637</c:v>
                </c:pt>
                <c:pt idx="764">
                  <c:v>37638</c:v>
                </c:pt>
                <c:pt idx="765">
                  <c:v>37642</c:v>
                </c:pt>
                <c:pt idx="766">
                  <c:v>37643</c:v>
                </c:pt>
                <c:pt idx="767">
                  <c:v>37644</c:v>
                </c:pt>
                <c:pt idx="768">
                  <c:v>37645</c:v>
                </c:pt>
                <c:pt idx="769">
                  <c:v>37648</c:v>
                </c:pt>
                <c:pt idx="770">
                  <c:v>37649</c:v>
                </c:pt>
                <c:pt idx="771">
                  <c:v>37650</c:v>
                </c:pt>
                <c:pt idx="772">
                  <c:v>37651</c:v>
                </c:pt>
                <c:pt idx="773">
                  <c:v>37652</c:v>
                </c:pt>
                <c:pt idx="774">
                  <c:v>37655</c:v>
                </c:pt>
                <c:pt idx="775">
                  <c:v>37656</c:v>
                </c:pt>
                <c:pt idx="776">
                  <c:v>37657</c:v>
                </c:pt>
                <c:pt idx="777">
                  <c:v>37658</c:v>
                </c:pt>
                <c:pt idx="778">
                  <c:v>37659</c:v>
                </c:pt>
                <c:pt idx="779">
                  <c:v>37662</c:v>
                </c:pt>
                <c:pt idx="780">
                  <c:v>37663</c:v>
                </c:pt>
                <c:pt idx="781">
                  <c:v>37664</c:v>
                </c:pt>
                <c:pt idx="782">
                  <c:v>37665</c:v>
                </c:pt>
                <c:pt idx="783">
                  <c:v>37666</c:v>
                </c:pt>
                <c:pt idx="784">
                  <c:v>37670</c:v>
                </c:pt>
                <c:pt idx="785">
                  <c:v>37671</c:v>
                </c:pt>
                <c:pt idx="786">
                  <c:v>37672</c:v>
                </c:pt>
                <c:pt idx="787">
                  <c:v>37673</c:v>
                </c:pt>
                <c:pt idx="788">
                  <c:v>37676</c:v>
                </c:pt>
                <c:pt idx="789">
                  <c:v>37677</c:v>
                </c:pt>
                <c:pt idx="790">
                  <c:v>37678</c:v>
                </c:pt>
                <c:pt idx="791">
                  <c:v>37679</c:v>
                </c:pt>
                <c:pt idx="792">
                  <c:v>37680</c:v>
                </c:pt>
                <c:pt idx="793">
                  <c:v>37683</c:v>
                </c:pt>
                <c:pt idx="794">
                  <c:v>37684</c:v>
                </c:pt>
                <c:pt idx="795">
                  <c:v>37685</c:v>
                </c:pt>
                <c:pt idx="796">
                  <c:v>37686</c:v>
                </c:pt>
                <c:pt idx="797">
                  <c:v>37687</c:v>
                </c:pt>
                <c:pt idx="798">
                  <c:v>37690</c:v>
                </c:pt>
                <c:pt idx="799">
                  <c:v>37691</c:v>
                </c:pt>
                <c:pt idx="800">
                  <c:v>37692</c:v>
                </c:pt>
                <c:pt idx="801">
                  <c:v>37693</c:v>
                </c:pt>
                <c:pt idx="802">
                  <c:v>37694</c:v>
                </c:pt>
                <c:pt idx="803">
                  <c:v>37697</c:v>
                </c:pt>
                <c:pt idx="804">
                  <c:v>37698</c:v>
                </c:pt>
                <c:pt idx="805">
                  <c:v>37699</c:v>
                </c:pt>
                <c:pt idx="806">
                  <c:v>37700</c:v>
                </c:pt>
                <c:pt idx="807">
                  <c:v>37701</c:v>
                </c:pt>
                <c:pt idx="808">
                  <c:v>37704</c:v>
                </c:pt>
                <c:pt idx="809">
                  <c:v>37705</c:v>
                </c:pt>
                <c:pt idx="810">
                  <c:v>37706</c:v>
                </c:pt>
                <c:pt idx="811">
                  <c:v>37707</c:v>
                </c:pt>
                <c:pt idx="812">
                  <c:v>37708</c:v>
                </c:pt>
                <c:pt idx="813">
                  <c:v>37711</c:v>
                </c:pt>
                <c:pt idx="814">
                  <c:v>37712</c:v>
                </c:pt>
                <c:pt idx="815">
                  <c:v>37713</c:v>
                </c:pt>
                <c:pt idx="816">
                  <c:v>37714</c:v>
                </c:pt>
                <c:pt idx="817">
                  <c:v>37715</c:v>
                </c:pt>
                <c:pt idx="818">
                  <c:v>37718</c:v>
                </c:pt>
                <c:pt idx="819">
                  <c:v>37719</c:v>
                </c:pt>
                <c:pt idx="820">
                  <c:v>37720</c:v>
                </c:pt>
                <c:pt idx="821">
                  <c:v>37721</c:v>
                </c:pt>
                <c:pt idx="822">
                  <c:v>37722</c:v>
                </c:pt>
                <c:pt idx="823">
                  <c:v>37725</c:v>
                </c:pt>
                <c:pt idx="824">
                  <c:v>37726</c:v>
                </c:pt>
                <c:pt idx="825">
                  <c:v>37727</c:v>
                </c:pt>
                <c:pt idx="826">
                  <c:v>37728</c:v>
                </c:pt>
                <c:pt idx="827">
                  <c:v>37732</c:v>
                </c:pt>
                <c:pt idx="828">
                  <c:v>37733</c:v>
                </c:pt>
                <c:pt idx="829">
                  <c:v>37734</c:v>
                </c:pt>
                <c:pt idx="830">
                  <c:v>37735</c:v>
                </c:pt>
                <c:pt idx="831">
                  <c:v>37736</c:v>
                </c:pt>
                <c:pt idx="832">
                  <c:v>37739</c:v>
                </c:pt>
                <c:pt idx="833">
                  <c:v>37740</c:v>
                </c:pt>
                <c:pt idx="834">
                  <c:v>37741</c:v>
                </c:pt>
                <c:pt idx="835">
                  <c:v>37742</c:v>
                </c:pt>
                <c:pt idx="836">
                  <c:v>37743</c:v>
                </c:pt>
                <c:pt idx="837">
                  <c:v>37746</c:v>
                </c:pt>
                <c:pt idx="838">
                  <c:v>37747</c:v>
                </c:pt>
                <c:pt idx="839">
                  <c:v>37748</c:v>
                </c:pt>
                <c:pt idx="840">
                  <c:v>37749</c:v>
                </c:pt>
                <c:pt idx="841">
                  <c:v>37750</c:v>
                </c:pt>
                <c:pt idx="842">
                  <c:v>37753</c:v>
                </c:pt>
                <c:pt idx="843">
                  <c:v>37754</c:v>
                </c:pt>
                <c:pt idx="844">
                  <c:v>37755</c:v>
                </c:pt>
                <c:pt idx="845">
                  <c:v>37756</c:v>
                </c:pt>
                <c:pt idx="846">
                  <c:v>37757</c:v>
                </c:pt>
                <c:pt idx="847">
                  <c:v>37760</c:v>
                </c:pt>
                <c:pt idx="848">
                  <c:v>37761</c:v>
                </c:pt>
                <c:pt idx="849">
                  <c:v>37762</c:v>
                </c:pt>
                <c:pt idx="850">
                  <c:v>37763</c:v>
                </c:pt>
                <c:pt idx="851">
                  <c:v>37764</c:v>
                </c:pt>
                <c:pt idx="852">
                  <c:v>37768</c:v>
                </c:pt>
                <c:pt idx="853">
                  <c:v>37769</c:v>
                </c:pt>
                <c:pt idx="854">
                  <c:v>37770</c:v>
                </c:pt>
                <c:pt idx="855">
                  <c:v>37771</c:v>
                </c:pt>
                <c:pt idx="856">
                  <c:v>37774</c:v>
                </c:pt>
                <c:pt idx="857">
                  <c:v>37775</c:v>
                </c:pt>
                <c:pt idx="858">
                  <c:v>37776</c:v>
                </c:pt>
                <c:pt idx="859">
                  <c:v>37777</c:v>
                </c:pt>
                <c:pt idx="860">
                  <c:v>37778</c:v>
                </c:pt>
                <c:pt idx="861">
                  <c:v>37781</c:v>
                </c:pt>
                <c:pt idx="862">
                  <c:v>37782</c:v>
                </c:pt>
                <c:pt idx="863">
                  <c:v>37783</c:v>
                </c:pt>
                <c:pt idx="864">
                  <c:v>37784</c:v>
                </c:pt>
                <c:pt idx="865">
                  <c:v>37785</c:v>
                </c:pt>
                <c:pt idx="866">
                  <c:v>37788</c:v>
                </c:pt>
                <c:pt idx="867">
                  <c:v>37789</c:v>
                </c:pt>
                <c:pt idx="868">
                  <c:v>37790</c:v>
                </c:pt>
                <c:pt idx="869">
                  <c:v>37791</c:v>
                </c:pt>
                <c:pt idx="870">
                  <c:v>37792</c:v>
                </c:pt>
                <c:pt idx="871">
                  <c:v>37795</c:v>
                </c:pt>
                <c:pt idx="872">
                  <c:v>37796</c:v>
                </c:pt>
                <c:pt idx="873">
                  <c:v>37797</c:v>
                </c:pt>
                <c:pt idx="874">
                  <c:v>37798</c:v>
                </c:pt>
                <c:pt idx="875">
                  <c:v>37799</c:v>
                </c:pt>
                <c:pt idx="876">
                  <c:v>37802</c:v>
                </c:pt>
                <c:pt idx="877">
                  <c:v>37803</c:v>
                </c:pt>
                <c:pt idx="878">
                  <c:v>37804</c:v>
                </c:pt>
                <c:pt idx="879">
                  <c:v>37805</c:v>
                </c:pt>
                <c:pt idx="880">
                  <c:v>37809</c:v>
                </c:pt>
                <c:pt idx="881">
                  <c:v>37810</c:v>
                </c:pt>
                <c:pt idx="882">
                  <c:v>37811</c:v>
                </c:pt>
                <c:pt idx="883">
                  <c:v>37812</c:v>
                </c:pt>
                <c:pt idx="884">
                  <c:v>37813</c:v>
                </c:pt>
                <c:pt idx="885">
                  <c:v>37816</c:v>
                </c:pt>
                <c:pt idx="886">
                  <c:v>37817</c:v>
                </c:pt>
                <c:pt idx="887">
                  <c:v>37818</c:v>
                </c:pt>
                <c:pt idx="888">
                  <c:v>37819</c:v>
                </c:pt>
                <c:pt idx="889">
                  <c:v>37820</c:v>
                </c:pt>
                <c:pt idx="890">
                  <c:v>37823</c:v>
                </c:pt>
                <c:pt idx="891">
                  <c:v>37824</c:v>
                </c:pt>
                <c:pt idx="892">
                  <c:v>37825</c:v>
                </c:pt>
                <c:pt idx="893">
                  <c:v>37826</c:v>
                </c:pt>
                <c:pt idx="894">
                  <c:v>37827</c:v>
                </c:pt>
                <c:pt idx="895">
                  <c:v>37830</c:v>
                </c:pt>
                <c:pt idx="896">
                  <c:v>37831</c:v>
                </c:pt>
                <c:pt idx="897">
                  <c:v>37832</c:v>
                </c:pt>
                <c:pt idx="898">
                  <c:v>37833</c:v>
                </c:pt>
                <c:pt idx="899">
                  <c:v>37834</c:v>
                </c:pt>
                <c:pt idx="900">
                  <c:v>37837</c:v>
                </c:pt>
                <c:pt idx="901">
                  <c:v>37838</c:v>
                </c:pt>
                <c:pt idx="902">
                  <c:v>37839</c:v>
                </c:pt>
                <c:pt idx="903">
                  <c:v>37840</c:v>
                </c:pt>
                <c:pt idx="904">
                  <c:v>37841</c:v>
                </c:pt>
                <c:pt idx="905">
                  <c:v>37844</c:v>
                </c:pt>
                <c:pt idx="906">
                  <c:v>37845</c:v>
                </c:pt>
                <c:pt idx="907">
                  <c:v>37846</c:v>
                </c:pt>
                <c:pt idx="908">
                  <c:v>37847</c:v>
                </c:pt>
                <c:pt idx="909">
                  <c:v>37848</c:v>
                </c:pt>
                <c:pt idx="910">
                  <c:v>37851</c:v>
                </c:pt>
                <c:pt idx="911">
                  <c:v>37852</c:v>
                </c:pt>
                <c:pt idx="912">
                  <c:v>37853</c:v>
                </c:pt>
                <c:pt idx="913">
                  <c:v>37854</c:v>
                </c:pt>
                <c:pt idx="914">
                  <c:v>37855</c:v>
                </c:pt>
                <c:pt idx="915">
                  <c:v>37858</c:v>
                </c:pt>
                <c:pt idx="916">
                  <c:v>37859</c:v>
                </c:pt>
                <c:pt idx="917">
                  <c:v>37860</c:v>
                </c:pt>
                <c:pt idx="918">
                  <c:v>37861</c:v>
                </c:pt>
                <c:pt idx="919">
                  <c:v>37862</c:v>
                </c:pt>
                <c:pt idx="920">
                  <c:v>37866</c:v>
                </c:pt>
                <c:pt idx="921">
                  <c:v>37867</c:v>
                </c:pt>
                <c:pt idx="922">
                  <c:v>37868</c:v>
                </c:pt>
                <c:pt idx="923">
                  <c:v>37869</c:v>
                </c:pt>
                <c:pt idx="924">
                  <c:v>37872</c:v>
                </c:pt>
                <c:pt idx="925">
                  <c:v>37873</c:v>
                </c:pt>
                <c:pt idx="926">
                  <c:v>37874</c:v>
                </c:pt>
                <c:pt idx="927">
                  <c:v>37875</c:v>
                </c:pt>
                <c:pt idx="928">
                  <c:v>37876</c:v>
                </c:pt>
                <c:pt idx="929">
                  <c:v>37879</c:v>
                </c:pt>
                <c:pt idx="930">
                  <c:v>37880</c:v>
                </c:pt>
                <c:pt idx="931">
                  <c:v>37881</c:v>
                </c:pt>
                <c:pt idx="932">
                  <c:v>37882</c:v>
                </c:pt>
                <c:pt idx="933">
                  <c:v>37883</c:v>
                </c:pt>
                <c:pt idx="934">
                  <c:v>37886</c:v>
                </c:pt>
                <c:pt idx="935">
                  <c:v>37887</c:v>
                </c:pt>
                <c:pt idx="936">
                  <c:v>37888</c:v>
                </c:pt>
                <c:pt idx="937">
                  <c:v>37889</c:v>
                </c:pt>
                <c:pt idx="938">
                  <c:v>37890</c:v>
                </c:pt>
                <c:pt idx="939">
                  <c:v>37893</c:v>
                </c:pt>
                <c:pt idx="940">
                  <c:v>37894</c:v>
                </c:pt>
                <c:pt idx="941">
                  <c:v>37895</c:v>
                </c:pt>
                <c:pt idx="942">
                  <c:v>37896</c:v>
                </c:pt>
                <c:pt idx="943">
                  <c:v>37897</c:v>
                </c:pt>
                <c:pt idx="944">
                  <c:v>37900</c:v>
                </c:pt>
                <c:pt idx="945">
                  <c:v>37901</c:v>
                </c:pt>
                <c:pt idx="946">
                  <c:v>37902</c:v>
                </c:pt>
                <c:pt idx="947">
                  <c:v>37903</c:v>
                </c:pt>
                <c:pt idx="948">
                  <c:v>37904</c:v>
                </c:pt>
                <c:pt idx="949">
                  <c:v>37907</c:v>
                </c:pt>
                <c:pt idx="950">
                  <c:v>37908</c:v>
                </c:pt>
                <c:pt idx="951">
                  <c:v>37909</c:v>
                </c:pt>
                <c:pt idx="952">
                  <c:v>37910</c:v>
                </c:pt>
                <c:pt idx="953">
                  <c:v>37911</c:v>
                </c:pt>
                <c:pt idx="954">
                  <c:v>37914</c:v>
                </c:pt>
                <c:pt idx="955">
                  <c:v>37915</c:v>
                </c:pt>
                <c:pt idx="956">
                  <c:v>37916</c:v>
                </c:pt>
                <c:pt idx="957">
                  <c:v>37917</c:v>
                </c:pt>
                <c:pt idx="958">
                  <c:v>37918</c:v>
                </c:pt>
                <c:pt idx="959">
                  <c:v>37921</c:v>
                </c:pt>
                <c:pt idx="960">
                  <c:v>37922</c:v>
                </c:pt>
                <c:pt idx="961">
                  <c:v>37923</c:v>
                </c:pt>
                <c:pt idx="962">
                  <c:v>37924</c:v>
                </c:pt>
                <c:pt idx="963">
                  <c:v>37925</c:v>
                </c:pt>
                <c:pt idx="964">
                  <c:v>37928</c:v>
                </c:pt>
                <c:pt idx="965">
                  <c:v>37929</c:v>
                </c:pt>
                <c:pt idx="966">
                  <c:v>37930</c:v>
                </c:pt>
                <c:pt idx="967">
                  <c:v>37931</c:v>
                </c:pt>
                <c:pt idx="968">
                  <c:v>37932</c:v>
                </c:pt>
                <c:pt idx="969">
                  <c:v>37935</c:v>
                </c:pt>
                <c:pt idx="970">
                  <c:v>37936</c:v>
                </c:pt>
                <c:pt idx="971">
                  <c:v>37937</c:v>
                </c:pt>
                <c:pt idx="972">
                  <c:v>37938</c:v>
                </c:pt>
                <c:pt idx="973">
                  <c:v>37939</c:v>
                </c:pt>
                <c:pt idx="974">
                  <c:v>37942</c:v>
                </c:pt>
                <c:pt idx="975">
                  <c:v>37943</c:v>
                </c:pt>
                <c:pt idx="976">
                  <c:v>37944</c:v>
                </c:pt>
                <c:pt idx="977">
                  <c:v>37945</c:v>
                </c:pt>
                <c:pt idx="978">
                  <c:v>37946</c:v>
                </c:pt>
                <c:pt idx="979">
                  <c:v>37949</c:v>
                </c:pt>
                <c:pt idx="980">
                  <c:v>37950</c:v>
                </c:pt>
                <c:pt idx="981">
                  <c:v>37951</c:v>
                </c:pt>
                <c:pt idx="982">
                  <c:v>37953</c:v>
                </c:pt>
                <c:pt idx="983">
                  <c:v>37956</c:v>
                </c:pt>
                <c:pt idx="984">
                  <c:v>37957</c:v>
                </c:pt>
                <c:pt idx="985">
                  <c:v>37958</c:v>
                </c:pt>
                <c:pt idx="986">
                  <c:v>37959</c:v>
                </c:pt>
                <c:pt idx="987">
                  <c:v>37960</c:v>
                </c:pt>
                <c:pt idx="988">
                  <c:v>37963</c:v>
                </c:pt>
                <c:pt idx="989">
                  <c:v>37964</c:v>
                </c:pt>
                <c:pt idx="990">
                  <c:v>37965</c:v>
                </c:pt>
                <c:pt idx="991">
                  <c:v>37966</c:v>
                </c:pt>
                <c:pt idx="992">
                  <c:v>37967</c:v>
                </c:pt>
                <c:pt idx="993">
                  <c:v>37970</c:v>
                </c:pt>
                <c:pt idx="994">
                  <c:v>37971</c:v>
                </c:pt>
                <c:pt idx="995">
                  <c:v>37972</c:v>
                </c:pt>
                <c:pt idx="996">
                  <c:v>37973</c:v>
                </c:pt>
                <c:pt idx="997">
                  <c:v>37974</c:v>
                </c:pt>
                <c:pt idx="998">
                  <c:v>37977</c:v>
                </c:pt>
                <c:pt idx="999">
                  <c:v>37978</c:v>
                </c:pt>
                <c:pt idx="1000">
                  <c:v>37979</c:v>
                </c:pt>
                <c:pt idx="1001">
                  <c:v>37981</c:v>
                </c:pt>
                <c:pt idx="1002">
                  <c:v>37984</c:v>
                </c:pt>
                <c:pt idx="1003">
                  <c:v>37985</c:v>
                </c:pt>
                <c:pt idx="1004">
                  <c:v>37986</c:v>
                </c:pt>
                <c:pt idx="1005">
                  <c:v>37988</c:v>
                </c:pt>
                <c:pt idx="1006">
                  <c:v>37991</c:v>
                </c:pt>
                <c:pt idx="1007">
                  <c:v>37992</c:v>
                </c:pt>
                <c:pt idx="1008">
                  <c:v>37993</c:v>
                </c:pt>
                <c:pt idx="1009">
                  <c:v>37994</c:v>
                </c:pt>
                <c:pt idx="1010">
                  <c:v>37995</c:v>
                </c:pt>
                <c:pt idx="1011">
                  <c:v>37998</c:v>
                </c:pt>
                <c:pt idx="1012">
                  <c:v>37999</c:v>
                </c:pt>
                <c:pt idx="1013">
                  <c:v>38000</c:v>
                </c:pt>
                <c:pt idx="1014">
                  <c:v>38001</c:v>
                </c:pt>
                <c:pt idx="1015">
                  <c:v>38002</c:v>
                </c:pt>
                <c:pt idx="1016">
                  <c:v>38006</c:v>
                </c:pt>
                <c:pt idx="1017">
                  <c:v>38007</c:v>
                </c:pt>
                <c:pt idx="1018">
                  <c:v>38008</c:v>
                </c:pt>
                <c:pt idx="1019">
                  <c:v>38009</c:v>
                </c:pt>
                <c:pt idx="1020">
                  <c:v>38012</c:v>
                </c:pt>
                <c:pt idx="1021">
                  <c:v>38013</c:v>
                </c:pt>
                <c:pt idx="1022">
                  <c:v>38014</c:v>
                </c:pt>
                <c:pt idx="1023">
                  <c:v>38015</c:v>
                </c:pt>
                <c:pt idx="1024">
                  <c:v>38016</c:v>
                </c:pt>
                <c:pt idx="1025">
                  <c:v>38019</c:v>
                </c:pt>
                <c:pt idx="1026">
                  <c:v>38020</c:v>
                </c:pt>
                <c:pt idx="1027">
                  <c:v>38021</c:v>
                </c:pt>
                <c:pt idx="1028">
                  <c:v>38022</c:v>
                </c:pt>
                <c:pt idx="1029">
                  <c:v>38023</c:v>
                </c:pt>
                <c:pt idx="1030">
                  <c:v>38026</c:v>
                </c:pt>
                <c:pt idx="1031">
                  <c:v>38027</c:v>
                </c:pt>
                <c:pt idx="1032">
                  <c:v>38028</c:v>
                </c:pt>
                <c:pt idx="1033">
                  <c:v>38029</c:v>
                </c:pt>
                <c:pt idx="1034">
                  <c:v>38030</c:v>
                </c:pt>
                <c:pt idx="1035">
                  <c:v>38034</c:v>
                </c:pt>
                <c:pt idx="1036">
                  <c:v>38035</c:v>
                </c:pt>
                <c:pt idx="1037">
                  <c:v>38036</c:v>
                </c:pt>
                <c:pt idx="1038">
                  <c:v>38037</c:v>
                </c:pt>
                <c:pt idx="1039">
                  <c:v>38040</c:v>
                </c:pt>
                <c:pt idx="1040">
                  <c:v>38041</c:v>
                </c:pt>
                <c:pt idx="1041">
                  <c:v>38042</c:v>
                </c:pt>
                <c:pt idx="1042">
                  <c:v>38043</c:v>
                </c:pt>
                <c:pt idx="1043">
                  <c:v>38044</c:v>
                </c:pt>
                <c:pt idx="1044">
                  <c:v>38047</c:v>
                </c:pt>
                <c:pt idx="1045">
                  <c:v>38048</c:v>
                </c:pt>
                <c:pt idx="1046">
                  <c:v>38049</c:v>
                </c:pt>
                <c:pt idx="1047">
                  <c:v>38050</c:v>
                </c:pt>
                <c:pt idx="1048">
                  <c:v>38051</c:v>
                </c:pt>
                <c:pt idx="1049">
                  <c:v>38054</c:v>
                </c:pt>
                <c:pt idx="1050">
                  <c:v>38055</c:v>
                </c:pt>
                <c:pt idx="1051">
                  <c:v>38056</c:v>
                </c:pt>
                <c:pt idx="1052">
                  <c:v>38057</c:v>
                </c:pt>
                <c:pt idx="1053">
                  <c:v>38058</c:v>
                </c:pt>
                <c:pt idx="1054">
                  <c:v>38061</c:v>
                </c:pt>
                <c:pt idx="1055">
                  <c:v>38062</c:v>
                </c:pt>
                <c:pt idx="1056">
                  <c:v>38063</c:v>
                </c:pt>
                <c:pt idx="1057">
                  <c:v>38064</c:v>
                </c:pt>
                <c:pt idx="1058">
                  <c:v>38065</c:v>
                </c:pt>
                <c:pt idx="1059">
                  <c:v>38068</c:v>
                </c:pt>
                <c:pt idx="1060">
                  <c:v>38069</c:v>
                </c:pt>
                <c:pt idx="1061">
                  <c:v>38070</c:v>
                </c:pt>
                <c:pt idx="1062">
                  <c:v>38071</c:v>
                </c:pt>
                <c:pt idx="1063">
                  <c:v>38072</c:v>
                </c:pt>
                <c:pt idx="1064">
                  <c:v>38075</c:v>
                </c:pt>
                <c:pt idx="1065">
                  <c:v>38076</c:v>
                </c:pt>
                <c:pt idx="1066">
                  <c:v>38077</c:v>
                </c:pt>
                <c:pt idx="1067">
                  <c:v>38078</c:v>
                </c:pt>
                <c:pt idx="1068">
                  <c:v>38079</c:v>
                </c:pt>
                <c:pt idx="1069">
                  <c:v>38082</c:v>
                </c:pt>
                <c:pt idx="1070">
                  <c:v>38083</c:v>
                </c:pt>
                <c:pt idx="1071">
                  <c:v>38084</c:v>
                </c:pt>
                <c:pt idx="1072">
                  <c:v>38085</c:v>
                </c:pt>
                <c:pt idx="1073">
                  <c:v>38089</c:v>
                </c:pt>
                <c:pt idx="1074">
                  <c:v>38090</c:v>
                </c:pt>
                <c:pt idx="1075">
                  <c:v>38091</c:v>
                </c:pt>
                <c:pt idx="1076">
                  <c:v>38092</c:v>
                </c:pt>
                <c:pt idx="1077">
                  <c:v>38093</c:v>
                </c:pt>
                <c:pt idx="1078">
                  <c:v>38096</c:v>
                </c:pt>
                <c:pt idx="1079">
                  <c:v>38097</c:v>
                </c:pt>
                <c:pt idx="1080">
                  <c:v>38098</c:v>
                </c:pt>
                <c:pt idx="1081">
                  <c:v>38099</c:v>
                </c:pt>
                <c:pt idx="1082">
                  <c:v>38100</c:v>
                </c:pt>
                <c:pt idx="1083">
                  <c:v>38103</c:v>
                </c:pt>
                <c:pt idx="1084">
                  <c:v>38104</c:v>
                </c:pt>
                <c:pt idx="1085">
                  <c:v>38105</c:v>
                </c:pt>
                <c:pt idx="1086">
                  <c:v>38106</c:v>
                </c:pt>
                <c:pt idx="1087">
                  <c:v>38107</c:v>
                </c:pt>
                <c:pt idx="1088">
                  <c:v>38110</c:v>
                </c:pt>
                <c:pt idx="1089">
                  <c:v>38111</c:v>
                </c:pt>
                <c:pt idx="1090">
                  <c:v>38112</c:v>
                </c:pt>
                <c:pt idx="1091">
                  <c:v>38113</c:v>
                </c:pt>
                <c:pt idx="1092">
                  <c:v>38114</c:v>
                </c:pt>
                <c:pt idx="1093">
                  <c:v>38117</c:v>
                </c:pt>
                <c:pt idx="1094">
                  <c:v>38118</c:v>
                </c:pt>
                <c:pt idx="1095">
                  <c:v>38119</c:v>
                </c:pt>
                <c:pt idx="1096">
                  <c:v>38120</c:v>
                </c:pt>
                <c:pt idx="1097">
                  <c:v>38121</c:v>
                </c:pt>
                <c:pt idx="1098">
                  <c:v>38124</c:v>
                </c:pt>
                <c:pt idx="1099">
                  <c:v>38125</c:v>
                </c:pt>
                <c:pt idx="1100">
                  <c:v>38126</c:v>
                </c:pt>
                <c:pt idx="1101">
                  <c:v>38127</c:v>
                </c:pt>
                <c:pt idx="1102">
                  <c:v>38128</c:v>
                </c:pt>
                <c:pt idx="1103">
                  <c:v>38131</c:v>
                </c:pt>
                <c:pt idx="1104">
                  <c:v>38132</c:v>
                </c:pt>
                <c:pt idx="1105">
                  <c:v>38133</c:v>
                </c:pt>
                <c:pt idx="1106">
                  <c:v>38134</c:v>
                </c:pt>
                <c:pt idx="1107">
                  <c:v>38135</c:v>
                </c:pt>
                <c:pt idx="1108">
                  <c:v>38139</c:v>
                </c:pt>
                <c:pt idx="1109">
                  <c:v>38140</c:v>
                </c:pt>
                <c:pt idx="1110">
                  <c:v>38141</c:v>
                </c:pt>
                <c:pt idx="1111">
                  <c:v>38142</c:v>
                </c:pt>
                <c:pt idx="1112">
                  <c:v>38145</c:v>
                </c:pt>
                <c:pt idx="1113">
                  <c:v>38146</c:v>
                </c:pt>
                <c:pt idx="1114">
                  <c:v>38147</c:v>
                </c:pt>
                <c:pt idx="1115">
                  <c:v>38148</c:v>
                </c:pt>
                <c:pt idx="1116">
                  <c:v>38152</c:v>
                </c:pt>
                <c:pt idx="1117">
                  <c:v>38153</c:v>
                </c:pt>
                <c:pt idx="1118">
                  <c:v>38154</c:v>
                </c:pt>
                <c:pt idx="1119">
                  <c:v>38155</c:v>
                </c:pt>
                <c:pt idx="1120">
                  <c:v>38156</c:v>
                </c:pt>
                <c:pt idx="1121">
                  <c:v>38159</c:v>
                </c:pt>
                <c:pt idx="1122">
                  <c:v>38160</c:v>
                </c:pt>
                <c:pt idx="1123">
                  <c:v>38161</c:v>
                </c:pt>
                <c:pt idx="1124">
                  <c:v>38162</c:v>
                </c:pt>
                <c:pt idx="1125">
                  <c:v>38163</c:v>
                </c:pt>
                <c:pt idx="1126">
                  <c:v>38166</c:v>
                </c:pt>
                <c:pt idx="1127">
                  <c:v>38167</c:v>
                </c:pt>
                <c:pt idx="1128">
                  <c:v>38168</c:v>
                </c:pt>
                <c:pt idx="1129">
                  <c:v>38169</c:v>
                </c:pt>
                <c:pt idx="1130">
                  <c:v>38170</c:v>
                </c:pt>
                <c:pt idx="1131">
                  <c:v>38174</c:v>
                </c:pt>
                <c:pt idx="1132">
                  <c:v>38175</c:v>
                </c:pt>
                <c:pt idx="1133">
                  <c:v>38176</c:v>
                </c:pt>
                <c:pt idx="1134">
                  <c:v>38177</c:v>
                </c:pt>
                <c:pt idx="1135">
                  <c:v>38180</c:v>
                </c:pt>
                <c:pt idx="1136">
                  <c:v>38181</c:v>
                </c:pt>
                <c:pt idx="1137">
                  <c:v>38182</c:v>
                </c:pt>
                <c:pt idx="1138">
                  <c:v>38183</c:v>
                </c:pt>
                <c:pt idx="1139">
                  <c:v>38184</c:v>
                </c:pt>
                <c:pt idx="1140">
                  <c:v>38187</c:v>
                </c:pt>
                <c:pt idx="1141">
                  <c:v>38188</c:v>
                </c:pt>
                <c:pt idx="1142">
                  <c:v>38189</c:v>
                </c:pt>
                <c:pt idx="1143">
                  <c:v>38190</c:v>
                </c:pt>
                <c:pt idx="1144">
                  <c:v>38191</c:v>
                </c:pt>
                <c:pt idx="1145">
                  <c:v>38194</c:v>
                </c:pt>
                <c:pt idx="1146">
                  <c:v>38195</c:v>
                </c:pt>
                <c:pt idx="1147">
                  <c:v>38196</c:v>
                </c:pt>
                <c:pt idx="1148">
                  <c:v>38197</c:v>
                </c:pt>
                <c:pt idx="1149">
                  <c:v>38198</c:v>
                </c:pt>
                <c:pt idx="1150">
                  <c:v>38201</c:v>
                </c:pt>
                <c:pt idx="1151">
                  <c:v>38202</c:v>
                </c:pt>
                <c:pt idx="1152">
                  <c:v>38203</c:v>
                </c:pt>
                <c:pt idx="1153">
                  <c:v>38204</c:v>
                </c:pt>
                <c:pt idx="1154">
                  <c:v>38205</c:v>
                </c:pt>
                <c:pt idx="1155">
                  <c:v>38208</c:v>
                </c:pt>
                <c:pt idx="1156">
                  <c:v>38209</c:v>
                </c:pt>
                <c:pt idx="1157">
                  <c:v>38210</c:v>
                </c:pt>
                <c:pt idx="1158">
                  <c:v>38211</c:v>
                </c:pt>
                <c:pt idx="1159">
                  <c:v>38212</c:v>
                </c:pt>
                <c:pt idx="1160">
                  <c:v>38215</c:v>
                </c:pt>
                <c:pt idx="1161">
                  <c:v>38216</c:v>
                </c:pt>
                <c:pt idx="1162">
                  <c:v>38217</c:v>
                </c:pt>
                <c:pt idx="1163">
                  <c:v>38218</c:v>
                </c:pt>
                <c:pt idx="1164">
                  <c:v>38219</c:v>
                </c:pt>
                <c:pt idx="1165">
                  <c:v>38222</c:v>
                </c:pt>
                <c:pt idx="1166">
                  <c:v>38223</c:v>
                </c:pt>
                <c:pt idx="1167">
                  <c:v>38224</c:v>
                </c:pt>
                <c:pt idx="1168">
                  <c:v>38225</c:v>
                </c:pt>
                <c:pt idx="1169">
                  <c:v>38226</c:v>
                </c:pt>
                <c:pt idx="1170">
                  <c:v>38229</c:v>
                </c:pt>
                <c:pt idx="1171">
                  <c:v>38230</c:v>
                </c:pt>
                <c:pt idx="1172">
                  <c:v>38231</c:v>
                </c:pt>
                <c:pt idx="1173">
                  <c:v>38232</c:v>
                </c:pt>
                <c:pt idx="1174">
                  <c:v>38233</c:v>
                </c:pt>
                <c:pt idx="1175">
                  <c:v>38237</c:v>
                </c:pt>
                <c:pt idx="1176">
                  <c:v>38238</c:v>
                </c:pt>
                <c:pt idx="1177">
                  <c:v>38239</c:v>
                </c:pt>
                <c:pt idx="1178">
                  <c:v>38240</c:v>
                </c:pt>
                <c:pt idx="1179">
                  <c:v>38243</c:v>
                </c:pt>
                <c:pt idx="1180">
                  <c:v>38244</c:v>
                </c:pt>
                <c:pt idx="1181">
                  <c:v>38245</c:v>
                </c:pt>
                <c:pt idx="1182">
                  <c:v>38246</c:v>
                </c:pt>
                <c:pt idx="1183">
                  <c:v>38247</c:v>
                </c:pt>
                <c:pt idx="1184">
                  <c:v>38250</c:v>
                </c:pt>
                <c:pt idx="1185">
                  <c:v>38251</c:v>
                </c:pt>
                <c:pt idx="1186">
                  <c:v>38252</c:v>
                </c:pt>
                <c:pt idx="1187">
                  <c:v>38253</c:v>
                </c:pt>
                <c:pt idx="1188">
                  <c:v>38254</c:v>
                </c:pt>
                <c:pt idx="1189">
                  <c:v>38257</c:v>
                </c:pt>
                <c:pt idx="1190">
                  <c:v>38258</c:v>
                </c:pt>
                <c:pt idx="1191">
                  <c:v>38259</c:v>
                </c:pt>
                <c:pt idx="1192">
                  <c:v>38260</c:v>
                </c:pt>
                <c:pt idx="1193">
                  <c:v>38261</c:v>
                </c:pt>
                <c:pt idx="1194">
                  <c:v>38264</c:v>
                </c:pt>
                <c:pt idx="1195">
                  <c:v>38265</c:v>
                </c:pt>
                <c:pt idx="1196">
                  <c:v>38266</c:v>
                </c:pt>
                <c:pt idx="1197">
                  <c:v>38267</c:v>
                </c:pt>
                <c:pt idx="1198">
                  <c:v>38268</c:v>
                </c:pt>
                <c:pt idx="1199">
                  <c:v>38271</c:v>
                </c:pt>
                <c:pt idx="1200">
                  <c:v>38272</c:v>
                </c:pt>
                <c:pt idx="1201">
                  <c:v>38273</c:v>
                </c:pt>
                <c:pt idx="1202">
                  <c:v>38274</c:v>
                </c:pt>
                <c:pt idx="1203">
                  <c:v>38275</c:v>
                </c:pt>
                <c:pt idx="1204">
                  <c:v>38278</c:v>
                </c:pt>
                <c:pt idx="1205">
                  <c:v>38279</c:v>
                </c:pt>
                <c:pt idx="1206">
                  <c:v>38280</c:v>
                </c:pt>
                <c:pt idx="1207">
                  <c:v>38281</c:v>
                </c:pt>
                <c:pt idx="1208">
                  <c:v>38282</c:v>
                </c:pt>
                <c:pt idx="1209">
                  <c:v>38285</c:v>
                </c:pt>
                <c:pt idx="1210">
                  <c:v>38286</c:v>
                </c:pt>
                <c:pt idx="1211">
                  <c:v>38287</c:v>
                </c:pt>
                <c:pt idx="1212">
                  <c:v>38288</c:v>
                </c:pt>
                <c:pt idx="1213">
                  <c:v>38289</c:v>
                </c:pt>
                <c:pt idx="1214">
                  <c:v>38292</c:v>
                </c:pt>
                <c:pt idx="1215">
                  <c:v>38293</c:v>
                </c:pt>
                <c:pt idx="1216">
                  <c:v>38294</c:v>
                </c:pt>
                <c:pt idx="1217">
                  <c:v>38295</c:v>
                </c:pt>
                <c:pt idx="1218">
                  <c:v>38296</c:v>
                </c:pt>
                <c:pt idx="1219">
                  <c:v>38299</c:v>
                </c:pt>
                <c:pt idx="1220">
                  <c:v>38300</c:v>
                </c:pt>
                <c:pt idx="1221">
                  <c:v>38301</c:v>
                </c:pt>
                <c:pt idx="1222">
                  <c:v>38302</c:v>
                </c:pt>
                <c:pt idx="1223">
                  <c:v>38303</c:v>
                </c:pt>
                <c:pt idx="1224">
                  <c:v>38306</c:v>
                </c:pt>
                <c:pt idx="1225">
                  <c:v>38307</c:v>
                </c:pt>
                <c:pt idx="1226">
                  <c:v>38308</c:v>
                </c:pt>
                <c:pt idx="1227">
                  <c:v>38309</c:v>
                </c:pt>
                <c:pt idx="1228">
                  <c:v>38310</c:v>
                </c:pt>
                <c:pt idx="1229">
                  <c:v>38313</c:v>
                </c:pt>
                <c:pt idx="1230">
                  <c:v>38314</c:v>
                </c:pt>
                <c:pt idx="1231">
                  <c:v>38315</c:v>
                </c:pt>
                <c:pt idx="1232">
                  <c:v>38317</c:v>
                </c:pt>
                <c:pt idx="1233">
                  <c:v>38320</c:v>
                </c:pt>
                <c:pt idx="1234">
                  <c:v>38321</c:v>
                </c:pt>
                <c:pt idx="1235">
                  <c:v>38322</c:v>
                </c:pt>
                <c:pt idx="1236">
                  <c:v>38323</c:v>
                </c:pt>
                <c:pt idx="1237">
                  <c:v>38324</c:v>
                </c:pt>
                <c:pt idx="1238">
                  <c:v>38327</c:v>
                </c:pt>
                <c:pt idx="1239">
                  <c:v>38328</c:v>
                </c:pt>
                <c:pt idx="1240">
                  <c:v>38329</c:v>
                </c:pt>
                <c:pt idx="1241">
                  <c:v>38330</c:v>
                </c:pt>
                <c:pt idx="1242">
                  <c:v>38331</c:v>
                </c:pt>
                <c:pt idx="1243">
                  <c:v>38334</c:v>
                </c:pt>
                <c:pt idx="1244">
                  <c:v>38335</c:v>
                </c:pt>
                <c:pt idx="1245">
                  <c:v>38336</c:v>
                </c:pt>
                <c:pt idx="1246">
                  <c:v>38337</c:v>
                </c:pt>
                <c:pt idx="1247">
                  <c:v>38338</c:v>
                </c:pt>
                <c:pt idx="1248">
                  <c:v>38341</c:v>
                </c:pt>
                <c:pt idx="1249">
                  <c:v>38342</c:v>
                </c:pt>
                <c:pt idx="1250">
                  <c:v>38343</c:v>
                </c:pt>
                <c:pt idx="1251">
                  <c:v>38344</c:v>
                </c:pt>
                <c:pt idx="1252">
                  <c:v>38348</c:v>
                </c:pt>
                <c:pt idx="1253">
                  <c:v>38349</c:v>
                </c:pt>
                <c:pt idx="1254">
                  <c:v>38350</c:v>
                </c:pt>
                <c:pt idx="1255">
                  <c:v>38351</c:v>
                </c:pt>
                <c:pt idx="1256">
                  <c:v>38352</c:v>
                </c:pt>
                <c:pt idx="1257">
                  <c:v>38355</c:v>
                </c:pt>
                <c:pt idx="1258">
                  <c:v>38356</c:v>
                </c:pt>
                <c:pt idx="1259">
                  <c:v>38357</c:v>
                </c:pt>
                <c:pt idx="1260">
                  <c:v>38358</c:v>
                </c:pt>
                <c:pt idx="1261">
                  <c:v>38359</c:v>
                </c:pt>
                <c:pt idx="1262">
                  <c:v>38362</c:v>
                </c:pt>
                <c:pt idx="1263">
                  <c:v>38363</c:v>
                </c:pt>
                <c:pt idx="1264">
                  <c:v>38364</c:v>
                </c:pt>
                <c:pt idx="1265">
                  <c:v>38365</c:v>
                </c:pt>
                <c:pt idx="1266">
                  <c:v>38366</c:v>
                </c:pt>
                <c:pt idx="1267">
                  <c:v>38370</c:v>
                </c:pt>
                <c:pt idx="1268">
                  <c:v>38371</c:v>
                </c:pt>
                <c:pt idx="1269">
                  <c:v>38372</c:v>
                </c:pt>
                <c:pt idx="1270">
                  <c:v>38373</c:v>
                </c:pt>
                <c:pt idx="1271">
                  <c:v>38376</c:v>
                </c:pt>
                <c:pt idx="1272">
                  <c:v>38377</c:v>
                </c:pt>
                <c:pt idx="1273">
                  <c:v>38378</c:v>
                </c:pt>
                <c:pt idx="1274">
                  <c:v>38379</c:v>
                </c:pt>
                <c:pt idx="1275">
                  <c:v>38380</c:v>
                </c:pt>
                <c:pt idx="1276">
                  <c:v>38383</c:v>
                </c:pt>
                <c:pt idx="1277">
                  <c:v>38384</c:v>
                </c:pt>
                <c:pt idx="1278">
                  <c:v>38385</c:v>
                </c:pt>
                <c:pt idx="1279">
                  <c:v>38386</c:v>
                </c:pt>
                <c:pt idx="1280">
                  <c:v>38387</c:v>
                </c:pt>
                <c:pt idx="1281">
                  <c:v>38390</c:v>
                </c:pt>
                <c:pt idx="1282">
                  <c:v>38391</c:v>
                </c:pt>
                <c:pt idx="1283">
                  <c:v>38392</c:v>
                </c:pt>
                <c:pt idx="1284">
                  <c:v>38393</c:v>
                </c:pt>
                <c:pt idx="1285">
                  <c:v>38394</c:v>
                </c:pt>
                <c:pt idx="1286">
                  <c:v>38397</c:v>
                </c:pt>
                <c:pt idx="1287">
                  <c:v>38398</c:v>
                </c:pt>
                <c:pt idx="1288">
                  <c:v>38399</c:v>
                </c:pt>
                <c:pt idx="1289">
                  <c:v>38400</c:v>
                </c:pt>
                <c:pt idx="1290">
                  <c:v>38401</c:v>
                </c:pt>
                <c:pt idx="1291">
                  <c:v>38405</c:v>
                </c:pt>
                <c:pt idx="1292">
                  <c:v>38406</c:v>
                </c:pt>
                <c:pt idx="1293">
                  <c:v>38407</c:v>
                </c:pt>
                <c:pt idx="1294">
                  <c:v>38408</c:v>
                </c:pt>
                <c:pt idx="1295">
                  <c:v>38411</c:v>
                </c:pt>
                <c:pt idx="1296">
                  <c:v>38412</c:v>
                </c:pt>
                <c:pt idx="1297">
                  <c:v>38413</c:v>
                </c:pt>
                <c:pt idx="1298">
                  <c:v>38414</c:v>
                </c:pt>
                <c:pt idx="1299">
                  <c:v>38415</c:v>
                </c:pt>
                <c:pt idx="1300">
                  <c:v>38418</c:v>
                </c:pt>
                <c:pt idx="1301">
                  <c:v>38419</c:v>
                </c:pt>
                <c:pt idx="1302">
                  <c:v>38420</c:v>
                </c:pt>
                <c:pt idx="1303">
                  <c:v>38421</c:v>
                </c:pt>
                <c:pt idx="1304">
                  <c:v>38422</c:v>
                </c:pt>
                <c:pt idx="1305">
                  <c:v>38425</c:v>
                </c:pt>
                <c:pt idx="1306">
                  <c:v>38426</c:v>
                </c:pt>
                <c:pt idx="1307">
                  <c:v>38427</c:v>
                </c:pt>
                <c:pt idx="1308">
                  <c:v>38428</c:v>
                </c:pt>
                <c:pt idx="1309">
                  <c:v>38429</c:v>
                </c:pt>
                <c:pt idx="1310">
                  <c:v>38432</c:v>
                </c:pt>
                <c:pt idx="1311">
                  <c:v>38433</c:v>
                </c:pt>
                <c:pt idx="1312">
                  <c:v>38434</c:v>
                </c:pt>
                <c:pt idx="1313">
                  <c:v>38435</c:v>
                </c:pt>
                <c:pt idx="1314">
                  <c:v>38439</c:v>
                </c:pt>
                <c:pt idx="1315">
                  <c:v>38440</c:v>
                </c:pt>
                <c:pt idx="1316">
                  <c:v>38441</c:v>
                </c:pt>
                <c:pt idx="1317">
                  <c:v>38442</c:v>
                </c:pt>
                <c:pt idx="1318">
                  <c:v>38443</c:v>
                </c:pt>
                <c:pt idx="1319">
                  <c:v>38446</c:v>
                </c:pt>
                <c:pt idx="1320">
                  <c:v>38447</c:v>
                </c:pt>
                <c:pt idx="1321">
                  <c:v>38448</c:v>
                </c:pt>
                <c:pt idx="1322">
                  <c:v>38449</c:v>
                </c:pt>
                <c:pt idx="1323">
                  <c:v>38450</c:v>
                </c:pt>
                <c:pt idx="1324">
                  <c:v>38453</c:v>
                </c:pt>
                <c:pt idx="1325">
                  <c:v>38454</c:v>
                </c:pt>
                <c:pt idx="1326">
                  <c:v>38455</c:v>
                </c:pt>
                <c:pt idx="1327">
                  <c:v>38456</c:v>
                </c:pt>
                <c:pt idx="1328">
                  <c:v>38457</c:v>
                </c:pt>
                <c:pt idx="1329">
                  <c:v>38460</c:v>
                </c:pt>
                <c:pt idx="1330">
                  <c:v>38461</c:v>
                </c:pt>
                <c:pt idx="1331">
                  <c:v>38462</c:v>
                </c:pt>
                <c:pt idx="1332">
                  <c:v>38463</c:v>
                </c:pt>
                <c:pt idx="1333">
                  <c:v>38464</c:v>
                </c:pt>
                <c:pt idx="1334">
                  <c:v>38467</c:v>
                </c:pt>
                <c:pt idx="1335">
                  <c:v>38468</c:v>
                </c:pt>
                <c:pt idx="1336">
                  <c:v>38469</c:v>
                </c:pt>
                <c:pt idx="1337">
                  <c:v>38470</c:v>
                </c:pt>
                <c:pt idx="1338">
                  <c:v>38471</c:v>
                </c:pt>
                <c:pt idx="1339">
                  <c:v>38474</c:v>
                </c:pt>
                <c:pt idx="1340">
                  <c:v>38475</c:v>
                </c:pt>
                <c:pt idx="1341">
                  <c:v>38476</c:v>
                </c:pt>
                <c:pt idx="1342">
                  <c:v>38477</c:v>
                </c:pt>
                <c:pt idx="1343">
                  <c:v>38478</c:v>
                </c:pt>
                <c:pt idx="1344">
                  <c:v>38481</c:v>
                </c:pt>
                <c:pt idx="1345">
                  <c:v>38482</c:v>
                </c:pt>
                <c:pt idx="1346">
                  <c:v>38483</c:v>
                </c:pt>
                <c:pt idx="1347">
                  <c:v>38484</c:v>
                </c:pt>
                <c:pt idx="1348">
                  <c:v>38485</c:v>
                </c:pt>
                <c:pt idx="1349">
                  <c:v>38488</c:v>
                </c:pt>
                <c:pt idx="1350">
                  <c:v>38489</c:v>
                </c:pt>
                <c:pt idx="1351">
                  <c:v>38490</c:v>
                </c:pt>
                <c:pt idx="1352">
                  <c:v>38491</c:v>
                </c:pt>
                <c:pt idx="1353">
                  <c:v>38492</c:v>
                </c:pt>
                <c:pt idx="1354">
                  <c:v>38495</c:v>
                </c:pt>
                <c:pt idx="1355">
                  <c:v>38496</c:v>
                </c:pt>
                <c:pt idx="1356">
                  <c:v>38497</c:v>
                </c:pt>
                <c:pt idx="1357">
                  <c:v>38498</c:v>
                </c:pt>
                <c:pt idx="1358">
                  <c:v>38499</c:v>
                </c:pt>
                <c:pt idx="1359">
                  <c:v>38503</c:v>
                </c:pt>
                <c:pt idx="1360">
                  <c:v>38504</c:v>
                </c:pt>
                <c:pt idx="1361">
                  <c:v>38505</c:v>
                </c:pt>
                <c:pt idx="1362">
                  <c:v>38506</c:v>
                </c:pt>
                <c:pt idx="1363">
                  <c:v>38509</c:v>
                </c:pt>
                <c:pt idx="1364">
                  <c:v>38510</c:v>
                </c:pt>
                <c:pt idx="1365">
                  <c:v>38511</c:v>
                </c:pt>
                <c:pt idx="1366">
                  <c:v>38512</c:v>
                </c:pt>
                <c:pt idx="1367">
                  <c:v>38513</c:v>
                </c:pt>
                <c:pt idx="1368">
                  <c:v>38516</c:v>
                </c:pt>
                <c:pt idx="1369">
                  <c:v>38517</c:v>
                </c:pt>
                <c:pt idx="1370">
                  <c:v>38518</c:v>
                </c:pt>
                <c:pt idx="1371">
                  <c:v>38519</c:v>
                </c:pt>
                <c:pt idx="1372">
                  <c:v>38520</c:v>
                </c:pt>
                <c:pt idx="1373">
                  <c:v>38523</c:v>
                </c:pt>
                <c:pt idx="1374">
                  <c:v>38524</c:v>
                </c:pt>
                <c:pt idx="1375">
                  <c:v>38525</c:v>
                </c:pt>
                <c:pt idx="1376">
                  <c:v>38526</c:v>
                </c:pt>
                <c:pt idx="1377">
                  <c:v>38527</c:v>
                </c:pt>
                <c:pt idx="1378">
                  <c:v>38530</c:v>
                </c:pt>
                <c:pt idx="1379">
                  <c:v>38531</c:v>
                </c:pt>
                <c:pt idx="1380">
                  <c:v>38532</c:v>
                </c:pt>
                <c:pt idx="1381">
                  <c:v>38533</c:v>
                </c:pt>
                <c:pt idx="1382">
                  <c:v>38534</c:v>
                </c:pt>
                <c:pt idx="1383">
                  <c:v>38538</c:v>
                </c:pt>
                <c:pt idx="1384">
                  <c:v>38539</c:v>
                </c:pt>
                <c:pt idx="1385">
                  <c:v>38540</c:v>
                </c:pt>
                <c:pt idx="1386">
                  <c:v>38541</c:v>
                </c:pt>
                <c:pt idx="1387">
                  <c:v>38544</c:v>
                </c:pt>
                <c:pt idx="1388">
                  <c:v>38545</c:v>
                </c:pt>
                <c:pt idx="1389">
                  <c:v>38546</c:v>
                </c:pt>
                <c:pt idx="1390">
                  <c:v>38547</c:v>
                </c:pt>
                <c:pt idx="1391">
                  <c:v>38548</c:v>
                </c:pt>
                <c:pt idx="1392">
                  <c:v>38551</c:v>
                </c:pt>
                <c:pt idx="1393">
                  <c:v>38552</c:v>
                </c:pt>
                <c:pt idx="1394">
                  <c:v>38553</c:v>
                </c:pt>
                <c:pt idx="1395">
                  <c:v>38554</c:v>
                </c:pt>
                <c:pt idx="1396">
                  <c:v>38555</c:v>
                </c:pt>
                <c:pt idx="1397">
                  <c:v>38558</c:v>
                </c:pt>
                <c:pt idx="1398">
                  <c:v>38559</c:v>
                </c:pt>
                <c:pt idx="1399">
                  <c:v>38560</c:v>
                </c:pt>
                <c:pt idx="1400">
                  <c:v>38561</c:v>
                </c:pt>
                <c:pt idx="1401">
                  <c:v>38562</c:v>
                </c:pt>
                <c:pt idx="1402">
                  <c:v>38565</c:v>
                </c:pt>
                <c:pt idx="1403">
                  <c:v>38566</c:v>
                </c:pt>
                <c:pt idx="1404">
                  <c:v>38567</c:v>
                </c:pt>
                <c:pt idx="1405">
                  <c:v>38568</c:v>
                </c:pt>
                <c:pt idx="1406">
                  <c:v>38569</c:v>
                </c:pt>
                <c:pt idx="1407">
                  <c:v>38572</c:v>
                </c:pt>
                <c:pt idx="1408">
                  <c:v>38573</c:v>
                </c:pt>
                <c:pt idx="1409">
                  <c:v>38574</c:v>
                </c:pt>
                <c:pt idx="1410">
                  <c:v>38575</c:v>
                </c:pt>
                <c:pt idx="1411">
                  <c:v>38576</c:v>
                </c:pt>
                <c:pt idx="1412">
                  <c:v>38579</c:v>
                </c:pt>
                <c:pt idx="1413">
                  <c:v>38580</c:v>
                </c:pt>
                <c:pt idx="1414">
                  <c:v>38581</c:v>
                </c:pt>
                <c:pt idx="1415">
                  <c:v>38582</c:v>
                </c:pt>
                <c:pt idx="1416">
                  <c:v>38583</c:v>
                </c:pt>
                <c:pt idx="1417">
                  <c:v>38586</c:v>
                </c:pt>
                <c:pt idx="1418">
                  <c:v>38587</c:v>
                </c:pt>
                <c:pt idx="1419">
                  <c:v>38588</c:v>
                </c:pt>
                <c:pt idx="1420">
                  <c:v>38589</c:v>
                </c:pt>
                <c:pt idx="1421">
                  <c:v>38590</c:v>
                </c:pt>
                <c:pt idx="1422">
                  <c:v>38593</c:v>
                </c:pt>
                <c:pt idx="1423">
                  <c:v>38594</c:v>
                </c:pt>
                <c:pt idx="1424">
                  <c:v>38595</c:v>
                </c:pt>
                <c:pt idx="1425">
                  <c:v>38596</c:v>
                </c:pt>
                <c:pt idx="1426">
                  <c:v>38597</c:v>
                </c:pt>
                <c:pt idx="1427">
                  <c:v>38601</c:v>
                </c:pt>
                <c:pt idx="1428">
                  <c:v>38602</c:v>
                </c:pt>
                <c:pt idx="1429">
                  <c:v>38603</c:v>
                </c:pt>
                <c:pt idx="1430">
                  <c:v>38604</c:v>
                </c:pt>
                <c:pt idx="1431">
                  <c:v>38607</c:v>
                </c:pt>
                <c:pt idx="1432">
                  <c:v>38608</c:v>
                </c:pt>
                <c:pt idx="1433">
                  <c:v>38609</c:v>
                </c:pt>
                <c:pt idx="1434">
                  <c:v>38610</c:v>
                </c:pt>
                <c:pt idx="1435">
                  <c:v>38611</c:v>
                </c:pt>
                <c:pt idx="1436">
                  <c:v>38614</c:v>
                </c:pt>
                <c:pt idx="1437">
                  <c:v>38615</c:v>
                </c:pt>
                <c:pt idx="1438">
                  <c:v>38616</c:v>
                </c:pt>
                <c:pt idx="1439">
                  <c:v>38617</c:v>
                </c:pt>
                <c:pt idx="1440">
                  <c:v>38618</c:v>
                </c:pt>
                <c:pt idx="1441">
                  <c:v>38621</c:v>
                </c:pt>
                <c:pt idx="1442">
                  <c:v>38622</c:v>
                </c:pt>
                <c:pt idx="1443">
                  <c:v>38623</c:v>
                </c:pt>
                <c:pt idx="1444">
                  <c:v>38624</c:v>
                </c:pt>
                <c:pt idx="1445">
                  <c:v>38625</c:v>
                </c:pt>
                <c:pt idx="1446">
                  <c:v>38628</c:v>
                </c:pt>
                <c:pt idx="1447">
                  <c:v>38629</c:v>
                </c:pt>
                <c:pt idx="1448">
                  <c:v>38630</c:v>
                </c:pt>
                <c:pt idx="1449">
                  <c:v>38631</c:v>
                </c:pt>
                <c:pt idx="1450">
                  <c:v>38632</c:v>
                </c:pt>
                <c:pt idx="1451">
                  <c:v>38635</c:v>
                </c:pt>
                <c:pt idx="1452">
                  <c:v>38636</c:v>
                </c:pt>
                <c:pt idx="1453">
                  <c:v>38637</c:v>
                </c:pt>
                <c:pt idx="1454">
                  <c:v>38638</c:v>
                </c:pt>
                <c:pt idx="1455">
                  <c:v>38639</c:v>
                </c:pt>
                <c:pt idx="1456">
                  <c:v>38642</c:v>
                </c:pt>
                <c:pt idx="1457">
                  <c:v>38643</c:v>
                </c:pt>
                <c:pt idx="1458">
                  <c:v>38644</c:v>
                </c:pt>
                <c:pt idx="1459">
                  <c:v>38645</c:v>
                </c:pt>
                <c:pt idx="1460">
                  <c:v>38646</c:v>
                </c:pt>
                <c:pt idx="1461">
                  <c:v>38649</c:v>
                </c:pt>
                <c:pt idx="1462">
                  <c:v>38650</c:v>
                </c:pt>
                <c:pt idx="1463">
                  <c:v>38651</c:v>
                </c:pt>
                <c:pt idx="1464">
                  <c:v>38652</c:v>
                </c:pt>
                <c:pt idx="1465">
                  <c:v>38653</c:v>
                </c:pt>
                <c:pt idx="1466">
                  <c:v>38656</c:v>
                </c:pt>
                <c:pt idx="1467">
                  <c:v>38657</c:v>
                </c:pt>
                <c:pt idx="1468">
                  <c:v>38658</c:v>
                </c:pt>
                <c:pt idx="1469">
                  <c:v>38659</c:v>
                </c:pt>
                <c:pt idx="1470">
                  <c:v>38660</c:v>
                </c:pt>
                <c:pt idx="1471">
                  <c:v>38663</c:v>
                </c:pt>
                <c:pt idx="1472">
                  <c:v>38664</c:v>
                </c:pt>
                <c:pt idx="1473">
                  <c:v>38665</c:v>
                </c:pt>
                <c:pt idx="1474">
                  <c:v>38666</c:v>
                </c:pt>
                <c:pt idx="1475">
                  <c:v>38667</c:v>
                </c:pt>
                <c:pt idx="1476">
                  <c:v>38670</c:v>
                </c:pt>
                <c:pt idx="1477">
                  <c:v>38671</c:v>
                </c:pt>
                <c:pt idx="1478">
                  <c:v>38672</c:v>
                </c:pt>
                <c:pt idx="1479">
                  <c:v>38673</c:v>
                </c:pt>
                <c:pt idx="1480">
                  <c:v>38674</c:v>
                </c:pt>
                <c:pt idx="1481">
                  <c:v>38677</c:v>
                </c:pt>
                <c:pt idx="1482">
                  <c:v>38678</c:v>
                </c:pt>
                <c:pt idx="1483">
                  <c:v>38679</c:v>
                </c:pt>
                <c:pt idx="1484">
                  <c:v>38681</c:v>
                </c:pt>
                <c:pt idx="1485">
                  <c:v>38684</c:v>
                </c:pt>
                <c:pt idx="1486">
                  <c:v>38685</c:v>
                </c:pt>
                <c:pt idx="1487">
                  <c:v>38686</c:v>
                </c:pt>
                <c:pt idx="1488">
                  <c:v>38687</c:v>
                </c:pt>
                <c:pt idx="1489">
                  <c:v>38688</c:v>
                </c:pt>
                <c:pt idx="1490">
                  <c:v>38691</c:v>
                </c:pt>
                <c:pt idx="1491">
                  <c:v>38692</c:v>
                </c:pt>
                <c:pt idx="1492">
                  <c:v>38693</c:v>
                </c:pt>
                <c:pt idx="1493">
                  <c:v>38694</c:v>
                </c:pt>
                <c:pt idx="1494">
                  <c:v>38695</c:v>
                </c:pt>
                <c:pt idx="1495">
                  <c:v>38698</c:v>
                </c:pt>
                <c:pt idx="1496">
                  <c:v>38699</c:v>
                </c:pt>
                <c:pt idx="1497">
                  <c:v>38700</c:v>
                </c:pt>
                <c:pt idx="1498">
                  <c:v>38701</c:v>
                </c:pt>
                <c:pt idx="1499">
                  <c:v>38702</c:v>
                </c:pt>
                <c:pt idx="1500">
                  <c:v>38705</c:v>
                </c:pt>
                <c:pt idx="1501">
                  <c:v>38706</c:v>
                </c:pt>
                <c:pt idx="1502">
                  <c:v>38707</c:v>
                </c:pt>
                <c:pt idx="1503">
                  <c:v>38708</c:v>
                </c:pt>
                <c:pt idx="1504">
                  <c:v>38709</c:v>
                </c:pt>
                <c:pt idx="1505">
                  <c:v>38713</c:v>
                </c:pt>
                <c:pt idx="1506">
                  <c:v>38714</c:v>
                </c:pt>
                <c:pt idx="1507">
                  <c:v>38715</c:v>
                </c:pt>
                <c:pt idx="1508">
                  <c:v>38716</c:v>
                </c:pt>
                <c:pt idx="1509">
                  <c:v>38720</c:v>
                </c:pt>
                <c:pt idx="1510">
                  <c:v>38721</c:v>
                </c:pt>
                <c:pt idx="1511">
                  <c:v>38722</c:v>
                </c:pt>
                <c:pt idx="1512">
                  <c:v>38723</c:v>
                </c:pt>
                <c:pt idx="1513">
                  <c:v>38726</c:v>
                </c:pt>
                <c:pt idx="1514">
                  <c:v>38727</c:v>
                </c:pt>
                <c:pt idx="1515">
                  <c:v>38728</c:v>
                </c:pt>
                <c:pt idx="1516">
                  <c:v>38729</c:v>
                </c:pt>
                <c:pt idx="1517">
                  <c:v>38730</c:v>
                </c:pt>
                <c:pt idx="1518">
                  <c:v>38734</c:v>
                </c:pt>
                <c:pt idx="1519">
                  <c:v>38735</c:v>
                </c:pt>
                <c:pt idx="1520">
                  <c:v>38736</c:v>
                </c:pt>
                <c:pt idx="1521">
                  <c:v>38737</c:v>
                </c:pt>
                <c:pt idx="1522">
                  <c:v>38740</c:v>
                </c:pt>
                <c:pt idx="1523">
                  <c:v>38741</c:v>
                </c:pt>
                <c:pt idx="1524">
                  <c:v>38742</c:v>
                </c:pt>
                <c:pt idx="1525">
                  <c:v>38743</c:v>
                </c:pt>
                <c:pt idx="1526">
                  <c:v>38744</c:v>
                </c:pt>
                <c:pt idx="1527">
                  <c:v>38747</c:v>
                </c:pt>
                <c:pt idx="1528">
                  <c:v>38748</c:v>
                </c:pt>
                <c:pt idx="1529">
                  <c:v>38749</c:v>
                </c:pt>
                <c:pt idx="1530">
                  <c:v>38750</c:v>
                </c:pt>
                <c:pt idx="1531">
                  <c:v>38751</c:v>
                </c:pt>
                <c:pt idx="1532">
                  <c:v>38754</c:v>
                </c:pt>
                <c:pt idx="1533">
                  <c:v>38755</c:v>
                </c:pt>
                <c:pt idx="1534">
                  <c:v>38756</c:v>
                </c:pt>
                <c:pt idx="1535">
                  <c:v>38757</c:v>
                </c:pt>
                <c:pt idx="1536">
                  <c:v>38758</c:v>
                </c:pt>
                <c:pt idx="1537">
                  <c:v>38761</c:v>
                </c:pt>
                <c:pt idx="1538">
                  <c:v>38762</c:v>
                </c:pt>
                <c:pt idx="1539">
                  <c:v>38763</c:v>
                </c:pt>
                <c:pt idx="1540">
                  <c:v>38764</c:v>
                </c:pt>
                <c:pt idx="1541">
                  <c:v>38765</c:v>
                </c:pt>
                <c:pt idx="1542">
                  <c:v>38769</c:v>
                </c:pt>
                <c:pt idx="1543">
                  <c:v>38770</c:v>
                </c:pt>
                <c:pt idx="1544">
                  <c:v>38771</c:v>
                </c:pt>
                <c:pt idx="1545">
                  <c:v>38772</c:v>
                </c:pt>
                <c:pt idx="1546">
                  <c:v>38775</c:v>
                </c:pt>
                <c:pt idx="1547">
                  <c:v>38776</c:v>
                </c:pt>
                <c:pt idx="1548">
                  <c:v>38777</c:v>
                </c:pt>
                <c:pt idx="1549">
                  <c:v>38778</c:v>
                </c:pt>
                <c:pt idx="1550">
                  <c:v>38779</c:v>
                </c:pt>
                <c:pt idx="1551">
                  <c:v>38782</c:v>
                </c:pt>
                <c:pt idx="1552">
                  <c:v>38783</c:v>
                </c:pt>
                <c:pt idx="1553">
                  <c:v>38784</c:v>
                </c:pt>
                <c:pt idx="1554">
                  <c:v>38785</c:v>
                </c:pt>
                <c:pt idx="1555">
                  <c:v>38786</c:v>
                </c:pt>
                <c:pt idx="1556">
                  <c:v>38789</c:v>
                </c:pt>
                <c:pt idx="1557">
                  <c:v>38790</c:v>
                </c:pt>
                <c:pt idx="1558">
                  <c:v>38791</c:v>
                </c:pt>
                <c:pt idx="1559">
                  <c:v>38792</c:v>
                </c:pt>
                <c:pt idx="1560">
                  <c:v>38793</c:v>
                </c:pt>
                <c:pt idx="1561">
                  <c:v>38796</c:v>
                </c:pt>
                <c:pt idx="1562">
                  <c:v>38797</c:v>
                </c:pt>
                <c:pt idx="1563">
                  <c:v>38798</c:v>
                </c:pt>
                <c:pt idx="1564">
                  <c:v>38799</c:v>
                </c:pt>
                <c:pt idx="1565">
                  <c:v>38800</c:v>
                </c:pt>
                <c:pt idx="1566">
                  <c:v>38803</c:v>
                </c:pt>
                <c:pt idx="1567">
                  <c:v>38804</c:v>
                </c:pt>
                <c:pt idx="1568">
                  <c:v>38805</c:v>
                </c:pt>
                <c:pt idx="1569">
                  <c:v>38806</c:v>
                </c:pt>
                <c:pt idx="1570">
                  <c:v>38807</c:v>
                </c:pt>
                <c:pt idx="1571">
                  <c:v>38810</c:v>
                </c:pt>
                <c:pt idx="1572">
                  <c:v>38811</c:v>
                </c:pt>
                <c:pt idx="1573">
                  <c:v>38812</c:v>
                </c:pt>
                <c:pt idx="1574">
                  <c:v>38813</c:v>
                </c:pt>
                <c:pt idx="1575">
                  <c:v>38814</c:v>
                </c:pt>
                <c:pt idx="1576">
                  <c:v>38817</c:v>
                </c:pt>
                <c:pt idx="1577">
                  <c:v>38818</c:v>
                </c:pt>
                <c:pt idx="1578">
                  <c:v>38819</c:v>
                </c:pt>
                <c:pt idx="1579">
                  <c:v>38820</c:v>
                </c:pt>
                <c:pt idx="1580">
                  <c:v>38824</c:v>
                </c:pt>
                <c:pt idx="1581">
                  <c:v>38825</c:v>
                </c:pt>
                <c:pt idx="1582">
                  <c:v>38826</c:v>
                </c:pt>
                <c:pt idx="1583">
                  <c:v>38827</c:v>
                </c:pt>
                <c:pt idx="1584">
                  <c:v>38828</c:v>
                </c:pt>
                <c:pt idx="1585">
                  <c:v>38831</c:v>
                </c:pt>
                <c:pt idx="1586">
                  <c:v>38832</c:v>
                </c:pt>
                <c:pt idx="1587">
                  <c:v>38833</c:v>
                </c:pt>
                <c:pt idx="1588">
                  <c:v>38834</c:v>
                </c:pt>
                <c:pt idx="1589">
                  <c:v>38835</c:v>
                </c:pt>
                <c:pt idx="1590">
                  <c:v>38838</c:v>
                </c:pt>
                <c:pt idx="1591">
                  <c:v>38839</c:v>
                </c:pt>
                <c:pt idx="1592">
                  <c:v>38840</c:v>
                </c:pt>
                <c:pt idx="1593">
                  <c:v>38841</c:v>
                </c:pt>
                <c:pt idx="1594">
                  <c:v>38842</c:v>
                </c:pt>
                <c:pt idx="1595">
                  <c:v>38845</c:v>
                </c:pt>
                <c:pt idx="1596">
                  <c:v>38846</c:v>
                </c:pt>
                <c:pt idx="1597">
                  <c:v>38847</c:v>
                </c:pt>
                <c:pt idx="1598">
                  <c:v>38848</c:v>
                </c:pt>
                <c:pt idx="1599">
                  <c:v>38849</c:v>
                </c:pt>
                <c:pt idx="1600">
                  <c:v>38852</c:v>
                </c:pt>
                <c:pt idx="1601">
                  <c:v>38853</c:v>
                </c:pt>
                <c:pt idx="1602">
                  <c:v>38854</c:v>
                </c:pt>
                <c:pt idx="1603">
                  <c:v>38855</c:v>
                </c:pt>
                <c:pt idx="1604">
                  <c:v>38856</c:v>
                </c:pt>
                <c:pt idx="1605">
                  <c:v>38859</c:v>
                </c:pt>
                <c:pt idx="1606">
                  <c:v>38860</c:v>
                </c:pt>
                <c:pt idx="1607">
                  <c:v>38861</c:v>
                </c:pt>
                <c:pt idx="1608">
                  <c:v>38862</c:v>
                </c:pt>
                <c:pt idx="1609">
                  <c:v>38863</c:v>
                </c:pt>
                <c:pt idx="1610">
                  <c:v>38867</c:v>
                </c:pt>
                <c:pt idx="1611">
                  <c:v>38868</c:v>
                </c:pt>
                <c:pt idx="1612">
                  <c:v>38869</c:v>
                </c:pt>
                <c:pt idx="1613">
                  <c:v>38870</c:v>
                </c:pt>
                <c:pt idx="1614">
                  <c:v>38873</c:v>
                </c:pt>
                <c:pt idx="1615">
                  <c:v>38874</c:v>
                </c:pt>
                <c:pt idx="1616">
                  <c:v>38875</c:v>
                </c:pt>
                <c:pt idx="1617">
                  <c:v>38876</c:v>
                </c:pt>
                <c:pt idx="1618">
                  <c:v>38877</c:v>
                </c:pt>
                <c:pt idx="1619">
                  <c:v>38880</c:v>
                </c:pt>
                <c:pt idx="1620">
                  <c:v>38881</c:v>
                </c:pt>
                <c:pt idx="1621">
                  <c:v>38882</c:v>
                </c:pt>
                <c:pt idx="1622">
                  <c:v>38883</c:v>
                </c:pt>
                <c:pt idx="1623">
                  <c:v>38884</c:v>
                </c:pt>
                <c:pt idx="1624">
                  <c:v>38887</c:v>
                </c:pt>
                <c:pt idx="1625">
                  <c:v>38888</c:v>
                </c:pt>
                <c:pt idx="1626">
                  <c:v>38889</c:v>
                </c:pt>
                <c:pt idx="1627">
                  <c:v>38890</c:v>
                </c:pt>
                <c:pt idx="1628">
                  <c:v>38891</c:v>
                </c:pt>
                <c:pt idx="1629">
                  <c:v>38894</c:v>
                </c:pt>
                <c:pt idx="1630">
                  <c:v>38895</c:v>
                </c:pt>
                <c:pt idx="1631">
                  <c:v>38896</c:v>
                </c:pt>
                <c:pt idx="1632">
                  <c:v>38897</c:v>
                </c:pt>
                <c:pt idx="1633">
                  <c:v>38898</c:v>
                </c:pt>
                <c:pt idx="1634">
                  <c:v>38901</c:v>
                </c:pt>
                <c:pt idx="1635">
                  <c:v>38903</c:v>
                </c:pt>
                <c:pt idx="1636">
                  <c:v>38904</c:v>
                </c:pt>
                <c:pt idx="1637">
                  <c:v>38905</c:v>
                </c:pt>
                <c:pt idx="1638">
                  <c:v>38908</c:v>
                </c:pt>
                <c:pt idx="1639">
                  <c:v>38909</c:v>
                </c:pt>
                <c:pt idx="1640">
                  <c:v>38910</c:v>
                </c:pt>
                <c:pt idx="1641">
                  <c:v>38911</c:v>
                </c:pt>
                <c:pt idx="1642">
                  <c:v>38912</c:v>
                </c:pt>
                <c:pt idx="1643">
                  <c:v>38915</c:v>
                </c:pt>
                <c:pt idx="1644">
                  <c:v>38916</c:v>
                </c:pt>
                <c:pt idx="1645">
                  <c:v>38917</c:v>
                </c:pt>
                <c:pt idx="1646">
                  <c:v>38918</c:v>
                </c:pt>
                <c:pt idx="1647">
                  <c:v>38919</c:v>
                </c:pt>
                <c:pt idx="1648">
                  <c:v>38922</c:v>
                </c:pt>
                <c:pt idx="1649">
                  <c:v>38923</c:v>
                </c:pt>
                <c:pt idx="1650">
                  <c:v>38924</c:v>
                </c:pt>
                <c:pt idx="1651">
                  <c:v>38925</c:v>
                </c:pt>
                <c:pt idx="1652">
                  <c:v>38926</c:v>
                </c:pt>
                <c:pt idx="1653">
                  <c:v>38929</c:v>
                </c:pt>
                <c:pt idx="1654">
                  <c:v>38930</c:v>
                </c:pt>
                <c:pt idx="1655">
                  <c:v>38931</c:v>
                </c:pt>
                <c:pt idx="1656">
                  <c:v>38932</c:v>
                </c:pt>
                <c:pt idx="1657">
                  <c:v>38933</c:v>
                </c:pt>
                <c:pt idx="1658">
                  <c:v>38936</c:v>
                </c:pt>
                <c:pt idx="1659">
                  <c:v>38937</c:v>
                </c:pt>
                <c:pt idx="1660">
                  <c:v>38938</c:v>
                </c:pt>
                <c:pt idx="1661">
                  <c:v>38939</c:v>
                </c:pt>
                <c:pt idx="1662">
                  <c:v>38940</c:v>
                </c:pt>
                <c:pt idx="1663">
                  <c:v>38943</c:v>
                </c:pt>
                <c:pt idx="1664">
                  <c:v>38944</c:v>
                </c:pt>
                <c:pt idx="1665">
                  <c:v>38945</c:v>
                </c:pt>
                <c:pt idx="1666">
                  <c:v>38946</c:v>
                </c:pt>
                <c:pt idx="1667">
                  <c:v>38947</c:v>
                </c:pt>
                <c:pt idx="1668">
                  <c:v>38950</c:v>
                </c:pt>
                <c:pt idx="1669">
                  <c:v>38951</c:v>
                </c:pt>
                <c:pt idx="1670">
                  <c:v>38952</c:v>
                </c:pt>
                <c:pt idx="1671">
                  <c:v>38953</c:v>
                </c:pt>
                <c:pt idx="1672">
                  <c:v>38954</c:v>
                </c:pt>
                <c:pt idx="1673">
                  <c:v>38957</c:v>
                </c:pt>
                <c:pt idx="1674">
                  <c:v>38958</c:v>
                </c:pt>
                <c:pt idx="1675">
                  <c:v>38959</c:v>
                </c:pt>
                <c:pt idx="1676">
                  <c:v>38960</c:v>
                </c:pt>
                <c:pt idx="1677">
                  <c:v>38961</c:v>
                </c:pt>
                <c:pt idx="1678">
                  <c:v>38965</c:v>
                </c:pt>
                <c:pt idx="1679">
                  <c:v>38966</c:v>
                </c:pt>
                <c:pt idx="1680">
                  <c:v>38967</c:v>
                </c:pt>
                <c:pt idx="1681">
                  <c:v>38968</c:v>
                </c:pt>
                <c:pt idx="1682">
                  <c:v>38971</c:v>
                </c:pt>
                <c:pt idx="1683">
                  <c:v>38972</c:v>
                </c:pt>
                <c:pt idx="1684">
                  <c:v>38973</c:v>
                </c:pt>
                <c:pt idx="1685">
                  <c:v>38974</c:v>
                </c:pt>
                <c:pt idx="1686">
                  <c:v>38975</c:v>
                </c:pt>
                <c:pt idx="1687">
                  <c:v>38978</c:v>
                </c:pt>
                <c:pt idx="1688">
                  <c:v>38979</c:v>
                </c:pt>
                <c:pt idx="1689">
                  <c:v>38980</c:v>
                </c:pt>
                <c:pt idx="1690">
                  <c:v>38981</c:v>
                </c:pt>
                <c:pt idx="1691">
                  <c:v>38982</c:v>
                </c:pt>
                <c:pt idx="1692">
                  <c:v>38985</c:v>
                </c:pt>
                <c:pt idx="1693">
                  <c:v>38986</c:v>
                </c:pt>
                <c:pt idx="1694">
                  <c:v>38987</c:v>
                </c:pt>
                <c:pt idx="1695">
                  <c:v>38988</c:v>
                </c:pt>
                <c:pt idx="1696">
                  <c:v>38989</c:v>
                </c:pt>
                <c:pt idx="1697">
                  <c:v>38992</c:v>
                </c:pt>
                <c:pt idx="1698">
                  <c:v>38993</c:v>
                </c:pt>
                <c:pt idx="1699">
                  <c:v>38994</c:v>
                </c:pt>
                <c:pt idx="1700">
                  <c:v>38995</c:v>
                </c:pt>
                <c:pt idx="1701">
                  <c:v>38996</c:v>
                </c:pt>
                <c:pt idx="1702">
                  <c:v>38999</c:v>
                </c:pt>
                <c:pt idx="1703">
                  <c:v>39000</c:v>
                </c:pt>
                <c:pt idx="1704">
                  <c:v>39001</c:v>
                </c:pt>
                <c:pt idx="1705">
                  <c:v>39002</c:v>
                </c:pt>
                <c:pt idx="1706">
                  <c:v>39003</c:v>
                </c:pt>
                <c:pt idx="1707">
                  <c:v>39006</c:v>
                </c:pt>
                <c:pt idx="1708">
                  <c:v>39007</c:v>
                </c:pt>
                <c:pt idx="1709">
                  <c:v>39008</c:v>
                </c:pt>
                <c:pt idx="1710">
                  <c:v>39009</c:v>
                </c:pt>
                <c:pt idx="1711">
                  <c:v>39010</c:v>
                </c:pt>
                <c:pt idx="1712">
                  <c:v>39013</c:v>
                </c:pt>
                <c:pt idx="1713">
                  <c:v>39014</c:v>
                </c:pt>
                <c:pt idx="1714">
                  <c:v>39015</c:v>
                </c:pt>
                <c:pt idx="1715">
                  <c:v>39016</c:v>
                </c:pt>
                <c:pt idx="1716">
                  <c:v>39017</c:v>
                </c:pt>
                <c:pt idx="1717">
                  <c:v>39020</c:v>
                </c:pt>
                <c:pt idx="1718">
                  <c:v>39021</c:v>
                </c:pt>
                <c:pt idx="1719">
                  <c:v>39022</c:v>
                </c:pt>
                <c:pt idx="1720">
                  <c:v>39023</c:v>
                </c:pt>
                <c:pt idx="1721">
                  <c:v>39024</c:v>
                </c:pt>
                <c:pt idx="1722">
                  <c:v>39027</c:v>
                </c:pt>
                <c:pt idx="1723">
                  <c:v>39028</c:v>
                </c:pt>
                <c:pt idx="1724">
                  <c:v>39029</c:v>
                </c:pt>
                <c:pt idx="1725">
                  <c:v>39030</c:v>
                </c:pt>
                <c:pt idx="1726">
                  <c:v>39031</c:v>
                </c:pt>
                <c:pt idx="1727">
                  <c:v>39034</c:v>
                </c:pt>
                <c:pt idx="1728">
                  <c:v>39035</c:v>
                </c:pt>
                <c:pt idx="1729">
                  <c:v>39036</c:v>
                </c:pt>
                <c:pt idx="1730">
                  <c:v>39037</c:v>
                </c:pt>
                <c:pt idx="1731">
                  <c:v>39038</c:v>
                </c:pt>
                <c:pt idx="1732">
                  <c:v>39041</c:v>
                </c:pt>
                <c:pt idx="1733">
                  <c:v>39042</c:v>
                </c:pt>
                <c:pt idx="1734">
                  <c:v>39043</c:v>
                </c:pt>
                <c:pt idx="1735">
                  <c:v>39045</c:v>
                </c:pt>
                <c:pt idx="1736">
                  <c:v>39048</c:v>
                </c:pt>
                <c:pt idx="1737">
                  <c:v>39049</c:v>
                </c:pt>
                <c:pt idx="1738">
                  <c:v>39050</c:v>
                </c:pt>
                <c:pt idx="1739">
                  <c:v>39051</c:v>
                </c:pt>
                <c:pt idx="1740">
                  <c:v>39052</c:v>
                </c:pt>
                <c:pt idx="1741">
                  <c:v>39055</c:v>
                </c:pt>
                <c:pt idx="1742">
                  <c:v>39056</c:v>
                </c:pt>
                <c:pt idx="1743">
                  <c:v>39057</c:v>
                </c:pt>
                <c:pt idx="1744">
                  <c:v>39058</c:v>
                </c:pt>
                <c:pt idx="1745">
                  <c:v>39059</c:v>
                </c:pt>
                <c:pt idx="1746">
                  <c:v>39062</c:v>
                </c:pt>
                <c:pt idx="1747">
                  <c:v>39063</c:v>
                </c:pt>
                <c:pt idx="1748">
                  <c:v>39064</c:v>
                </c:pt>
                <c:pt idx="1749">
                  <c:v>39065</c:v>
                </c:pt>
                <c:pt idx="1750">
                  <c:v>39066</c:v>
                </c:pt>
                <c:pt idx="1751">
                  <c:v>39069</c:v>
                </c:pt>
                <c:pt idx="1752">
                  <c:v>39070</c:v>
                </c:pt>
                <c:pt idx="1753">
                  <c:v>39071</c:v>
                </c:pt>
                <c:pt idx="1754">
                  <c:v>39072</c:v>
                </c:pt>
                <c:pt idx="1755">
                  <c:v>39073</c:v>
                </c:pt>
                <c:pt idx="1756">
                  <c:v>39077</c:v>
                </c:pt>
                <c:pt idx="1757">
                  <c:v>39078</c:v>
                </c:pt>
                <c:pt idx="1758">
                  <c:v>39079</c:v>
                </c:pt>
                <c:pt idx="1759">
                  <c:v>39080</c:v>
                </c:pt>
                <c:pt idx="1760">
                  <c:v>39085</c:v>
                </c:pt>
                <c:pt idx="1761">
                  <c:v>39086</c:v>
                </c:pt>
                <c:pt idx="1762">
                  <c:v>39087</c:v>
                </c:pt>
                <c:pt idx="1763">
                  <c:v>39090</c:v>
                </c:pt>
                <c:pt idx="1764">
                  <c:v>39091</c:v>
                </c:pt>
                <c:pt idx="1765">
                  <c:v>39092</c:v>
                </c:pt>
                <c:pt idx="1766">
                  <c:v>39093</c:v>
                </c:pt>
                <c:pt idx="1767">
                  <c:v>39094</c:v>
                </c:pt>
                <c:pt idx="1768">
                  <c:v>39098</c:v>
                </c:pt>
                <c:pt idx="1769">
                  <c:v>39099</c:v>
                </c:pt>
                <c:pt idx="1770">
                  <c:v>39100</c:v>
                </c:pt>
                <c:pt idx="1771">
                  <c:v>39101</c:v>
                </c:pt>
                <c:pt idx="1772">
                  <c:v>39104</c:v>
                </c:pt>
                <c:pt idx="1773">
                  <c:v>39105</c:v>
                </c:pt>
                <c:pt idx="1774">
                  <c:v>39106</c:v>
                </c:pt>
                <c:pt idx="1775">
                  <c:v>39107</c:v>
                </c:pt>
                <c:pt idx="1776">
                  <c:v>39108</c:v>
                </c:pt>
                <c:pt idx="1777">
                  <c:v>39111</c:v>
                </c:pt>
                <c:pt idx="1778">
                  <c:v>39112</c:v>
                </c:pt>
                <c:pt idx="1779">
                  <c:v>39113</c:v>
                </c:pt>
                <c:pt idx="1780">
                  <c:v>39114</c:v>
                </c:pt>
                <c:pt idx="1781">
                  <c:v>39115</c:v>
                </c:pt>
                <c:pt idx="1782">
                  <c:v>39118</c:v>
                </c:pt>
                <c:pt idx="1783">
                  <c:v>39119</c:v>
                </c:pt>
                <c:pt idx="1784">
                  <c:v>39120</c:v>
                </c:pt>
                <c:pt idx="1785">
                  <c:v>39121</c:v>
                </c:pt>
                <c:pt idx="1786">
                  <c:v>39122</c:v>
                </c:pt>
                <c:pt idx="1787">
                  <c:v>39125</c:v>
                </c:pt>
                <c:pt idx="1788">
                  <c:v>39126</c:v>
                </c:pt>
                <c:pt idx="1789">
                  <c:v>39127</c:v>
                </c:pt>
                <c:pt idx="1790">
                  <c:v>39128</c:v>
                </c:pt>
                <c:pt idx="1791">
                  <c:v>39129</c:v>
                </c:pt>
                <c:pt idx="1792">
                  <c:v>39133</c:v>
                </c:pt>
                <c:pt idx="1793">
                  <c:v>39134</c:v>
                </c:pt>
                <c:pt idx="1794">
                  <c:v>39135</c:v>
                </c:pt>
                <c:pt idx="1795">
                  <c:v>39136</c:v>
                </c:pt>
                <c:pt idx="1796">
                  <c:v>39139</c:v>
                </c:pt>
                <c:pt idx="1797">
                  <c:v>39140</c:v>
                </c:pt>
                <c:pt idx="1798">
                  <c:v>39141</c:v>
                </c:pt>
                <c:pt idx="1799">
                  <c:v>39142</c:v>
                </c:pt>
                <c:pt idx="1800">
                  <c:v>39143</c:v>
                </c:pt>
                <c:pt idx="1801">
                  <c:v>39146</c:v>
                </c:pt>
                <c:pt idx="1802">
                  <c:v>39147</c:v>
                </c:pt>
                <c:pt idx="1803">
                  <c:v>39148</c:v>
                </c:pt>
                <c:pt idx="1804">
                  <c:v>39149</c:v>
                </c:pt>
                <c:pt idx="1805">
                  <c:v>39150</c:v>
                </c:pt>
                <c:pt idx="1806">
                  <c:v>39153</c:v>
                </c:pt>
                <c:pt idx="1807">
                  <c:v>39154</c:v>
                </c:pt>
                <c:pt idx="1808">
                  <c:v>39155</c:v>
                </c:pt>
                <c:pt idx="1809">
                  <c:v>39156</c:v>
                </c:pt>
                <c:pt idx="1810">
                  <c:v>39157</c:v>
                </c:pt>
                <c:pt idx="1811">
                  <c:v>39160</c:v>
                </c:pt>
                <c:pt idx="1812">
                  <c:v>39161</c:v>
                </c:pt>
                <c:pt idx="1813">
                  <c:v>39162</c:v>
                </c:pt>
                <c:pt idx="1814">
                  <c:v>39163</c:v>
                </c:pt>
                <c:pt idx="1815">
                  <c:v>39164</c:v>
                </c:pt>
                <c:pt idx="1816">
                  <c:v>39167</c:v>
                </c:pt>
                <c:pt idx="1817">
                  <c:v>39168</c:v>
                </c:pt>
                <c:pt idx="1818">
                  <c:v>39169</c:v>
                </c:pt>
                <c:pt idx="1819">
                  <c:v>39170</c:v>
                </c:pt>
                <c:pt idx="1820">
                  <c:v>39171</c:v>
                </c:pt>
                <c:pt idx="1821">
                  <c:v>39174</c:v>
                </c:pt>
                <c:pt idx="1822">
                  <c:v>39175</c:v>
                </c:pt>
                <c:pt idx="1823">
                  <c:v>39176</c:v>
                </c:pt>
                <c:pt idx="1824">
                  <c:v>39177</c:v>
                </c:pt>
                <c:pt idx="1825">
                  <c:v>39181</c:v>
                </c:pt>
                <c:pt idx="1826">
                  <c:v>39182</c:v>
                </c:pt>
                <c:pt idx="1827">
                  <c:v>39183</c:v>
                </c:pt>
                <c:pt idx="1828">
                  <c:v>39184</c:v>
                </c:pt>
                <c:pt idx="1829">
                  <c:v>39185</c:v>
                </c:pt>
                <c:pt idx="1830">
                  <c:v>39188</c:v>
                </c:pt>
                <c:pt idx="1831">
                  <c:v>39189</c:v>
                </c:pt>
                <c:pt idx="1832">
                  <c:v>39190</c:v>
                </c:pt>
                <c:pt idx="1833">
                  <c:v>39191</c:v>
                </c:pt>
                <c:pt idx="1834">
                  <c:v>39192</c:v>
                </c:pt>
                <c:pt idx="1835">
                  <c:v>39195</c:v>
                </c:pt>
                <c:pt idx="1836">
                  <c:v>39196</c:v>
                </c:pt>
                <c:pt idx="1837">
                  <c:v>39197</c:v>
                </c:pt>
                <c:pt idx="1838">
                  <c:v>39198</c:v>
                </c:pt>
                <c:pt idx="1839">
                  <c:v>39199</c:v>
                </c:pt>
                <c:pt idx="1840">
                  <c:v>39202</c:v>
                </c:pt>
                <c:pt idx="1841">
                  <c:v>39203</c:v>
                </c:pt>
                <c:pt idx="1842">
                  <c:v>39204</c:v>
                </c:pt>
                <c:pt idx="1843">
                  <c:v>39205</c:v>
                </c:pt>
                <c:pt idx="1844">
                  <c:v>39206</c:v>
                </c:pt>
                <c:pt idx="1845">
                  <c:v>39209</c:v>
                </c:pt>
                <c:pt idx="1846">
                  <c:v>39210</c:v>
                </c:pt>
                <c:pt idx="1847">
                  <c:v>39211</c:v>
                </c:pt>
                <c:pt idx="1848">
                  <c:v>39212</c:v>
                </c:pt>
                <c:pt idx="1849">
                  <c:v>39213</c:v>
                </c:pt>
                <c:pt idx="1850">
                  <c:v>39216</c:v>
                </c:pt>
                <c:pt idx="1851">
                  <c:v>39217</c:v>
                </c:pt>
                <c:pt idx="1852">
                  <c:v>39218</c:v>
                </c:pt>
                <c:pt idx="1853">
                  <c:v>39219</c:v>
                </c:pt>
                <c:pt idx="1854">
                  <c:v>39220</c:v>
                </c:pt>
                <c:pt idx="1855">
                  <c:v>39223</c:v>
                </c:pt>
                <c:pt idx="1856">
                  <c:v>39224</c:v>
                </c:pt>
                <c:pt idx="1857">
                  <c:v>39225</c:v>
                </c:pt>
                <c:pt idx="1858">
                  <c:v>39226</c:v>
                </c:pt>
                <c:pt idx="1859">
                  <c:v>39227</c:v>
                </c:pt>
                <c:pt idx="1860">
                  <c:v>39231</c:v>
                </c:pt>
                <c:pt idx="1861">
                  <c:v>39232</c:v>
                </c:pt>
                <c:pt idx="1862">
                  <c:v>39233</c:v>
                </c:pt>
                <c:pt idx="1863">
                  <c:v>39234</c:v>
                </c:pt>
                <c:pt idx="1864">
                  <c:v>39237</c:v>
                </c:pt>
                <c:pt idx="1865">
                  <c:v>39238</c:v>
                </c:pt>
                <c:pt idx="1866">
                  <c:v>39239</c:v>
                </c:pt>
                <c:pt idx="1867">
                  <c:v>39240</c:v>
                </c:pt>
                <c:pt idx="1868">
                  <c:v>39241</c:v>
                </c:pt>
                <c:pt idx="1869">
                  <c:v>39244</c:v>
                </c:pt>
                <c:pt idx="1870">
                  <c:v>39245</c:v>
                </c:pt>
                <c:pt idx="1871">
                  <c:v>39246</c:v>
                </c:pt>
                <c:pt idx="1872">
                  <c:v>39247</c:v>
                </c:pt>
                <c:pt idx="1873">
                  <c:v>39248</c:v>
                </c:pt>
                <c:pt idx="1874">
                  <c:v>39251</c:v>
                </c:pt>
                <c:pt idx="1875">
                  <c:v>39252</c:v>
                </c:pt>
                <c:pt idx="1876">
                  <c:v>39253</c:v>
                </c:pt>
                <c:pt idx="1877">
                  <c:v>39254</c:v>
                </c:pt>
                <c:pt idx="1878">
                  <c:v>39255</c:v>
                </c:pt>
                <c:pt idx="1879">
                  <c:v>39258</c:v>
                </c:pt>
                <c:pt idx="1880">
                  <c:v>39259</c:v>
                </c:pt>
                <c:pt idx="1881">
                  <c:v>39260</c:v>
                </c:pt>
                <c:pt idx="1882">
                  <c:v>39261</c:v>
                </c:pt>
                <c:pt idx="1883">
                  <c:v>39262</c:v>
                </c:pt>
                <c:pt idx="1884">
                  <c:v>39265</c:v>
                </c:pt>
                <c:pt idx="1885">
                  <c:v>39266</c:v>
                </c:pt>
                <c:pt idx="1886">
                  <c:v>39268</c:v>
                </c:pt>
                <c:pt idx="1887">
                  <c:v>39269</c:v>
                </c:pt>
                <c:pt idx="1888">
                  <c:v>39272</c:v>
                </c:pt>
                <c:pt idx="1889">
                  <c:v>39273</c:v>
                </c:pt>
                <c:pt idx="1890">
                  <c:v>39274</c:v>
                </c:pt>
                <c:pt idx="1891">
                  <c:v>39275</c:v>
                </c:pt>
                <c:pt idx="1892">
                  <c:v>39276</c:v>
                </c:pt>
                <c:pt idx="1893">
                  <c:v>39279</c:v>
                </c:pt>
                <c:pt idx="1894">
                  <c:v>39280</c:v>
                </c:pt>
                <c:pt idx="1895">
                  <c:v>39281</c:v>
                </c:pt>
                <c:pt idx="1896">
                  <c:v>39282</c:v>
                </c:pt>
                <c:pt idx="1897">
                  <c:v>39283</c:v>
                </c:pt>
                <c:pt idx="1898">
                  <c:v>39286</c:v>
                </c:pt>
                <c:pt idx="1899">
                  <c:v>39287</c:v>
                </c:pt>
                <c:pt idx="1900">
                  <c:v>39288</c:v>
                </c:pt>
                <c:pt idx="1901">
                  <c:v>39289</c:v>
                </c:pt>
                <c:pt idx="1902">
                  <c:v>39290</c:v>
                </c:pt>
                <c:pt idx="1903">
                  <c:v>39293</c:v>
                </c:pt>
                <c:pt idx="1904">
                  <c:v>39294</c:v>
                </c:pt>
                <c:pt idx="1905">
                  <c:v>39295</c:v>
                </c:pt>
                <c:pt idx="1906">
                  <c:v>39296</c:v>
                </c:pt>
                <c:pt idx="1907">
                  <c:v>39297</c:v>
                </c:pt>
                <c:pt idx="1908">
                  <c:v>39300</c:v>
                </c:pt>
                <c:pt idx="1909">
                  <c:v>39301</c:v>
                </c:pt>
                <c:pt idx="1910">
                  <c:v>39302</c:v>
                </c:pt>
                <c:pt idx="1911">
                  <c:v>39303</c:v>
                </c:pt>
                <c:pt idx="1912">
                  <c:v>39304</c:v>
                </c:pt>
                <c:pt idx="1913">
                  <c:v>39307</c:v>
                </c:pt>
                <c:pt idx="1914">
                  <c:v>39308</c:v>
                </c:pt>
                <c:pt idx="1915">
                  <c:v>39309</c:v>
                </c:pt>
                <c:pt idx="1916">
                  <c:v>39310</c:v>
                </c:pt>
                <c:pt idx="1917">
                  <c:v>39311</c:v>
                </c:pt>
                <c:pt idx="1918">
                  <c:v>39314</c:v>
                </c:pt>
                <c:pt idx="1919">
                  <c:v>39315</c:v>
                </c:pt>
                <c:pt idx="1920">
                  <c:v>39316</c:v>
                </c:pt>
                <c:pt idx="1921">
                  <c:v>39317</c:v>
                </c:pt>
                <c:pt idx="1922">
                  <c:v>39318</c:v>
                </c:pt>
                <c:pt idx="1923">
                  <c:v>39321</c:v>
                </c:pt>
                <c:pt idx="1924">
                  <c:v>39322</c:v>
                </c:pt>
                <c:pt idx="1925">
                  <c:v>39323</c:v>
                </c:pt>
                <c:pt idx="1926">
                  <c:v>39324</c:v>
                </c:pt>
                <c:pt idx="1927">
                  <c:v>39325</c:v>
                </c:pt>
                <c:pt idx="1928">
                  <c:v>39329</c:v>
                </c:pt>
                <c:pt idx="1929">
                  <c:v>39330</c:v>
                </c:pt>
                <c:pt idx="1930">
                  <c:v>39331</c:v>
                </c:pt>
                <c:pt idx="1931">
                  <c:v>39332</c:v>
                </c:pt>
                <c:pt idx="1932">
                  <c:v>39335</c:v>
                </c:pt>
                <c:pt idx="1933">
                  <c:v>39336</c:v>
                </c:pt>
                <c:pt idx="1934">
                  <c:v>39337</c:v>
                </c:pt>
                <c:pt idx="1935">
                  <c:v>39338</c:v>
                </c:pt>
                <c:pt idx="1936">
                  <c:v>39339</c:v>
                </c:pt>
                <c:pt idx="1937">
                  <c:v>39342</c:v>
                </c:pt>
                <c:pt idx="1938">
                  <c:v>39343</c:v>
                </c:pt>
                <c:pt idx="1939">
                  <c:v>39344</c:v>
                </c:pt>
                <c:pt idx="1940">
                  <c:v>39345</c:v>
                </c:pt>
                <c:pt idx="1941">
                  <c:v>39346</c:v>
                </c:pt>
                <c:pt idx="1942">
                  <c:v>39349</c:v>
                </c:pt>
                <c:pt idx="1943">
                  <c:v>39350</c:v>
                </c:pt>
                <c:pt idx="1944">
                  <c:v>39351</c:v>
                </c:pt>
                <c:pt idx="1945">
                  <c:v>39352</c:v>
                </c:pt>
                <c:pt idx="1946">
                  <c:v>39353</c:v>
                </c:pt>
                <c:pt idx="1947">
                  <c:v>39356</c:v>
                </c:pt>
                <c:pt idx="1948">
                  <c:v>39357</c:v>
                </c:pt>
                <c:pt idx="1949">
                  <c:v>39358</c:v>
                </c:pt>
                <c:pt idx="1950">
                  <c:v>39359</c:v>
                </c:pt>
                <c:pt idx="1951">
                  <c:v>39360</c:v>
                </c:pt>
                <c:pt idx="1952">
                  <c:v>39363</c:v>
                </c:pt>
                <c:pt idx="1953">
                  <c:v>39364</c:v>
                </c:pt>
                <c:pt idx="1954">
                  <c:v>39365</c:v>
                </c:pt>
                <c:pt idx="1955">
                  <c:v>39366</c:v>
                </c:pt>
                <c:pt idx="1956">
                  <c:v>39367</c:v>
                </c:pt>
                <c:pt idx="1957">
                  <c:v>39370</c:v>
                </c:pt>
                <c:pt idx="1958">
                  <c:v>39371</c:v>
                </c:pt>
                <c:pt idx="1959">
                  <c:v>39372</c:v>
                </c:pt>
                <c:pt idx="1960">
                  <c:v>39373</c:v>
                </c:pt>
                <c:pt idx="1961">
                  <c:v>39374</c:v>
                </c:pt>
                <c:pt idx="1962">
                  <c:v>39377</c:v>
                </c:pt>
                <c:pt idx="1963">
                  <c:v>39378</c:v>
                </c:pt>
                <c:pt idx="1964">
                  <c:v>39379</c:v>
                </c:pt>
                <c:pt idx="1965">
                  <c:v>39380</c:v>
                </c:pt>
                <c:pt idx="1966">
                  <c:v>39381</c:v>
                </c:pt>
                <c:pt idx="1967">
                  <c:v>39384</c:v>
                </c:pt>
                <c:pt idx="1968">
                  <c:v>39385</c:v>
                </c:pt>
                <c:pt idx="1969">
                  <c:v>39386</c:v>
                </c:pt>
                <c:pt idx="1970">
                  <c:v>39387</c:v>
                </c:pt>
                <c:pt idx="1971">
                  <c:v>39388</c:v>
                </c:pt>
                <c:pt idx="1972">
                  <c:v>39391</c:v>
                </c:pt>
                <c:pt idx="1973">
                  <c:v>39392</c:v>
                </c:pt>
                <c:pt idx="1974">
                  <c:v>39393</c:v>
                </c:pt>
                <c:pt idx="1975">
                  <c:v>39394</c:v>
                </c:pt>
                <c:pt idx="1976">
                  <c:v>39395</c:v>
                </c:pt>
                <c:pt idx="1977">
                  <c:v>39398</c:v>
                </c:pt>
                <c:pt idx="1978">
                  <c:v>39399</c:v>
                </c:pt>
                <c:pt idx="1979">
                  <c:v>39400</c:v>
                </c:pt>
                <c:pt idx="1980">
                  <c:v>39401</c:v>
                </c:pt>
                <c:pt idx="1981">
                  <c:v>39402</c:v>
                </c:pt>
                <c:pt idx="1982">
                  <c:v>39405</c:v>
                </c:pt>
                <c:pt idx="1983">
                  <c:v>39406</c:v>
                </c:pt>
                <c:pt idx="1984">
                  <c:v>39407</c:v>
                </c:pt>
                <c:pt idx="1985">
                  <c:v>39409</c:v>
                </c:pt>
                <c:pt idx="1986">
                  <c:v>39412</c:v>
                </c:pt>
                <c:pt idx="1987">
                  <c:v>39413</c:v>
                </c:pt>
                <c:pt idx="1988">
                  <c:v>39414</c:v>
                </c:pt>
                <c:pt idx="1989">
                  <c:v>39415</c:v>
                </c:pt>
                <c:pt idx="1990">
                  <c:v>39416</c:v>
                </c:pt>
                <c:pt idx="1991">
                  <c:v>39419</c:v>
                </c:pt>
                <c:pt idx="1992">
                  <c:v>39420</c:v>
                </c:pt>
                <c:pt idx="1993">
                  <c:v>39421</c:v>
                </c:pt>
                <c:pt idx="1994">
                  <c:v>39422</c:v>
                </c:pt>
                <c:pt idx="1995">
                  <c:v>39423</c:v>
                </c:pt>
                <c:pt idx="1996">
                  <c:v>39426</c:v>
                </c:pt>
                <c:pt idx="1997">
                  <c:v>39427</c:v>
                </c:pt>
                <c:pt idx="1998">
                  <c:v>39428</c:v>
                </c:pt>
                <c:pt idx="1999">
                  <c:v>39429</c:v>
                </c:pt>
                <c:pt idx="2000">
                  <c:v>39430</c:v>
                </c:pt>
                <c:pt idx="2001">
                  <c:v>39433</c:v>
                </c:pt>
                <c:pt idx="2002">
                  <c:v>39434</c:v>
                </c:pt>
                <c:pt idx="2003">
                  <c:v>39435</c:v>
                </c:pt>
                <c:pt idx="2004">
                  <c:v>39436</c:v>
                </c:pt>
                <c:pt idx="2005">
                  <c:v>39437</c:v>
                </c:pt>
                <c:pt idx="2006">
                  <c:v>39440</c:v>
                </c:pt>
                <c:pt idx="2007">
                  <c:v>39442</c:v>
                </c:pt>
                <c:pt idx="2008">
                  <c:v>39443</c:v>
                </c:pt>
                <c:pt idx="2009">
                  <c:v>39444</c:v>
                </c:pt>
                <c:pt idx="2010">
                  <c:v>39447</c:v>
                </c:pt>
                <c:pt idx="2011">
                  <c:v>39449</c:v>
                </c:pt>
                <c:pt idx="2012">
                  <c:v>39450</c:v>
                </c:pt>
                <c:pt idx="2013">
                  <c:v>39451</c:v>
                </c:pt>
                <c:pt idx="2014">
                  <c:v>39454</c:v>
                </c:pt>
                <c:pt idx="2015">
                  <c:v>39455</c:v>
                </c:pt>
                <c:pt idx="2016">
                  <c:v>39456</c:v>
                </c:pt>
                <c:pt idx="2017">
                  <c:v>39457</c:v>
                </c:pt>
                <c:pt idx="2018">
                  <c:v>39458</c:v>
                </c:pt>
                <c:pt idx="2019">
                  <c:v>39461</c:v>
                </c:pt>
                <c:pt idx="2020">
                  <c:v>39462</c:v>
                </c:pt>
                <c:pt idx="2021">
                  <c:v>39463</c:v>
                </c:pt>
                <c:pt idx="2022">
                  <c:v>39464</c:v>
                </c:pt>
                <c:pt idx="2023">
                  <c:v>39465</c:v>
                </c:pt>
                <c:pt idx="2024">
                  <c:v>39469</c:v>
                </c:pt>
                <c:pt idx="2025">
                  <c:v>39470</c:v>
                </c:pt>
                <c:pt idx="2026">
                  <c:v>39471</c:v>
                </c:pt>
                <c:pt idx="2027">
                  <c:v>39472</c:v>
                </c:pt>
                <c:pt idx="2028">
                  <c:v>39475</c:v>
                </c:pt>
                <c:pt idx="2029">
                  <c:v>39476</c:v>
                </c:pt>
                <c:pt idx="2030">
                  <c:v>39477</c:v>
                </c:pt>
                <c:pt idx="2031">
                  <c:v>39478</c:v>
                </c:pt>
                <c:pt idx="2032">
                  <c:v>39479</c:v>
                </c:pt>
                <c:pt idx="2033">
                  <c:v>39482</c:v>
                </c:pt>
                <c:pt idx="2034">
                  <c:v>39483</c:v>
                </c:pt>
                <c:pt idx="2035">
                  <c:v>39484</c:v>
                </c:pt>
                <c:pt idx="2036">
                  <c:v>39485</c:v>
                </c:pt>
                <c:pt idx="2037">
                  <c:v>39486</c:v>
                </c:pt>
                <c:pt idx="2038">
                  <c:v>39489</c:v>
                </c:pt>
                <c:pt idx="2039">
                  <c:v>39490</c:v>
                </c:pt>
                <c:pt idx="2040">
                  <c:v>39491</c:v>
                </c:pt>
                <c:pt idx="2041">
                  <c:v>39492</c:v>
                </c:pt>
                <c:pt idx="2042">
                  <c:v>39493</c:v>
                </c:pt>
                <c:pt idx="2043">
                  <c:v>39497</c:v>
                </c:pt>
                <c:pt idx="2044">
                  <c:v>39498</c:v>
                </c:pt>
                <c:pt idx="2045">
                  <c:v>39499</c:v>
                </c:pt>
                <c:pt idx="2046">
                  <c:v>39500</c:v>
                </c:pt>
                <c:pt idx="2047">
                  <c:v>39503</c:v>
                </c:pt>
                <c:pt idx="2048">
                  <c:v>39504</c:v>
                </c:pt>
                <c:pt idx="2049">
                  <c:v>39505</c:v>
                </c:pt>
                <c:pt idx="2050">
                  <c:v>39506</c:v>
                </c:pt>
                <c:pt idx="2051">
                  <c:v>39507</c:v>
                </c:pt>
                <c:pt idx="2052">
                  <c:v>39510</c:v>
                </c:pt>
                <c:pt idx="2053">
                  <c:v>39511</c:v>
                </c:pt>
                <c:pt idx="2054">
                  <c:v>39512</c:v>
                </c:pt>
                <c:pt idx="2055">
                  <c:v>39513</c:v>
                </c:pt>
                <c:pt idx="2056">
                  <c:v>39514</c:v>
                </c:pt>
                <c:pt idx="2057">
                  <c:v>39517</c:v>
                </c:pt>
                <c:pt idx="2058">
                  <c:v>39518</c:v>
                </c:pt>
                <c:pt idx="2059">
                  <c:v>39519</c:v>
                </c:pt>
                <c:pt idx="2060">
                  <c:v>39520</c:v>
                </c:pt>
                <c:pt idx="2061">
                  <c:v>39521</c:v>
                </c:pt>
                <c:pt idx="2062">
                  <c:v>39524</c:v>
                </c:pt>
                <c:pt idx="2063">
                  <c:v>39525</c:v>
                </c:pt>
                <c:pt idx="2064">
                  <c:v>39526</c:v>
                </c:pt>
                <c:pt idx="2065">
                  <c:v>39527</c:v>
                </c:pt>
                <c:pt idx="2066">
                  <c:v>39531</c:v>
                </c:pt>
                <c:pt idx="2067">
                  <c:v>39532</c:v>
                </c:pt>
                <c:pt idx="2068">
                  <c:v>39533</c:v>
                </c:pt>
                <c:pt idx="2069">
                  <c:v>39534</c:v>
                </c:pt>
                <c:pt idx="2070">
                  <c:v>39535</c:v>
                </c:pt>
                <c:pt idx="2071">
                  <c:v>39538</c:v>
                </c:pt>
                <c:pt idx="2072">
                  <c:v>39539</c:v>
                </c:pt>
                <c:pt idx="2073">
                  <c:v>39540</c:v>
                </c:pt>
                <c:pt idx="2074">
                  <c:v>39541</c:v>
                </c:pt>
                <c:pt idx="2075">
                  <c:v>39542</c:v>
                </c:pt>
                <c:pt idx="2076">
                  <c:v>39545</c:v>
                </c:pt>
                <c:pt idx="2077">
                  <c:v>39546</c:v>
                </c:pt>
                <c:pt idx="2078">
                  <c:v>39547</c:v>
                </c:pt>
                <c:pt idx="2079">
                  <c:v>39548</c:v>
                </c:pt>
                <c:pt idx="2080">
                  <c:v>39549</c:v>
                </c:pt>
                <c:pt idx="2081">
                  <c:v>39552</c:v>
                </c:pt>
                <c:pt idx="2082">
                  <c:v>39553</c:v>
                </c:pt>
                <c:pt idx="2083">
                  <c:v>39554</c:v>
                </c:pt>
                <c:pt idx="2084">
                  <c:v>39555</c:v>
                </c:pt>
                <c:pt idx="2085">
                  <c:v>39556</c:v>
                </c:pt>
                <c:pt idx="2086">
                  <c:v>39559</c:v>
                </c:pt>
                <c:pt idx="2087">
                  <c:v>39560</c:v>
                </c:pt>
                <c:pt idx="2088">
                  <c:v>39561</c:v>
                </c:pt>
                <c:pt idx="2089">
                  <c:v>39562</c:v>
                </c:pt>
                <c:pt idx="2090">
                  <c:v>39563</c:v>
                </c:pt>
                <c:pt idx="2091">
                  <c:v>39566</c:v>
                </c:pt>
                <c:pt idx="2092">
                  <c:v>39567</c:v>
                </c:pt>
                <c:pt idx="2093">
                  <c:v>39568</c:v>
                </c:pt>
                <c:pt idx="2094">
                  <c:v>39569</c:v>
                </c:pt>
                <c:pt idx="2095">
                  <c:v>39570</c:v>
                </c:pt>
                <c:pt idx="2096">
                  <c:v>39573</c:v>
                </c:pt>
                <c:pt idx="2097">
                  <c:v>39574</c:v>
                </c:pt>
                <c:pt idx="2098">
                  <c:v>39575</c:v>
                </c:pt>
                <c:pt idx="2099">
                  <c:v>39576</c:v>
                </c:pt>
                <c:pt idx="2100">
                  <c:v>39577</c:v>
                </c:pt>
                <c:pt idx="2101">
                  <c:v>39580</c:v>
                </c:pt>
                <c:pt idx="2102">
                  <c:v>39581</c:v>
                </c:pt>
                <c:pt idx="2103">
                  <c:v>39582</c:v>
                </c:pt>
                <c:pt idx="2104">
                  <c:v>39583</c:v>
                </c:pt>
                <c:pt idx="2105">
                  <c:v>39584</c:v>
                </c:pt>
                <c:pt idx="2106">
                  <c:v>39587</c:v>
                </c:pt>
                <c:pt idx="2107">
                  <c:v>39588</c:v>
                </c:pt>
                <c:pt idx="2108">
                  <c:v>39589</c:v>
                </c:pt>
                <c:pt idx="2109">
                  <c:v>39590</c:v>
                </c:pt>
                <c:pt idx="2110">
                  <c:v>39591</c:v>
                </c:pt>
                <c:pt idx="2111">
                  <c:v>39595</c:v>
                </c:pt>
                <c:pt idx="2112">
                  <c:v>39596</c:v>
                </c:pt>
                <c:pt idx="2113">
                  <c:v>39597</c:v>
                </c:pt>
                <c:pt idx="2114">
                  <c:v>39598</c:v>
                </c:pt>
                <c:pt idx="2115">
                  <c:v>39601</c:v>
                </c:pt>
                <c:pt idx="2116">
                  <c:v>39602</c:v>
                </c:pt>
                <c:pt idx="2117">
                  <c:v>39603</c:v>
                </c:pt>
                <c:pt idx="2118">
                  <c:v>39604</c:v>
                </c:pt>
                <c:pt idx="2119">
                  <c:v>39605</c:v>
                </c:pt>
                <c:pt idx="2120">
                  <c:v>39608</c:v>
                </c:pt>
                <c:pt idx="2121">
                  <c:v>39609</c:v>
                </c:pt>
                <c:pt idx="2122">
                  <c:v>39610</c:v>
                </c:pt>
                <c:pt idx="2123">
                  <c:v>39611</c:v>
                </c:pt>
                <c:pt idx="2124">
                  <c:v>39612</c:v>
                </c:pt>
                <c:pt idx="2125">
                  <c:v>39615</c:v>
                </c:pt>
                <c:pt idx="2126">
                  <c:v>39616</c:v>
                </c:pt>
                <c:pt idx="2127">
                  <c:v>39617</c:v>
                </c:pt>
                <c:pt idx="2128">
                  <c:v>39618</c:v>
                </c:pt>
                <c:pt idx="2129">
                  <c:v>39619</c:v>
                </c:pt>
                <c:pt idx="2130">
                  <c:v>39622</c:v>
                </c:pt>
                <c:pt idx="2131">
                  <c:v>39623</c:v>
                </c:pt>
                <c:pt idx="2132">
                  <c:v>39624</c:v>
                </c:pt>
                <c:pt idx="2133">
                  <c:v>39625</c:v>
                </c:pt>
                <c:pt idx="2134">
                  <c:v>39626</c:v>
                </c:pt>
                <c:pt idx="2135">
                  <c:v>39629</c:v>
                </c:pt>
                <c:pt idx="2136">
                  <c:v>39630</c:v>
                </c:pt>
                <c:pt idx="2137">
                  <c:v>39631</c:v>
                </c:pt>
                <c:pt idx="2138">
                  <c:v>39632</c:v>
                </c:pt>
                <c:pt idx="2139">
                  <c:v>39636</c:v>
                </c:pt>
                <c:pt idx="2140">
                  <c:v>39637</c:v>
                </c:pt>
                <c:pt idx="2141">
                  <c:v>39638</c:v>
                </c:pt>
                <c:pt idx="2142">
                  <c:v>39639</c:v>
                </c:pt>
                <c:pt idx="2143">
                  <c:v>39640</c:v>
                </c:pt>
                <c:pt idx="2144">
                  <c:v>39643</c:v>
                </c:pt>
                <c:pt idx="2145">
                  <c:v>39644</c:v>
                </c:pt>
                <c:pt idx="2146">
                  <c:v>39645</c:v>
                </c:pt>
                <c:pt idx="2147">
                  <c:v>39646</c:v>
                </c:pt>
                <c:pt idx="2148">
                  <c:v>39647</c:v>
                </c:pt>
                <c:pt idx="2149">
                  <c:v>39650</c:v>
                </c:pt>
                <c:pt idx="2150">
                  <c:v>39651</c:v>
                </c:pt>
                <c:pt idx="2151">
                  <c:v>39652</c:v>
                </c:pt>
                <c:pt idx="2152">
                  <c:v>39653</c:v>
                </c:pt>
                <c:pt idx="2153">
                  <c:v>39654</c:v>
                </c:pt>
                <c:pt idx="2154">
                  <c:v>39657</c:v>
                </c:pt>
                <c:pt idx="2155">
                  <c:v>39658</c:v>
                </c:pt>
                <c:pt idx="2156">
                  <c:v>39659</c:v>
                </c:pt>
                <c:pt idx="2157">
                  <c:v>39660</c:v>
                </c:pt>
                <c:pt idx="2158">
                  <c:v>39661</c:v>
                </c:pt>
                <c:pt idx="2159">
                  <c:v>39664</c:v>
                </c:pt>
                <c:pt idx="2160">
                  <c:v>39665</c:v>
                </c:pt>
                <c:pt idx="2161">
                  <c:v>39666</c:v>
                </c:pt>
                <c:pt idx="2162">
                  <c:v>39667</c:v>
                </c:pt>
                <c:pt idx="2163">
                  <c:v>39668</c:v>
                </c:pt>
                <c:pt idx="2164">
                  <c:v>39671</c:v>
                </c:pt>
                <c:pt idx="2165">
                  <c:v>39672</c:v>
                </c:pt>
                <c:pt idx="2166">
                  <c:v>39673</c:v>
                </c:pt>
                <c:pt idx="2167">
                  <c:v>39674</c:v>
                </c:pt>
                <c:pt idx="2168">
                  <c:v>39675</c:v>
                </c:pt>
                <c:pt idx="2169">
                  <c:v>39678</c:v>
                </c:pt>
                <c:pt idx="2170">
                  <c:v>39679</c:v>
                </c:pt>
                <c:pt idx="2171">
                  <c:v>39680</c:v>
                </c:pt>
                <c:pt idx="2172">
                  <c:v>39681</c:v>
                </c:pt>
                <c:pt idx="2173">
                  <c:v>39682</c:v>
                </c:pt>
                <c:pt idx="2174">
                  <c:v>39685</c:v>
                </c:pt>
                <c:pt idx="2175">
                  <c:v>39686</c:v>
                </c:pt>
                <c:pt idx="2176">
                  <c:v>39687</c:v>
                </c:pt>
                <c:pt idx="2177">
                  <c:v>39688</c:v>
                </c:pt>
                <c:pt idx="2178">
                  <c:v>39689</c:v>
                </c:pt>
                <c:pt idx="2179">
                  <c:v>39693</c:v>
                </c:pt>
                <c:pt idx="2180">
                  <c:v>39694</c:v>
                </c:pt>
                <c:pt idx="2181">
                  <c:v>39695</c:v>
                </c:pt>
                <c:pt idx="2182">
                  <c:v>39696</c:v>
                </c:pt>
                <c:pt idx="2183">
                  <c:v>39699</c:v>
                </c:pt>
                <c:pt idx="2184">
                  <c:v>39700</c:v>
                </c:pt>
                <c:pt idx="2185">
                  <c:v>39701</c:v>
                </c:pt>
                <c:pt idx="2186">
                  <c:v>39702</c:v>
                </c:pt>
                <c:pt idx="2187">
                  <c:v>39703</c:v>
                </c:pt>
                <c:pt idx="2188">
                  <c:v>39706</c:v>
                </c:pt>
                <c:pt idx="2189">
                  <c:v>39707</c:v>
                </c:pt>
                <c:pt idx="2190">
                  <c:v>39708</c:v>
                </c:pt>
                <c:pt idx="2191">
                  <c:v>39709</c:v>
                </c:pt>
                <c:pt idx="2192">
                  <c:v>39710</c:v>
                </c:pt>
                <c:pt idx="2193">
                  <c:v>39713</c:v>
                </c:pt>
                <c:pt idx="2194">
                  <c:v>39714</c:v>
                </c:pt>
                <c:pt idx="2195">
                  <c:v>39715</c:v>
                </c:pt>
                <c:pt idx="2196">
                  <c:v>39716</c:v>
                </c:pt>
                <c:pt idx="2197">
                  <c:v>39717</c:v>
                </c:pt>
                <c:pt idx="2198">
                  <c:v>39720</c:v>
                </c:pt>
                <c:pt idx="2199">
                  <c:v>39721</c:v>
                </c:pt>
                <c:pt idx="2200">
                  <c:v>39722</c:v>
                </c:pt>
                <c:pt idx="2201">
                  <c:v>39723</c:v>
                </c:pt>
                <c:pt idx="2202">
                  <c:v>39724</c:v>
                </c:pt>
                <c:pt idx="2203">
                  <c:v>39727</c:v>
                </c:pt>
                <c:pt idx="2204">
                  <c:v>39728</c:v>
                </c:pt>
                <c:pt idx="2205">
                  <c:v>39729</c:v>
                </c:pt>
                <c:pt idx="2206">
                  <c:v>39730</c:v>
                </c:pt>
                <c:pt idx="2207">
                  <c:v>39731</c:v>
                </c:pt>
                <c:pt idx="2208">
                  <c:v>39734</c:v>
                </c:pt>
                <c:pt idx="2209">
                  <c:v>39735</c:v>
                </c:pt>
                <c:pt idx="2210">
                  <c:v>39736</c:v>
                </c:pt>
                <c:pt idx="2211">
                  <c:v>39737</c:v>
                </c:pt>
                <c:pt idx="2212">
                  <c:v>39738</c:v>
                </c:pt>
                <c:pt idx="2213">
                  <c:v>39741</c:v>
                </c:pt>
                <c:pt idx="2214">
                  <c:v>39742</c:v>
                </c:pt>
                <c:pt idx="2215">
                  <c:v>39743</c:v>
                </c:pt>
                <c:pt idx="2216">
                  <c:v>39744</c:v>
                </c:pt>
                <c:pt idx="2217">
                  <c:v>39745</c:v>
                </c:pt>
                <c:pt idx="2218">
                  <c:v>39748</c:v>
                </c:pt>
                <c:pt idx="2219">
                  <c:v>39749</c:v>
                </c:pt>
                <c:pt idx="2220">
                  <c:v>39750</c:v>
                </c:pt>
                <c:pt idx="2221">
                  <c:v>39751</c:v>
                </c:pt>
                <c:pt idx="2222">
                  <c:v>39752</c:v>
                </c:pt>
                <c:pt idx="2223">
                  <c:v>39755</c:v>
                </c:pt>
                <c:pt idx="2224">
                  <c:v>39756</c:v>
                </c:pt>
                <c:pt idx="2225">
                  <c:v>39757</c:v>
                </c:pt>
                <c:pt idx="2226">
                  <c:v>39758</c:v>
                </c:pt>
                <c:pt idx="2227">
                  <c:v>39759</c:v>
                </c:pt>
                <c:pt idx="2228">
                  <c:v>39762</c:v>
                </c:pt>
                <c:pt idx="2229">
                  <c:v>39763</c:v>
                </c:pt>
                <c:pt idx="2230">
                  <c:v>39764</c:v>
                </c:pt>
                <c:pt idx="2231">
                  <c:v>39765</c:v>
                </c:pt>
                <c:pt idx="2232">
                  <c:v>39766</c:v>
                </c:pt>
                <c:pt idx="2233">
                  <c:v>39769</c:v>
                </c:pt>
                <c:pt idx="2234">
                  <c:v>39770</c:v>
                </c:pt>
                <c:pt idx="2235">
                  <c:v>39771</c:v>
                </c:pt>
                <c:pt idx="2236">
                  <c:v>39772</c:v>
                </c:pt>
                <c:pt idx="2237">
                  <c:v>39773</c:v>
                </c:pt>
                <c:pt idx="2238">
                  <c:v>39776</c:v>
                </c:pt>
                <c:pt idx="2239">
                  <c:v>39777</c:v>
                </c:pt>
                <c:pt idx="2240">
                  <c:v>39778</c:v>
                </c:pt>
                <c:pt idx="2241">
                  <c:v>39780</c:v>
                </c:pt>
                <c:pt idx="2242">
                  <c:v>39783</c:v>
                </c:pt>
                <c:pt idx="2243">
                  <c:v>39784</c:v>
                </c:pt>
                <c:pt idx="2244">
                  <c:v>39785</c:v>
                </c:pt>
                <c:pt idx="2245">
                  <c:v>39786</c:v>
                </c:pt>
                <c:pt idx="2246">
                  <c:v>39787</c:v>
                </c:pt>
                <c:pt idx="2247">
                  <c:v>39790</c:v>
                </c:pt>
                <c:pt idx="2248">
                  <c:v>39791</c:v>
                </c:pt>
                <c:pt idx="2249">
                  <c:v>39792</c:v>
                </c:pt>
                <c:pt idx="2250">
                  <c:v>39793</c:v>
                </c:pt>
                <c:pt idx="2251">
                  <c:v>39794</c:v>
                </c:pt>
                <c:pt idx="2252">
                  <c:v>39797</c:v>
                </c:pt>
                <c:pt idx="2253">
                  <c:v>39798</c:v>
                </c:pt>
                <c:pt idx="2254">
                  <c:v>39799</c:v>
                </c:pt>
                <c:pt idx="2255">
                  <c:v>39800</c:v>
                </c:pt>
                <c:pt idx="2256">
                  <c:v>39801</c:v>
                </c:pt>
                <c:pt idx="2257">
                  <c:v>39804</c:v>
                </c:pt>
                <c:pt idx="2258">
                  <c:v>39805</c:v>
                </c:pt>
                <c:pt idx="2259">
                  <c:v>39806</c:v>
                </c:pt>
                <c:pt idx="2260">
                  <c:v>39808</c:v>
                </c:pt>
                <c:pt idx="2261">
                  <c:v>39811</c:v>
                </c:pt>
                <c:pt idx="2262">
                  <c:v>39812</c:v>
                </c:pt>
                <c:pt idx="2263">
                  <c:v>39813</c:v>
                </c:pt>
                <c:pt idx="2264">
                  <c:v>39815</c:v>
                </c:pt>
                <c:pt idx="2265">
                  <c:v>39818</c:v>
                </c:pt>
                <c:pt idx="2266">
                  <c:v>39819</c:v>
                </c:pt>
                <c:pt idx="2267">
                  <c:v>39820</c:v>
                </c:pt>
                <c:pt idx="2268">
                  <c:v>39821</c:v>
                </c:pt>
                <c:pt idx="2269">
                  <c:v>39822</c:v>
                </c:pt>
                <c:pt idx="2270">
                  <c:v>39825</c:v>
                </c:pt>
                <c:pt idx="2271">
                  <c:v>39826</c:v>
                </c:pt>
                <c:pt idx="2272">
                  <c:v>39827</c:v>
                </c:pt>
                <c:pt idx="2273">
                  <c:v>39828</c:v>
                </c:pt>
                <c:pt idx="2274">
                  <c:v>39829</c:v>
                </c:pt>
                <c:pt idx="2275">
                  <c:v>39833</c:v>
                </c:pt>
                <c:pt idx="2276">
                  <c:v>39834</c:v>
                </c:pt>
                <c:pt idx="2277">
                  <c:v>39835</c:v>
                </c:pt>
                <c:pt idx="2278">
                  <c:v>39836</c:v>
                </c:pt>
                <c:pt idx="2279">
                  <c:v>39839</c:v>
                </c:pt>
                <c:pt idx="2280">
                  <c:v>39840</c:v>
                </c:pt>
                <c:pt idx="2281">
                  <c:v>39841</c:v>
                </c:pt>
                <c:pt idx="2282">
                  <c:v>39842</c:v>
                </c:pt>
              </c:numCache>
            </c:numRef>
          </c:cat>
          <c:val>
            <c:numRef>
              <c:f>FundBacktest!$D$3:$D$2285</c:f>
              <c:numCache>
                <c:formatCode>General</c:formatCode>
                <c:ptCount val="2283"/>
                <c:pt idx="0">
                  <c:v>2.7741646470030613E-2</c:v>
                </c:pt>
                <c:pt idx="1">
                  <c:v>2.7669894931235204E-2</c:v>
                </c:pt>
                <c:pt idx="2">
                  <c:v>2.805017904091691E-2</c:v>
                </c:pt>
                <c:pt idx="3">
                  <c:v>2.8155025977572176E-2</c:v>
                </c:pt>
                <c:pt idx="4">
                  <c:v>2.5962463210283667E-2</c:v>
                </c:pt>
                <c:pt idx="5">
                  <c:v>2.5502602638576392E-2</c:v>
                </c:pt>
                <c:pt idx="6">
                  <c:v>2.5402980606150486E-2</c:v>
                </c:pt>
                <c:pt idx="7">
                  <c:v>2.5885411529569521E-2</c:v>
                </c:pt>
                <c:pt idx="8">
                  <c:v>2.6525848881045852E-2</c:v>
                </c:pt>
                <c:pt idx="9">
                  <c:v>2.4532336111122641E-2</c:v>
                </c:pt>
                <c:pt idx="10">
                  <c:v>2.508505045713269E-2</c:v>
                </c:pt>
                <c:pt idx="11">
                  <c:v>2.5684652421082015E-2</c:v>
                </c:pt>
                <c:pt idx="12">
                  <c:v>2.6681107335440216E-2</c:v>
                </c:pt>
                <c:pt idx="13">
                  <c:v>2.53961347286315E-2</c:v>
                </c:pt>
                <c:pt idx="14">
                  <c:v>2.5233511271386691E-2</c:v>
                </c:pt>
                <c:pt idx="15">
                  <c:v>2.4683509469770833E-2</c:v>
                </c:pt>
                <c:pt idx="16">
                  <c:v>2.4793895494082136E-2</c:v>
                </c:pt>
                <c:pt idx="17">
                  <c:v>2.2357135762726348E-2</c:v>
                </c:pt>
                <c:pt idx="18">
                  <c:v>2.1362575856412588E-2</c:v>
                </c:pt>
                <c:pt idx="19">
                  <c:v>2.1358677862928045E-2</c:v>
                </c:pt>
                <c:pt idx="20">
                  <c:v>1.8324737009777981E-2</c:v>
                </c:pt>
                <c:pt idx="21">
                  <c:v>1.9185588138738767E-2</c:v>
                </c:pt>
                <c:pt idx="22">
                  <c:v>1.8317110312894121E-2</c:v>
                </c:pt>
                <c:pt idx="23">
                  <c:v>2.0416523519035865E-2</c:v>
                </c:pt>
                <c:pt idx="24">
                  <c:v>2.0421989350145477E-2</c:v>
                </c:pt>
                <c:pt idx="25">
                  <c:v>2.1344135662815816E-2</c:v>
                </c:pt>
                <c:pt idx="26">
                  <c:v>2.1381235452631812E-2</c:v>
                </c:pt>
                <c:pt idx="27">
                  <c:v>2.0952630136876465E-2</c:v>
                </c:pt>
                <c:pt idx="28">
                  <c:v>2.0032790978291672E-2</c:v>
                </c:pt>
                <c:pt idx="29">
                  <c:v>2.1355501834354713E-2</c:v>
                </c:pt>
                <c:pt idx="30">
                  <c:v>2.0934870528407642E-2</c:v>
                </c:pt>
                <c:pt idx="31">
                  <c:v>2.0495391019340212E-2</c:v>
                </c:pt>
                <c:pt idx="32">
                  <c:v>2.6068818687552456E-2</c:v>
                </c:pt>
                <c:pt idx="33">
                  <c:v>2.61740703785255E-2</c:v>
                </c:pt>
                <c:pt idx="34">
                  <c:v>2.808358005654463E-2</c:v>
                </c:pt>
                <c:pt idx="35">
                  <c:v>2.8180187677716202E-2</c:v>
                </c:pt>
                <c:pt idx="36">
                  <c:v>2.7862556052911526E-2</c:v>
                </c:pt>
                <c:pt idx="37">
                  <c:v>2.8003413377887448E-2</c:v>
                </c:pt>
                <c:pt idx="38">
                  <c:v>2.7985391344159491E-2</c:v>
                </c:pt>
                <c:pt idx="39">
                  <c:v>2.7950817712181292E-2</c:v>
                </c:pt>
                <c:pt idx="40">
                  <c:v>2.800169158874808E-2</c:v>
                </c:pt>
                <c:pt idx="41">
                  <c:v>2.7490300916265309E-2</c:v>
                </c:pt>
                <c:pt idx="42">
                  <c:v>3.1512638138630603E-2</c:v>
                </c:pt>
                <c:pt idx="43">
                  <c:v>3.1337509510884681E-2</c:v>
                </c:pt>
                <c:pt idx="44">
                  <c:v>3.3076827569732244E-2</c:v>
                </c:pt>
                <c:pt idx="45">
                  <c:v>3.4147522698543785E-2</c:v>
                </c:pt>
                <c:pt idx="46">
                  <c:v>3.9502598966475996E-2</c:v>
                </c:pt>
                <c:pt idx="47">
                  <c:v>3.8754957344210396E-2</c:v>
                </c:pt>
                <c:pt idx="48">
                  <c:v>3.9669221171028231E-2</c:v>
                </c:pt>
                <c:pt idx="49">
                  <c:v>3.8538978653291582E-2</c:v>
                </c:pt>
                <c:pt idx="50">
                  <c:v>3.8863853580810216E-2</c:v>
                </c:pt>
                <c:pt idx="51">
                  <c:v>3.9187287655413905E-2</c:v>
                </c:pt>
                <c:pt idx="52">
                  <c:v>3.9996293805719257E-2</c:v>
                </c:pt>
                <c:pt idx="53">
                  <c:v>4.0571674881888092E-2</c:v>
                </c:pt>
                <c:pt idx="54">
                  <c:v>3.9066723245382969E-2</c:v>
                </c:pt>
                <c:pt idx="55">
                  <c:v>3.9600767080330085E-2</c:v>
                </c:pt>
                <c:pt idx="56">
                  <c:v>4.2229317726411052E-2</c:v>
                </c:pt>
                <c:pt idx="57">
                  <c:v>4.2620165106511877E-2</c:v>
                </c:pt>
                <c:pt idx="58">
                  <c:v>4.360064233121895E-2</c:v>
                </c:pt>
                <c:pt idx="59">
                  <c:v>4.2657000824262714E-2</c:v>
                </c:pt>
                <c:pt idx="60">
                  <c:v>4.2743374629707162E-2</c:v>
                </c:pt>
                <c:pt idx="61">
                  <c:v>4.288216659150982E-2</c:v>
                </c:pt>
                <c:pt idx="62">
                  <c:v>4.0494324188365093E-2</c:v>
                </c:pt>
                <c:pt idx="63">
                  <c:v>4.0124525633922187E-2</c:v>
                </c:pt>
                <c:pt idx="64">
                  <c:v>3.9184640391337323E-2</c:v>
                </c:pt>
                <c:pt idx="65">
                  <c:v>3.7396286863343751E-2</c:v>
                </c:pt>
                <c:pt idx="66">
                  <c:v>3.333807923389958E-2</c:v>
                </c:pt>
                <c:pt idx="67">
                  <c:v>3.3342824773671294E-2</c:v>
                </c:pt>
                <c:pt idx="68">
                  <c:v>3.2229548663206882E-2</c:v>
                </c:pt>
                <c:pt idx="69">
                  <c:v>3.2420412746765256E-2</c:v>
                </c:pt>
                <c:pt idx="70">
                  <c:v>3.4702280680896834E-2</c:v>
                </c:pt>
                <c:pt idx="71">
                  <c:v>3.45110653234676E-2</c:v>
                </c:pt>
                <c:pt idx="72">
                  <c:v>2.8690937748593492E-2</c:v>
                </c:pt>
                <c:pt idx="73">
                  <c:v>2.8467514645221879E-2</c:v>
                </c:pt>
                <c:pt idx="74">
                  <c:v>2.7523163878048786E-2</c:v>
                </c:pt>
                <c:pt idx="75">
                  <c:v>2.8292795201617638E-2</c:v>
                </c:pt>
                <c:pt idx="76">
                  <c:v>2.5118137253486172E-2</c:v>
                </c:pt>
                <c:pt idx="77">
                  <c:v>2.455861547771241E-2</c:v>
                </c:pt>
                <c:pt idx="78">
                  <c:v>2.2588980777809856E-2</c:v>
                </c:pt>
                <c:pt idx="79">
                  <c:v>2.2531467949010012E-2</c:v>
                </c:pt>
                <c:pt idx="80">
                  <c:v>2.2887164967344692E-2</c:v>
                </c:pt>
                <c:pt idx="81">
                  <c:v>2.8424709598597948E-2</c:v>
                </c:pt>
                <c:pt idx="82">
                  <c:v>2.8129060889739151E-2</c:v>
                </c:pt>
                <c:pt idx="83">
                  <c:v>2.808494404923011E-2</c:v>
                </c:pt>
                <c:pt idx="84">
                  <c:v>2.763991620112324E-2</c:v>
                </c:pt>
                <c:pt idx="85">
                  <c:v>2.7865929077572692E-2</c:v>
                </c:pt>
                <c:pt idx="86">
                  <c:v>2.9311782155313812E-2</c:v>
                </c:pt>
                <c:pt idx="87">
                  <c:v>2.9286653233051567E-2</c:v>
                </c:pt>
                <c:pt idx="88">
                  <c:v>3.0012961261777066E-2</c:v>
                </c:pt>
                <c:pt idx="89">
                  <c:v>2.9981500604069559E-2</c:v>
                </c:pt>
                <c:pt idx="90">
                  <c:v>2.7537310701769808E-2</c:v>
                </c:pt>
                <c:pt idx="91">
                  <c:v>2.70301914034628E-2</c:v>
                </c:pt>
                <c:pt idx="92">
                  <c:v>2.7059507845305364E-2</c:v>
                </c:pt>
                <c:pt idx="93">
                  <c:v>2.6755917394020501E-2</c:v>
                </c:pt>
                <c:pt idx="94">
                  <c:v>2.6559734985535932E-2</c:v>
                </c:pt>
                <c:pt idx="95">
                  <c:v>2.5512693342920938E-2</c:v>
                </c:pt>
                <c:pt idx="96">
                  <c:v>2.5863141711852802E-2</c:v>
                </c:pt>
                <c:pt idx="97">
                  <c:v>2.6430529709743081E-2</c:v>
                </c:pt>
                <c:pt idx="98">
                  <c:v>2.6735575486583542E-2</c:v>
                </c:pt>
                <c:pt idx="99">
                  <c:v>2.7507573643945051E-2</c:v>
                </c:pt>
                <c:pt idx="100">
                  <c:v>2.7660873972241491E-2</c:v>
                </c:pt>
                <c:pt idx="101">
                  <c:v>2.2805936770515019E-2</c:v>
                </c:pt>
                <c:pt idx="102">
                  <c:v>2.2811410651052216E-2</c:v>
                </c:pt>
                <c:pt idx="103">
                  <c:v>2.2523942874792056E-2</c:v>
                </c:pt>
                <c:pt idx="104">
                  <c:v>2.2479186642561412E-2</c:v>
                </c:pt>
                <c:pt idx="105">
                  <c:v>3.2108900535616811E-2</c:v>
                </c:pt>
                <c:pt idx="106">
                  <c:v>4.7412482860246075E-2</c:v>
                </c:pt>
                <c:pt idx="107">
                  <c:v>5.0045124903136194E-2</c:v>
                </c:pt>
                <c:pt idx="108">
                  <c:v>4.9694447837227922E-2</c:v>
                </c:pt>
                <c:pt idx="109">
                  <c:v>4.9730721710067434E-2</c:v>
                </c:pt>
                <c:pt idx="110">
                  <c:v>4.9742977376362033E-2</c:v>
                </c:pt>
                <c:pt idx="111">
                  <c:v>5.0411690234032476E-2</c:v>
                </c:pt>
                <c:pt idx="112">
                  <c:v>5.0542195338914762E-2</c:v>
                </c:pt>
                <c:pt idx="113">
                  <c:v>5.0597514130774422E-2</c:v>
                </c:pt>
                <c:pt idx="114">
                  <c:v>5.1115392989251662E-2</c:v>
                </c:pt>
                <c:pt idx="115">
                  <c:v>5.0985815423905158E-2</c:v>
                </c:pt>
                <c:pt idx="116">
                  <c:v>5.0658301772703855E-2</c:v>
                </c:pt>
                <c:pt idx="117">
                  <c:v>5.0928513733288223E-2</c:v>
                </c:pt>
                <c:pt idx="118">
                  <c:v>5.1042751079217664E-2</c:v>
                </c:pt>
                <c:pt idx="119">
                  <c:v>5.0708294621872034E-2</c:v>
                </c:pt>
                <c:pt idx="120">
                  <c:v>5.0650565644020352E-2</c:v>
                </c:pt>
                <c:pt idx="121">
                  <c:v>5.1011269994869178E-2</c:v>
                </c:pt>
                <c:pt idx="122">
                  <c:v>5.1040833098900097E-2</c:v>
                </c:pt>
                <c:pt idx="123">
                  <c:v>5.1074680251519733E-2</c:v>
                </c:pt>
                <c:pt idx="124">
                  <c:v>5.1100521544733504E-2</c:v>
                </c:pt>
                <c:pt idx="125">
                  <c:v>4.6626614435342113E-2</c:v>
                </c:pt>
                <c:pt idx="126">
                  <c:v>2.8123226448530565E-2</c:v>
                </c:pt>
                <c:pt idx="127">
                  <c:v>2.6773001563231601E-2</c:v>
                </c:pt>
                <c:pt idx="128">
                  <c:v>2.6711777084974936E-2</c:v>
                </c:pt>
                <c:pt idx="129">
                  <c:v>2.674571451033109E-2</c:v>
                </c:pt>
                <c:pt idx="130">
                  <c:v>2.6737327663275058E-2</c:v>
                </c:pt>
                <c:pt idx="131">
                  <c:v>2.5644022195758488E-2</c:v>
                </c:pt>
                <c:pt idx="132">
                  <c:v>2.5938096988471011E-2</c:v>
                </c:pt>
                <c:pt idx="133">
                  <c:v>2.5519389403710801E-2</c:v>
                </c:pt>
                <c:pt idx="134">
                  <c:v>2.4294561222041371E-2</c:v>
                </c:pt>
                <c:pt idx="135">
                  <c:v>2.6843862427505964E-2</c:v>
                </c:pt>
                <c:pt idx="136">
                  <c:v>2.6877238305740677E-2</c:v>
                </c:pt>
                <c:pt idx="137">
                  <c:v>2.5395600886801841E-2</c:v>
                </c:pt>
                <c:pt idx="138">
                  <c:v>2.3581577866978811E-2</c:v>
                </c:pt>
                <c:pt idx="139">
                  <c:v>2.3523453795924833E-2</c:v>
                </c:pt>
                <c:pt idx="140">
                  <c:v>2.3821889835899678E-2</c:v>
                </c:pt>
                <c:pt idx="141">
                  <c:v>2.3494461769593362E-2</c:v>
                </c:pt>
                <c:pt idx="142">
                  <c:v>2.3420295688178851E-2</c:v>
                </c:pt>
                <c:pt idx="143">
                  <c:v>2.3591272643844002E-2</c:v>
                </c:pt>
                <c:pt idx="144">
                  <c:v>2.3668638875208776E-2</c:v>
                </c:pt>
                <c:pt idx="145">
                  <c:v>2.1923679181484801E-2</c:v>
                </c:pt>
                <c:pt idx="146">
                  <c:v>1.8052527594254953E-2</c:v>
                </c:pt>
                <c:pt idx="147">
                  <c:v>1.6765050801046986E-2</c:v>
                </c:pt>
                <c:pt idx="148">
                  <c:v>1.6741747318023761E-2</c:v>
                </c:pt>
                <c:pt idx="149">
                  <c:v>1.7420535302438554E-2</c:v>
                </c:pt>
                <c:pt idx="150">
                  <c:v>1.7417312038154394E-2</c:v>
                </c:pt>
                <c:pt idx="151">
                  <c:v>1.8298019808138982E-2</c:v>
                </c:pt>
                <c:pt idx="152">
                  <c:v>1.7346600329550821E-2</c:v>
                </c:pt>
                <c:pt idx="153">
                  <c:v>1.7443240609531042E-2</c:v>
                </c:pt>
                <c:pt idx="154">
                  <c:v>1.7982509083301661E-2</c:v>
                </c:pt>
                <c:pt idx="155">
                  <c:v>1.6630801501371049E-2</c:v>
                </c:pt>
                <c:pt idx="156">
                  <c:v>2.1765983329653592E-2</c:v>
                </c:pt>
                <c:pt idx="157">
                  <c:v>2.4249165131509411E-2</c:v>
                </c:pt>
                <c:pt idx="158">
                  <c:v>2.4662118911772956E-2</c:v>
                </c:pt>
                <c:pt idx="159">
                  <c:v>2.4773244210115852E-2</c:v>
                </c:pt>
                <c:pt idx="160">
                  <c:v>2.5652803905107751E-2</c:v>
                </c:pt>
                <c:pt idx="161">
                  <c:v>2.5878123012882514E-2</c:v>
                </c:pt>
                <c:pt idx="162">
                  <c:v>2.544567714552089E-2</c:v>
                </c:pt>
                <c:pt idx="163">
                  <c:v>2.6471946768671057E-2</c:v>
                </c:pt>
                <c:pt idx="164">
                  <c:v>2.6390825007888839E-2</c:v>
                </c:pt>
                <c:pt idx="165">
                  <c:v>2.7505635895032181E-2</c:v>
                </c:pt>
                <c:pt idx="166">
                  <c:v>2.7898048973205716E-2</c:v>
                </c:pt>
                <c:pt idx="167">
                  <c:v>2.7271531007554726E-2</c:v>
                </c:pt>
                <c:pt idx="168">
                  <c:v>2.9327918679611691E-2</c:v>
                </c:pt>
                <c:pt idx="169">
                  <c:v>2.8446289282192838E-2</c:v>
                </c:pt>
                <c:pt idx="170">
                  <c:v>3.0670499224224816E-2</c:v>
                </c:pt>
                <c:pt idx="171">
                  <c:v>2.9955964477439891E-2</c:v>
                </c:pt>
                <c:pt idx="172">
                  <c:v>3.0331618867136412E-2</c:v>
                </c:pt>
                <c:pt idx="173">
                  <c:v>3.0659771304337936E-2</c:v>
                </c:pt>
                <c:pt idx="174">
                  <c:v>3.0685036117085892E-2</c:v>
                </c:pt>
                <c:pt idx="175">
                  <c:v>2.740816529368021E-2</c:v>
                </c:pt>
                <c:pt idx="176">
                  <c:v>2.5791090133108398E-2</c:v>
                </c:pt>
                <c:pt idx="177">
                  <c:v>2.6594759846494977E-2</c:v>
                </c:pt>
                <c:pt idx="178">
                  <c:v>2.5673551717829805E-2</c:v>
                </c:pt>
                <c:pt idx="179">
                  <c:v>2.6390034310932727E-2</c:v>
                </c:pt>
                <c:pt idx="180">
                  <c:v>2.5917276645227211E-2</c:v>
                </c:pt>
                <c:pt idx="181">
                  <c:v>2.5448109956042238E-2</c:v>
                </c:pt>
                <c:pt idx="182">
                  <c:v>2.650931587240779E-2</c:v>
                </c:pt>
                <c:pt idx="183">
                  <c:v>2.6105543070738511E-2</c:v>
                </c:pt>
                <c:pt idx="184">
                  <c:v>2.6153576779520692E-2</c:v>
                </c:pt>
                <c:pt idx="185">
                  <c:v>2.550950403078453E-2</c:v>
                </c:pt>
                <c:pt idx="186">
                  <c:v>2.4692891977075051E-2</c:v>
                </c:pt>
                <c:pt idx="187">
                  <c:v>2.5626073743028475E-2</c:v>
                </c:pt>
                <c:pt idx="188">
                  <c:v>2.4655671077122292E-2</c:v>
                </c:pt>
                <c:pt idx="189">
                  <c:v>2.4661107350536865E-2</c:v>
                </c:pt>
                <c:pt idx="190">
                  <c:v>2.4350691256553373E-2</c:v>
                </c:pt>
                <c:pt idx="191">
                  <c:v>2.5722326680247581E-2</c:v>
                </c:pt>
                <c:pt idx="192">
                  <c:v>2.4594397254876801E-2</c:v>
                </c:pt>
                <c:pt idx="193">
                  <c:v>2.4089862456982442E-2</c:v>
                </c:pt>
                <c:pt idx="194">
                  <c:v>2.4186696261413336E-2</c:v>
                </c:pt>
                <c:pt idx="195">
                  <c:v>2.6121546232194315E-2</c:v>
                </c:pt>
                <c:pt idx="196">
                  <c:v>2.5912177308270692E-2</c:v>
                </c:pt>
                <c:pt idx="197">
                  <c:v>2.45425145837894E-2</c:v>
                </c:pt>
                <c:pt idx="198">
                  <c:v>2.4526287033374436E-2</c:v>
                </c:pt>
                <c:pt idx="199">
                  <c:v>2.4394987423401081E-2</c:v>
                </c:pt>
                <c:pt idx="200">
                  <c:v>2.6543017482289211E-2</c:v>
                </c:pt>
                <c:pt idx="201">
                  <c:v>2.6425215387484779E-2</c:v>
                </c:pt>
                <c:pt idx="202">
                  <c:v>2.5223715919018612E-2</c:v>
                </c:pt>
                <c:pt idx="203">
                  <c:v>2.4834386491331639E-2</c:v>
                </c:pt>
                <c:pt idx="204">
                  <c:v>2.5325176263877008E-2</c:v>
                </c:pt>
                <c:pt idx="205">
                  <c:v>2.5284860794122441E-2</c:v>
                </c:pt>
                <c:pt idx="206">
                  <c:v>2.5909401553475996E-2</c:v>
                </c:pt>
                <c:pt idx="207">
                  <c:v>2.5605125620271462E-2</c:v>
                </c:pt>
                <c:pt idx="208">
                  <c:v>2.5155339609799442E-2</c:v>
                </c:pt>
                <c:pt idx="209">
                  <c:v>2.5010535146803351E-2</c:v>
                </c:pt>
                <c:pt idx="210">
                  <c:v>2.3226269859304576E-2</c:v>
                </c:pt>
                <c:pt idx="211">
                  <c:v>2.0312816238632778E-2</c:v>
                </c:pt>
                <c:pt idx="212">
                  <c:v>2.0045629473313974E-2</c:v>
                </c:pt>
                <c:pt idx="213">
                  <c:v>2.0059788819702516E-2</c:v>
                </c:pt>
                <c:pt idx="214">
                  <c:v>2.1925976213596293E-2</c:v>
                </c:pt>
                <c:pt idx="215">
                  <c:v>1.8643748019599823E-2</c:v>
                </c:pt>
                <c:pt idx="216">
                  <c:v>1.7285947232784461E-2</c:v>
                </c:pt>
                <c:pt idx="217">
                  <c:v>1.7670265039023404E-2</c:v>
                </c:pt>
                <c:pt idx="218">
                  <c:v>2.0496689421616272E-2</c:v>
                </c:pt>
                <c:pt idx="219">
                  <c:v>2.2872274054440696E-2</c:v>
                </c:pt>
                <c:pt idx="220">
                  <c:v>2.4046736296132267E-2</c:v>
                </c:pt>
                <c:pt idx="221">
                  <c:v>2.3598052037681436E-2</c:v>
                </c:pt>
                <c:pt idx="222">
                  <c:v>2.5323158327232947E-2</c:v>
                </c:pt>
                <c:pt idx="223">
                  <c:v>2.5555577065780651E-2</c:v>
                </c:pt>
                <c:pt idx="224">
                  <c:v>2.5495433165821219E-2</c:v>
                </c:pt>
                <c:pt idx="225">
                  <c:v>2.6440054159163676E-2</c:v>
                </c:pt>
                <c:pt idx="226">
                  <c:v>2.7647101423331322E-2</c:v>
                </c:pt>
                <c:pt idx="227">
                  <c:v>2.8182415812316081E-2</c:v>
                </c:pt>
                <c:pt idx="228">
                  <c:v>3.15676884613382E-2</c:v>
                </c:pt>
                <c:pt idx="229">
                  <c:v>3.1849141115914185E-2</c:v>
                </c:pt>
                <c:pt idx="230">
                  <c:v>3.1936075698226492E-2</c:v>
                </c:pt>
                <c:pt idx="231">
                  <c:v>3.2185418195492393E-2</c:v>
                </c:pt>
                <c:pt idx="232">
                  <c:v>3.2355881865511825E-2</c:v>
                </c:pt>
                <c:pt idx="233">
                  <c:v>3.3278837113522051E-2</c:v>
                </c:pt>
                <c:pt idx="234">
                  <c:v>3.1465351972137116E-2</c:v>
                </c:pt>
                <c:pt idx="235">
                  <c:v>3.1479300369663642E-2</c:v>
                </c:pt>
                <c:pt idx="236">
                  <c:v>3.1393141827623851E-2</c:v>
                </c:pt>
                <c:pt idx="237">
                  <c:v>3.0770300969345812E-2</c:v>
                </c:pt>
                <c:pt idx="238">
                  <c:v>2.974976014829683E-2</c:v>
                </c:pt>
                <c:pt idx="239">
                  <c:v>2.828992010185883E-2</c:v>
                </c:pt>
                <c:pt idx="240">
                  <c:v>2.6310452681845672E-2</c:v>
                </c:pt>
                <c:pt idx="241">
                  <c:v>2.6578510042784515E-2</c:v>
                </c:pt>
                <c:pt idx="242">
                  <c:v>2.4776181395301373E-2</c:v>
                </c:pt>
                <c:pt idx="243">
                  <c:v>2.5860316848405406E-2</c:v>
                </c:pt>
                <c:pt idx="244">
                  <c:v>2.5960875484028836E-2</c:v>
                </c:pt>
                <c:pt idx="245">
                  <c:v>2.5133856824154092E-2</c:v>
                </c:pt>
                <c:pt idx="246">
                  <c:v>2.3537057002484204E-2</c:v>
                </c:pt>
                <c:pt idx="247">
                  <c:v>2.2134327389911859E-2</c:v>
                </c:pt>
                <c:pt idx="248">
                  <c:v>1.7946691037085523E-2</c:v>
                </c:pt>
                <c:pt idx="249">
                  <c:v>1.7478644557052916E-2</c:v>
                </c:pt>
                <c:pt idx="250">
                  <c:v>1.7089257778369522E-2</c:v>
                </c:pt>
                <c:pt idx="251">
                  <c:v>1.7552158591372685E-2</c:v>
                </c:pt>
                <c:pt idx="252">
                  <c:v>1.7568710138451377E-2</c:v>
                </c:pt>
                <c:pt idx="253">
                  <c:v>1.5051759235364528E-2</c:v>
                </c:pt>
                <c:pt idx="254">
                  <c:v>1.5048021630102564E-2</c:v>
                </c:pt>
                <c:pt idx="255">
                  <c:v>1.4757887301207705E-2</c:v>
                </c:pt>
                <c:pt idx="256">
                  <c:v>1.4201573373974622E-2</c:v>
                </c:pt>
                <c:pt idx="257">
                  <c:v>1.4110396691555165E-2</c:v>
                </c:pt>
                <c:pt idx="258">
                  <c:v>1.4138781553885208E-2</c:v>
                </c:pt>
                <c:pt idx="259">
                  <c:v>1.4231073226288585E-2</c:v>
                </c:pt>
                <c:pt idx="260">
                  <c:v>1.4037936000724387E-2</c:v>
                </c:pt>
                <c:pt idx="261">
                  <c:v>1.5360835872451501E-2</c:v>
                </c:pt>
                <c:pt idx="262">
                  <c:v>1.5234239180702651E-2</c:v>
                </c:pt>
                <c:pt idx="263">
                  <c:v>1.429739760986477E-2</c:v>
                </c:pt>
                <c:pt idx="264">
                  <c:v>1.4152639389129302E-2</c:v>
                </c:pt>
                <c:pt idx="265">
                  <c:v>1.3923659069357729E-2</c:v>
                </c:pt>
                <c:pt idx="266">
                  <c:v>1.3496180318056645E-2</c:v>
                </c:pt>
                <c:pt idx="267">
                  <c:v>1.3700798747535809E-2</c:v>
                </c:pt>
                <c:pt idx="268">
                  <c:v>1.3549133266089686E-2</c:v>
                </c:pt>
                <c:pt idx="269">
                  <c:v>1.441091851046244E-2</c:v>
                </c:pt>
                <c:pt idx="270">
                  <c:v>1.4683411900727385E-2</c:v>
                </c:pt>
                <c:pt idx="271">
                  <c:v>1.4259359143407651E-2</c:v>
                </c:pt>
                <c:pt idx="272">
                  <c:v>1.4020187829063441E-2</c:v>
                </c:pt>
                <c:pt idx="273">
                  <c:v>1.4348800283383641E-2</c:v>
                </c:pt>
                <c:pt idx="274">
                  <c:v>1.6394034916140561E-2</c:v>
                </c:pt>
                <c:pt idx="275">
                  <c:v>1.6320677092401252E-2</c:v>
                </c:pt>
                <c:pt idx="276">
                  <c:v>1.6439703818904319E-2</c:v>
                </c:pt>
                <c:pt idx="277">
                  <c:v>1.6652305413994015E-2</c:v>
                </c:pt>
                <c:pt idx="278">
                  <c:v>1.7183023667004041E-2</c:v>
                </c:pt>
                <c:pt idx="279">
                  <c:v>1.7181118066823382E-2</c:v>
                </c:pt>
                <c:pt idx="280">
                  <c:v>2.1492327448360913E-2</c:v>
                </c:pt>
                <c:pt idx="281">
                  <c:v>2.114410509697728E-2</c:v>
                </c:pt>
                <c:pt idx="282">
                  <c:v>2.0396884719243513E-2</c:v>
                </c:pt>
                <c:pt idx="283">
                  <c:v>2.3323770674230006E-2</c:v>
                </c:pt>
                <c:pt idx="284">
                  <c:v>2.4760699622110111E-2</c:v>
                </c:pt>
                <c:pt idx="285">
                  <c:v>2.5158104740655308E-2</c:v>
                </c:pt>
                <c:pt idx="286">
                  <c:v>2.5052045173617612E-2</c:v>
                </c:pt>
                <c:pt idx="287">
                  <c:v>2.5009571488949688E-2</c:v>
                </c:pt>
                <c:pt idx="288">
                  <c:v>2.5009815276136781E-2</c:v>
                </c:pt>
                <c:pt idx="289">
                  <c:v>2.454588955825085E-2</c:v>
                </c:pt>
                <c:pt idx="290">
                  <c:v>2.5471571598300612E-2</c:v>
                </c:pt>
                <c:pt idx="291">
                  <c:v>2.7017712766544553E-2</c:v>
                </c:pt>
                <c:pt idx="292">
                  <c:v>2.6950039705527236E-2</c:v>
                </c:pt>
                <c:pt idx="293">
                  <c:v>2.657116551945847E-2</c:v>
                </c:pt>
                <c:pt idx="294">
                  <c:v>2.6955693779075099E-2</c:v>
                </c:pt>
                <c:pt idx="295">
                  <c:v>2.7391892882855779E-2</c:v>
                </c:pt>
                <c:pt idx="296">
                  <c:v>2.7124940524393758E-2</c:v>
                </c:pt>
                <c:pt idx="297">
                  <c:v>2.7283780457887652E-2</c:v>
                </c:pt>
                <c:pt idx="298">
                  <c:v>2.7174897439457456E-2</c:v>
                </c:pt>
                <c:pt idx="299">
                  <c:v>2.7268433749861848E-2</c:v>
                </c:pt>
                <c:pt idx="300">
                  <c:v>2.4210329068427742E-2</c:v>
                </c:pt>
                <c:pt idx="301">
                  <c:v>2.453452769278424E-2</c:v>
                </c:pt>
                <c:pt idx="302">
                  <c:v>2.4525815400117452E-2</c:v>
                </c:pt>
                <c:pt idx="303">
                  <c:v>2.2565931067526891E-2</c:v>
                </c:pt>
                <c:pt idx="304">
                  <c:v>2.079906713460463E-2</c:v>
                </c:pt>
                <c:pt idx="305">
                  <c:v>2.0589168127589211E-2</c:v>
                </c:pt>
                <c:pt idx="306">
                  <c:v>2.0584322794299156E-2</c:v>
                </c:pt>
                <c:pt idx="307">
                  <c:v>1.9820531974388954E-2</c:v>
                </c:pt>
                <c:pt idx="308">
                  <c:v>1.984245556484503E-2</c:v>
                </c:pt>
                <c:pt idx="309">
                  <c:v>2.1198603865483424E-2</c:v>
                </c:pt>
                <c:pt idx="310">
                  <c:v>2.1775549994069651E-2</c:v>
                </c:pt>
                <c:pt idx="311">
                  <c:v>1.980022263227094E-2</c:v>
                </c:pt>
                <c:pt idx="312">
                  <c:v>1.9793581428976605E-2</c:v>
                </c:pt>
                <c:pt idx="313">
                  <c:v>1.9628788361305768E-2</c:v>
                </c:pt>
                <c:pt idx="314">
                  <c:v>1.8241633433716983E-2</c:v>
                </c:pt>
                <c:pt idx="315">
                  <c:v>2.0807169586515208E-2</c:v>
                </c:pt>
                <c:pt idx="316">
                  <c:v>2.0783724623590901E-2</c:v>
                </c:pt>
                <c:pt idx="317">
                  <c:v>2.0546990031307447E-2</c:v>
                </c:pt>
                <c:pt idx="318">
                  <c:v>2.0609744144284681E-2</c:v>
                </c:pt>
                <c:pt idx="319">
                  <c:v>2.0245718727277758E-2</c:v>
                </c:pt>
                <c:pt idx="320">
                  <c:v>1.9443041904605263E-2</c:v>
                </c:pt>
                <c:pt idx="321">
                  <c:v>1.9782569877361589E-2</c:v>
                </c:pt>
                <c:pt idx="322">
                  <c:v>1.9731980254970263E-2</c:v>
                </c:pt>
                <c:pt idx="323">
                  <c:v>1.9656784526647205E-2</c:v>
                </c:pt>
                <c:pt idx="324">
                  <c:v>1.9508497624583218E-2</c:v>
                </c:pt>
                <c:pt idx="325">
                  <c:v>1.9462195642120716E-2</c:v>
                </c:pt>
                <c:pt idx="326">
                  <c:v>2.2338622759406342E-2</c:v>
                </c:pt>
                <c:pt idx="327">
                  <c:v>2.2757982373214743E-2</c:v>
                </c:pt>
                <c:pt idx="328">
                  <c:v>2.3022752287942171E-2</c:v>
                </c:pt>
                <c:pt idx="329">
                  <c:v>2.1762623215828388E-2</c:v>
                </c:pt>
                <c:pt idx="330">
                  <c:v>2.0313512487327528E-2</c:v>
                </c:pt>
                <c:pt idx="331">
                  <c:v>2.0352268871904854E-2</c:v>
                </c:pt>
                <c:pt idx="332">
                  <c:v>2.0523801505508248E-2</c:v>
                </c:pt>
                <c:pt idx="333">
                  <c:v>2.0521132339583626E-2</c:v>
                </c:pt>
                <c:pt idx="334">
                  <c:v>2.0453485271855885E-2</c:v>
                </c:pt>
                <c:pt idx="335">
                  <c:v>1.7950705144384443E-2</c:v>
                </c:pt>
                <c:pt idx="336">
                  <c:v>1.7829965585580268E-2</c:v>
                </c:pt>
                <c:pt idx="337">
                  <c:v>1.7638991105550658E-2</c:v>
                </c:pt>
                <c:pt idx="338">
                  <c:v>1.7615244010965786E-2</c:v>
                </c:pt>
                <c:pt idx="339">
                  <c:v>1.9190313880945199E-2</c:v>
                </c:pt>
                <c:pt idx="340">
                  <c:v>1.8771689847490683E-2</c:v>
                </c:pt>
                <c:pt idx="341">
                  <c:v>1.8930723343928563E-2</c:v>
                </c:pt>
                <c:pt idx="342">
                  <c:v>1.9489199501946011E-2</c:v>
                </c:pt>
                <c:pt idx="343">
                  <c:v>1.9404796195994275E-2</c:v>
                </c:pt>
                <c:pt idx="344">
                  <c:v>1.9457985549923083E-2</c:v>
                </c:pt>
                <c:pt idx="345">
                  <c:v>1.8391902393240355E-2</c:v>
                </c:pt>
                <c:pt idx="346">
                  <c:v>1.5761304899189563E-2</c:v>
                </c:pt>
                <c:pt idx="347">
                  <c:v>1.5475244096788831E-2</c:v>
                </c:pt>
                <c:pt idx="348">
                  <c:v>1.4975366622279718E-2</c:v>
                </c:pt>
                <c:pt idx="349">
                  <c:v>1.4441525549236932E-2</c:v>
                </c:pt>
                <c:pt idx="350">
                  <c:v>1.4281292769754168E-2</c:v>
                </c:pt>
                <c:pt idx="351">
                  <c:v>1.4135725687384203E-2</c:v>
                </c:pt>
                <c:pt idx="352">
                  <c:v>1.3255515514694442E-2</c:v>
                </c:pt>
                <c:pt idx="353">
                  <c:v>1.3312089798918464E-2</c:v>
                </c:pt>
                <c:pt idx="354">
                  <c:v>1.3463434071346109E-2</c:v>
                </c:pt>
                <c:pt idx="355">
                  <c:v>1.4452147897180242E-2</c:v>
                </c:pt>
                <c:pt idx="356">
                  <c:v>1.4237839287010738E-2</c:v>
                </c:pt>
                <c:pt idx="357">
                  <c:v>1.9525603947433821E-2</c:v>
                </c:pt>
                <c:pt idx="358">
                  <c:v>2.6731844205610852E-2</c:v>
                </c:pt>
                <c:pt idx="359">
                  <c:v>2.5993628493215192E-2</c:v>
                </c:pt>
                <c:pt idx="360">
                  <c:v>2.6881934061634447E-2</c:v>
                </c:pt>
                <c:pt idx="361">
                  <c:v>2.5628106579910256E-2</c:v>
                </c:pt>
                <c:pt idx="362">
                  <c:v>2.7799892431014647E-2</c:v>
                </c:pt>
                <c:pt idx="363">
                  <c:v>2.8737864532613996E-2</c:v>
                </c:pt>
                <c:pt idx="364">
                  <c:v>2.8753387663342386E-2</c:v>
                </c:pt>
                <c:pt idx="365">
                  <c:v>2.9114922789754812E-2</c:v>
                </c:pt>
                <c:pt idx="366">
                  <c:v>2.9121351183608108E-2</c:v>
                </c:pt>
                <c:pt idx="367">
                  <c:v>2.9683554348735978E-2</c:v>
                </c:pt>
                <c:pt idx="368">
                  <c:v>2.9677120694884492E-2</c:v>
                </c:pt>
                <c:pt idx="369">
                  <c:v>2.9991305592448801E-2</c:v>
                </c:pt>
                <c:pt idx="370">
                  <c:v>3.0317518683370889E-2</c:v>
                </c:pt>
                <c:pt idx="371">
                  <c:v>3.0495928227128252E-2</c:v>
                </c:pt>
                <c:pt idx="372">
                  <c:v>3.1144339320205952E-2</c:v>
                </c:pt>
                <c:pt idx="373">
                  <c:v>3.1231905151960317E-2</c:v>
                </c:pt>
                <c:pt idx="374">
                  <c:v>3.3220958289889399E-2</c:v>
                </c:pt>
                <c:pt idx="375">
                  <c:v>3.2535825229823588E-2</c:v>
                </c:pt>
                <c:pt idx="376">
                  <c:v>3.2476561015973904E-2</c:v>
                </c:pt>
                <c:pt idx="377">
                  <c:v>2.8366385459086166E-2</c:v>
                </c:pt>
                <c:pt idx="378">
                  <c:v>2.3371885390863E-2</c:v>
                </c:pt>
                <c:pt idx="379">
                  <c:v>2.333231733722161E-2</c:v>
                </c:pt>
                <c:pt idx="380">
                  <c:v>2.290245099605933E-2</c:v>
                </c:pt>
                <c:pt idx="381">
                  <c:v>2.3274138835692269E-2</c:v>
                </c:pt>
                <c:pt idx="382">
                  <c:v>2.1649389420576835E-2</c:v>
                </c:pt>
                <c:pt idx="383">
                  <c:v>1.9531054051924009E-2</c:v>
                </c:pt>
                <c:pt idx="384">
                  <c:v>2.0386824997751768E-2</c:v>
                </c:pt>
                <c:pt idx="385">
                  <c:v>2.0227048141242598E-2</c:v>
                </c:pt>
                <c:pt idx="386">
                  <c:v>2.007259671073253E-2</c:v>
                </c:pt>
                <c:pt idx="387">
                  <c:v>1.837795858261931E-2</c:v>
                </c:pt>
                <c:pt idx="388">
                  <c:v>1.8588770033529003E-2</c:v>
                </c:pt>
                <c:pt idx="389">
                  <c:v>2.0458945997446808E-2</c:v>
                </c:pt>
                <c:pt idx="390">
                  <c:v>2.0149009580558791E-2</c:v>
                </c:pt>
                <c:pt idx="391">
                  <c:v>2.1324834547484087E-2</c:v>
                </c:pt>
                <c:pt idx="392">
                  <c:v>2.1072169740128242E-2</c:v>
                </c:pt>
                <c:pt idx="393">
                  <c:v>2.1055308279861087E-2</c:v>
                </c:pt>
                <c:pt idx="394">
                  <c:v>1.8908530607266411E-2</c:v>
                </c:pt>
                <c:pt idx="395">
                  <c:v>1.9626396086617526E-2</c:v>
                </c:pt>
                <c:pt idx="396">
                  <c:v>1.9702018479982774E-2</c:v>
                </c:pt>
                <c:pt idx="397">
                  <c:v>1.9705183512229985E-2</c:v>
                </c:pt>
                <c:pt idx="398">
                  <c:v>2.0420873763893291E-2</c:v>
                </c:pt>
                <c:pt idx="399">
                  <c:v>2.153562550542712E-2</c:v>
                </c:pt>
                <c:pt idx="400">
                  <c:v>2.0127788899280023E-2</c:v>
                </c:pt>
                <c:pt idx="401">
                  <c:v>1.975928260794578E-2</c:v>
                </c:pt>
                <c:pt idx="402">
                  <c:v>1.9218662713721052E-2</c:v>
                </c:pt>
                <c:pt idx="403">
                  <c:v>1.9516120497458215E-2</c:v>
                </c:pt>
                <c:pt idx="404">
                  <c:v>1.927913617333003E-2</c:v>
                </c:pt>
                <c:pt idx="405">
                  <c:v>2.2300323432526852E-2</c:v>
                </c:pt>
                <c:pt idx="406">
                  <c:v>2.2335212360289656E-2</c:v>
                </c:pt>
                <c:pt idx="407">
                  <c:v>3.0604531771526042E-2</c:v>
                </c:pt>
                <c:pt idx="408">
                  <c:v>3.1885316395228652E-2</c:v>
                </c:pt>
                <c:pt idx="409">
                  <c:v>3.0320885271937579E-2</c:v>
                </c:pt>
                <c:pt idx="410">
                  <c:v>3.0540243171268092E-2</c:v>
                </c:pt>
                <c:pt idx="411">
                  <c:v>3.3293054287859392E-2</c:v>
                </c:pt>
                <c:pt idx="412">
                  <c:v>3.3519623114346725E-2</c:v>
                </c:pt>
                <c:pt idx="413">
                  <c:v>3.351300671431702E-2</c:v>
                </c:pt>
                <c:pt idx="414">
                  <c:v>3.5533492306498576E-2</c:v>
                </c:pt>
                <c:pt idx="415">
                  <c:v>3.5132876521204684E-2</c:v>
                </c:pt>
                <c:pt idx="416">
                  <c:v>3.5086040722520473E-2</c:v>
                </c:pt>
                <c:pt idx="417">
                  <c:v>3.5243597941993492E-2</c:v>
                </c:pt>
                <c:pt idx="418">
                  <c:v>3.4921286273652444E-2</c:v>
                </c:pt>
                <c:pt idx="419">
                  <c:v>3.5074403175342016E-2</c:v>
                </c:pt>
                <c:pt idx="420">
                  <c:v>3.48694837271167E-2</c:v>
                </c:pt>
                <c:pt idx="421">
                  <c:v>3.5027749360354382E-2</c:v>
                </c:pt>
                <c:pt idx="422">
                  <c:v>3.5408364914027414E-2</c:v>
                </c:pt>
                <c:pt idx="423">
                  <c:v>3.4966759717075885E-2</c:v>
                </c:pt>
                <c:pt idx="424">
                  <c:v>3.5465327100376892E-2</c:v>
                </c:pt>
                <c:pt idx="425">
                  <c:v>3.4225906139656245E-2</c:v>
                </c:pt>
                <c:pt idx="426">
                  <c:v>3.6080118963685091E-2</c:v>
                </c:pt>
                <c:pt idx="427">
                  <c:v>3.0205227733472412E-2</c:v>
                </c:pt>
                <c:pt idx="428">
                  <c:v>2.844999746232689E-2</c:v>
                </c:pt>
                <c:pt idx="429">
                  <c:v>2.8659951119156681E-2</c:v>
                </c:pt>
                <c:pt idx="430">
                  <c:v>2.9549827736147991E-2</c:v>
                </c:pt>
                <c:pt idx="431">
                  <c:v>2.6714317036921852E-2</c:v>
                </c:pt>
                <c:pt idx="432">
                  <c:v>2.5559477233083754E-2</c:v>
                </c:pt>
                <c:pt idx="433">
                  <c:v>2.6029425030689987E-2</c:v>
                </c:pt>
                <c:pt idx="434">
                  <c:v>2.3652392197183382E-2</c:v>
                </c:pt>
                <c:pt idx="435">
                  <c:v>2.3556136772550935E-2</c:v>
                </c:pt>
                <c:pt idx="436">
                  <c:v>2.4787237561879689E-2</c:v>
                </c:pt>
                <c:pt idx="437">
                  <c:v>2.5578803955858639E-2</c:v>
                </c:pt>
                <c:pt idx="438">
                  <c:v>2.5815200325914608E-2</c:v>
                </c:pt>
                <c:pt idx="439">
                  <c:v>2.4890814347585371E-2</c:v>
                </c:pt>
                <c:pt idx="440">
                  <c:v>2.5663157499746451E-2</c:v>
                </c:pt>
                <c:pt idx="441">
                  <c:v>2.5333624430681788E-2</c:v>
                </c:pt>
                <c:pt idx="442">
                  <c:v>2.5042981442115992E-2</c:v>
                </c:pt>
                <c:pt idx="443">
                  <c:v>2.5275836934033451E-2</c:v>
                </c:pt>
                <c:pt idx="444">
                  <c:v>2.3804729261089314E-2</c:v>
                </c:pt>
                <c:pt idx="445">
                  <c:v>2.8257466428254212E-2</c:v>
                </c:pt>
                <c:pt idx="446">
                  <c:v>2.5781212313535355E-2</c:v>
                </c:pt>
                <c:pt idx="447">
                  <c:v>2.6085346106090458E-2</c:v>
                </c:pt>
                <c:pt idx="448">
                  <c:v>2.6032305134858272E-2</c:v>
                </c:pt>
                <c:pt idx="449">
                  <c:v>2.5929968921346951E-2</c:v>
                </c:pt>
                <c:pt idx="450">
                  <c:v>2.9557895863705882E-2</c:v>
                </c:pt>
                <c:pt idx="451">
                  <c:v>2.9381409416154802E-2</c:v>
                </c:pt>
                <c:pt idx="452">
                  <c:v>2.9188154030991367E-2</c:v>
                </c:pt>
                <c:pt idx="453">
                  <c:v>2.9382445736507105E-2</c:v>
                </c:pt>
                <c:pt idx="454">
                  <c:v>2.9079141596488351E-2</c:v>
                </c:pt>
                <c:pt idx="455">
                  <c:v>2.9112314626081586E-2</c:v>
                </c:pt>
                <c:pt idx="456">
                  <c:v>2.8229577557403861E-2</c:v>
                </c:pt>
                <c:pt idx="457">
                  <c:v>2.7297310147491181E-2</c:v>
                </c:pt>
                <c:pt idx="458">
                  <c:v>2.6744522424217251E-2</c:v>
                </c:pt>
                <c:pt idx="459">
                  <c:v>2.8040997491696206E-2</c:v>
                </c:pt>
                <c:pt idx="460">
                  <c:v>2.8289608051804482E-2</c:v>
                </c:pt>
                <c:pt idx="461">
                  <c:v>2.8238821357168174E-2</c:v>
                </c:pt>
                <c:pt idx="462">
                  <c:v>2.819756412466513E-2</c:v>
                </c:pt>
                <c:pt idx="463">
                  <c:v>2.8203581672384254E-2</c:v>
                </c:pt>
                <c:pt idx="464">
                  <c:v>2.7878032801604981E-2</c:v>
                </c:pt>
                <c:pt idx="465">
                  <c:v>2.6167418501115251E-2</c:v>
                </c:pt>
                <c:pt idx="466">
                  <c:v>2.6183554713029251E-2</c:v>
                </c:pt>
                <c:pt idx="467">
                  <c:v>2.5961338777618456E-2</c:v>
                </c:pt>
                <c:pt idx="468">
                  <c:v>2.5949652726741951E-2</c:v>
                </c:pt>
                <c:pt idx="469">
                  <c:v>2.5977603855397081E-2</c:v>
                </c:pt>
                <c:pt idx="470">
                  <c:v>1.9805036920687621E-2</c:v>
                </c:pt>
                <c:pt idx="471">
                  <c:v>1.9803555305731146E-2</c:v>
                </c:pt>
                <c:pt idx="472">
                  <c:v>1.9650954303984603E-2</c:v>
                </c:pt>
                <c:pt idx="473">
                  <c:v>2.0699737669636092E-2</c:v>
                </c:pt>
                <c:pt idx="474">
                  <c:v>2.1436582396377381E-2</c:v>
                </c:pt>
                <c:pt idx="475">
                  <c:v>2.2830465478576579E-2</c:v>
                </c:pt>
                <c:pt idx="476">
                  <c:v>2.2833033303896851E-2</c:v>
                </c:pt>
                <c:pt idx="477">
                  <c:v>2.2801990430355759E-2</c:v>
                </c:pt>
                <c:pt idx="478">
                  <c:v>2.3772559809402728E-2</c:v>
                </c:pt>
                <c:pt idx="479">
                  <c:v>2.2519647999115412E-2</c:v>
                </c:pt>
                <c:pt idx="480">
                  <c:v>2.012289474871546E-2</c:v>
                </c:pt>
                <c:pt idx="481">
                  <c:v>2.2364804066096679E-2</c:v>
                </c:pt>
                <c:pt idx="482">
                  <c:v>2.2348098636882429E-2</c:v>
                </c:pt>
                <c:pt idx="483">
                  <c:v>2.1118048032263071E-2</c:v>
                </c:pt>
                <c:pt idx="484">
                  <c:v>2.1131343318417012E-2</c:v>
                </c:pt>
                <c:pt idx="485">
                  <c:v>1.9802073138508399E-2</c:v>
                </c:pt>
                <c:pt idx="486">
                  <c:v>2.4265174424847012E-2</c:v>
                </c:pt>
                <c:pt idx="487">
                  <c:v>2.4436827402904565E-2</c:v>
                </c:pt>
                <c:pt idx="488">
                  <c:v>2.443596965323741E-2</c:v>
                </c:pt>
                <c:pt idx="489">
                  <c:v>2.4450082872664411E-2</c:v>
                </c:pt>
                <c:pt idx="490">
                  <c:v>2.5419106498500092E-2</c:v>
                </c:pt>
                <c:pt idx="491">
                  <c:v>2.5130434826233991E-2</c:v>
                </c:pt>
                <c:pt idx="492">
                  <c:v>2.5454827797488238E-2</c:v>
                </c:pt>
                <c:pt idx="493">
                  <c:v>2.4673761788352181E-2</c:v>
                </c:pt>
                <c:pt idx="494">
                  <c:v>2.4440820934949571E-2</c:v>
                </c:pt>
                <c:pt idx="495">
                  <c:v>2.3129948812222741E-2</c:v>
                </c:pt>
                <c:pt idx="496">
                  <c:v>2.4287553604416215E-2</c:v>
                </c:pt>
                <c:pt idx="497">
                  <c:v>2.4841464217355072E-2</c:v>
                </c:pt>
                <c:pt idx="498">
                  <c:v>2.4779358330442428E-2</c:v>
                </c:pt>
                <c:pt idx="499">
                  <c:v>2.4845318848037212E-2</c:v>
                </c:pt>
                <c:pt idx="500">
                  <c:v>2.4988182842270341E-2</c:v>
                </c:pt>
                <c:pt idx="501">
                  <c:v>2.2880916013455713E-2</c:v>
                </c:pt>
                <c:pt idx="502">
                  <c:v>2.3300567649693675E-2</c:v>
                </c:pt>
                <c:pt idx="503">
                  <c:v>2.3456658485093956E-2</c:v>
                </c:pt>
                <c:pt idx="504">
                  <c:v>2.3624858166272838E-2</c:v>
                </c:pt>
                <c:pt idx="505">
                  <c:v>2.3733914700093811E-2</c:v>
                </c:pt>
                <c:pt idx="506">
                  <c:v>2.1443743294550812E-2</c:v>
                </c:pt>
                <c:pt idx="507">
                  <c:v>2.1306218109650891E-2</c:v>
                </c:pt>
                <c:pt idx="508">
                  <c:v>2.3133712259439412E-2</c:v>
                </c:pt>
                <c:pt idx="509">
                  <c:v>2.3040897686015895E-2</c:v>
                </c:pt>
                <c:pt idx="510">
                  <c:v>2.1899753584741891E-2</c:v>
                </c:pt>
                <c:pt idx="511">
                  <c:v>2.1819682658086866E-2</c:v>
                </c:pt>
                <c:pt idx="512">
                  <c:v>2.1743303148200652E-2</c:v>
                </c:pt>
                <c:pt idx="513">
                  <c:v>2.2559770512344948E-2</c:v>
                </c:pt>
                <c:pt idx="514">
                  <c:v>2.4414346526507816E-2</c:v>
                </c:pt>
                <c:pt idx="515">
                  <c:v>2.5073936183502805E-2</c:v>
                </c:pt>
                <c:pt idx="516">
                  <c:v>2.4208272317987941E-2</c:v>
                </c:pt>
                <c:pt idx="517">
                  <c:v>2.3822058403810142E-2</c:v>
                </c:pt>
                <c:pt idx="518">
                  <c:v>2.3062962955194648E-2</c:v>
                </c:pt>
                <c:pt idx="519">
                  <c:v>2.2837538117349634E-2</c:v>
                </c:pt>
                <c:pt idx="520">
                  <c:v>2.3537002654577012E-2</c:v>
                </c:pt>
                <c:pt idx="521">
                  <c:v>2.3319270559141014E-2</c:v>
                </c:pt>
                <c:pt idx="522">
                  <c:v>2.2633013510640784E-2</c:v>
                </c:pt>
                <c:pt idx="523">
                  <c:v>2.2187861924715412E-2</c:v>
                </c:pt>
                <c:pt idx="524">
                  <c:v>2.191563037555707E-2</c:v>
                </c:pt>
                <c:pt idx="525">
                  <c:v>2.2135909911602601E-2</c:v>
                </c:pt>
                <c:pt idx="526">
                  <c:v>2.1045007845388031E-2</c:v>
                </c:pt>
                <c:pt idx="527">
                  <c:v>2.1837891760568016E-2</c:v>
                </c:pt>
                <c:pt idx="528">
                  <c:v>2.021065021330588E-2</c:v>
                </c:pt>
                <c:pt idx="529">
                  <c:v>2.0296014192051907E-2</c:v>
                </c:pt>
                <c:pt idx="530">
                  <c:v>2.0813571353693418E-2</c:v>
                </c:pt>
                <c:pt idx="531">
                  <c:v>2.1985996407801599E-2</c:v>
                </c:pt>
                <c:pt idx="532">
                  <c:v>2.2522161572970011E-2</c:v>
                </c:pt>
                <c:pt idx="533">
                  <c:v>2.0938667559576896E-2</c:v>
                </c:pt>
                <c:pt idx="534">
                  <c:v>1.8306134233020119E-2</c:v>
                </c:pt>
                <c:pt idx="535">
                  <c:v>1.7187675051581461E-2</c:v>
                </c:pt>
                <c:pt idx="536">
                  <c:v>1.7092976303386853E-2</c:v>
                </c:pt>
                <c:pt idx="537">
                  <c:v>1.6947104506308375E-2</c:v>
                </c:pt>
                <c:pt idx="538">
                  <c:v>1.8256694627269865E-2</c:v>
                </c:pt>
                <c:pt idx="539">
                  <c:v>1.8454561968277421E-2</c:v>
                </c:pt>
                <c:pt idx="540">
                  <c:v>1.7230564868968581E-2</c:v>
                </c:pt>
                <c:pt idx="541">
                  <c:v>1.7324563540224502E-2</c:v>
                </c:pt>
                <c:pt idx="542">
                  <c:v>1.7793706345370121E-2</c:v>
                </c:pt>
                <c:pt idx="543">
                  <c:v>1.9977126310928111E-2</c:v>
                </c:pt>
                <c:pt idx="544">
                  <c:v>2.1795694547736399E-2</c:v>
                </c:pt>
                <c:pt idx="545">
                  <c:v>2.2296153980557312E-2</c:v>
                </c:pt>
                <c:pt idx="546">
                  <c:v>2.3141170799444801E-2</c:v>
                </c:pt>
                <c:pt idx="547">
                  <c:v>2.2144727476021718E-2</c:v>
                </c:pt>
                <c:pt idx="548">
                  <c:v>2.2048461532770684E-2</c:v>
                </c:pt>
                <c:pt idx="549">
                  <c:v>2.1726253076424756E-2</c:v>
                </c:pt>
                <c:pt idx="550">
                  <c:v>2.1088817938194292E-2</c:v>
                </c:pt>
                <c:pt idx="551">
                  <c:v>1.9707775856277518E-2</c:v>
                </c:pt>
                <c:pt idx="552">
                  <c:v>2.302140581938444E-2</c:v>
                </c:pt>
                <c:pt idx="553">
                  <c:v>2.3818851837768763E-2</c:v>
                </c:pt>
                <c:pt idx="554">
                  <c:v>2.3466894865240947E-2</c:v>
                </c:pt>
                <c:pt idx="555">
                  <c:v>2.3466488539837984E-2</c:v>
                </c:pt>
                <c:pt idx="556">
                  <c:v>2.4930160289683811E-2</c:v>
                </c:pt>
                <c:pt idx="557">
                  <c:v>2.5232708894352945E-2</c:v>
                </c:pt>
                <c:pt idx="558">
                  <c:v>2.5020886742163732E-2</c:v>
                </c:pt>
                <c:pt idx="559">
                  <c:v>2.5842933360919688E-2</c:v>
                </c:pt>
                <c:pt idx="560">
                  <c:v>2.5570150440503252E-2</c:v>
                </c:pt>
                <c:pt idx="561">
                  <c:v>2.5260229931234748E-2</c:v>
                </c:pt>
                <c:pt idx="562">
                  <c:v>2.5304938743055942E-2</c:v>
                </c:pt>
                <c:pt idx="563">
                  <c:v>2.4507111757921002E-2</c:v>
                </c:pt>
                <c:pt idx="564">
                  <c:v>2.3390156320675287E-2</c:v>
                </c:pt>
                <c:pt idx="565">
                  <c:v>2.3471258338559401E-2</c:v>
                </c:pt>
                <c:pt idx="566">
                  <c:v>2.2636445104207002E-2</c:v>
                </c:pt>
                <c:pt idx="567">
                  <c:v>2.2486437834359992E-2</c:v>
                </c:pt>
                <c:pt idx="568">
                  <c:v>2.8381636057377209E-2</c:v>
                </c:pt>
                <c:pt idx="569">
                  <c:v>2.9397960843508625E-2</c:v>
                </c:pt>
                <c:pt idx="570">
                  <c:v>2.9337262346794211E-2</c:v>
                </c:pt>
                <c:pt idx="571">
                  <c:v>3.0373928833124612E-2</c:v>
                </c:pt>
                <c:pt idx="572">
                  <c:v>2.7764178325066859E-2</c:v>
                </c:pt>
                <c:pt idx="573">
                  <c:v>2.7199009191758172E-2</c:v>
                </c:pt>
                <c:pt idx="574">
                  <c:v>2.8540273664647408E-2</c:v>
                </c:pt>
                <c:pt idx="575">
                  <c:v>2.8690727156678489E-2</c:v>
                </c:pt>
                <c:pt idx="576">
                  <c:v>2.7642497459922262E-2</c:v>
                </c:pt>
                <c:pt idx="577">
                  <c:v>2.6403327433197243E-2</c:v>
                </c:pt>
                <c:pt idx="578">
                  <c:v>2.6523649622545411E-2</c:v>
                </c:pt>
                <c:pt idx="579">
                  <c:v>2.6534810666867383E-2</c:v>
                </c:pt>
                <c:pt idx="580">
                  <c:v>2.6874934359521492E-2</c:v>
                </c:pt>
                <c:pt idx="581">
                  <c:v>2.6584530696888823E-2</c:v>
                </c:pt>
                <c:pt idx="582">
                  <c:v>2.6597119487590196E-2</c:v>
                </c:pt>
                <c:pt idx="583">
                  <c:v>2.6996345104233412E-2</c:v>
                </c:pt>
                <c:pt idx="584">
                  <c:v>2.6724068982361342E-2</c:v>
                </c:pt>
                <c:pt idx="585">
                  <c:v>2.5831387717519718E-2</c:v>
                </c:pt>
                <c:pt idx="586">
                  <c:v>2.6027810096416616E-2</c:v>
                </c:pt>
                <c:pt idx="587">
                  <c:v>2.6640315070511997E-2</c:v>
                </c:pt>
                <c:pt idx="588">
                  <c:v>2.2979814228022765E-2</c:v>
                </c:pt>
                <c:pt idx="589">
                  <c:v>2.3200723376416786E-2</c:v>
                </c:pt>
                <c:pt idx="590">
                  <c:v>2.3512059831631273E-2</c:v>
                </c:pt>
                <c:pt idx="591">
                  <c:v>2.1943473716065812E-2</c:v>
                </c:pt>
                <c:pt idx="592">
                  <c:v>2.2403774796172397E-2</c:v>
                </c:pt>
                <c:pt idx="593">
                  <c:v>2.3514956168426932E-2</c:v>
                </c:pt>
                <c:pt idx="594">
                  <c:v>2.4503053603878742E-2</c:v>
                </c:pt>
                <c:pt idx="595">
                  <c:v>2.422851711187245E-2</c:v>
                </c:pt>
                <c:pt idx="596">
                  <c:v>2.3549383727815652E-2</c:v>
                </c:pt>
                <c:pt idx="597">
                  <c:v>2.4740784176606988E-2</c:v>
                </c:pt>
                <c:pt idx="598">
                  <c:v>2.4255875524865637E-2</c:v>
                </c:pt>
                <c:pt idx="599">
                  <c:v>2.4332469473886821E-2</c:v>
                </c:pt>
                <c:pt idx="600">
                  <c:v>2.7754958220000382E-2</c:v>
                </c:pt>
                <c:pt idx="601">
                  <c:v>2.8435121359546362E-2</c:v>
                </c:pt>
                <c:pt idx="602">
                  <c:v>2.8784722034025639E-2</c:v>
                </c:pt>
                <c:pt idx="603">
                  <c:v>2.9536678829482736E-2</c:v>
                </c:pt>
                <c:pt idx="604">
                  <c:v>3.3454357671840851E-2</c:v>
                </c:pt>
                <c:pt idx="605">
                  <c:v>3.3479252230754299E-2</c:v>
                </c:pt>
                <c:pt idx="606">
                  <c:v>3.3226016721937625E-2</c:v>
                </c:pt>
                <c:pt idx="607">
                  <c:v>3.5145055031771115E-2</c:v>
                </c:pt>
                <c:pt idx="608">
                  <c:v>3.3825974892064084E-2</c:v>
                </c:pt>
                <c:pt idx="609">
                  <c:v>3.2313775967286455E-2</c:v>
                </c:pt>
                <c:pt idx="610">
                  <c:v>3.2231935050418048E-2</c:v>
                </c:pt>
                <c:pt idx="611">
                  <c:v>3.3970141427690295E-2</c:v>
                </c:pt>
                <c:pt idx="612">
                  <c:v>3.3763708446391885E-2</c:v>
                </c:pt>
                <c:pt idx="613">
                  <c:v>3.3124630572333474E-2</c:v>
                </c:pt>
                <c:pt idx="614">
                  <c:v>3.0941706432768081E-2</c:v>
                </c:pt>
                <c:pt idx="615">
                  <c:v>3.1147701445459412E-2</c:v>
                </c:pt>
                <c:pt idx="616">
                  <c:v>3.2259947014731442E-2</c:v>
                </c:pt>
                <c:pt idx="617">
                  <c:v>3.7687403866766812E-2</c:v>
                </c:pt>
                <c:pt idx="618">
                  <c:v>4.4102267640319034E-2</c:v>
                </c:pt>
                <c:pt idx="619">
                  <c:v>4.7177597855655534E-2</c:v>
                </c:pt>
                <c:pt idx="620">
                  <c:v>4.6756710018664313E-2</c:v>
                </c:pt>
                <c:pt idx="621">
                  <c:v>4.7118202933632836E-2</c:v>
                </c:pt>
                <c:pt idx="622">
                  <c:v>4.6922201420123814E-2</c:v>
                </c:pt>
                <c:pt idx="623">
                  <c:v>4.5913262983378104E-2</c:v>
                </c:pt>
                <c:pt idx="624">
                  <c:v>4.5814245506641094E-2</c:v>
                </c:pt>
                <c:pt idx="625">
                  <c:v>4.5805282483306883E-2</c:v>
                </c:pt>
                <c:pt idx="626">
                  <c:v>4.7656116347194362E-2</c:v>
                </c:pt>
                <c:pt idx="627">
                  <c:v>4.5888064898617513E-2</c:v>
                </c:pt>
                <c:pt idx="628">
                  <c:v>4.8225141811495661E-2</c:v>
                </c:pt>
                <c:pt idx="629">
                  <c:v>4.8810638336199114E-2</c:v>
                </c:pt>
                <c:pt idx="630">
                  <c:v>4.8941532705521616E-2</c:v>
                </c:pt>
                <c:pt idx="631">
                  <c:v>4.9411879988995024E-2</c:v>
                </c:pt>
                <c:pt idx="632">
                  <c:v>4.9428908137258233E-2</c:v>
                </c:pt>
                <c:pt idx="633">
                  <c:v>5.1051466341058761E-2</c:v>
                </c:pt>
                <c:pt idx="634">
                  <c:v>5.1024208929609807E-2</c:v>
                </c:pt>
                <c:pt idx="635">
                  <c:v>5.1007607264650326E-2</c:v>
                </c:pt>
                <c:pt idx="636">
                  <c:v>5.0740254903002734E-2</c:v>
                </c:pt>
                <c:pt idx="637">
                  <c:v>4.6577878831678E-2</c:v>
                </c:pt>
                <c:pt idx="638">
                  <c:v>3.975366394068152E-2</c:v>
                </c:pt>
                <c:pt idx="639">
                  <c:v>3.687247432534365E-2</c:v>
                </c:pt>
                <c:pt idx="640">
                  <c:v>3.4389235937888604E-2</c:v>
                </c:pt>
                <c:pt idx="641">
                  <c:v>3.5564338230760564E-2</c:v>
                </c:pt>
                <c:pt idx="642">
                  <c:v>3.4936622051661551E-2</c:v>
                </c:pt>
                <c:pt idx="643">
                  <c:v>3.5781592161984246E-2</c:v>
                </c:pt>
                <c:pt idx="644">
                  <c:v>3.4330028147872824E-2</c:v>
                </c:pt>
                <c:pt idx="645">
                  <c:v>3.4534195551901035E-2</c:v>
                </c:pt>
                <c:pt idx="646">
                  <c:v>3.2200204316604412E-2</c:v>
                </c:pt>
                <c:pt idx="647">
                  <c:v>3.2195598993655823E-2</c:v>
                </c:pt>
                <c:pt idx="648">
                  <c:v>2.9281477937476812E-2</c:v>
                </c:pt>
                <c:pt idx="649">
                  <c:v>2.8159912106289441E-2</c:v>
                </c:pt>
                <c:pt idx="650">
                  <c:v>2.8613321837550346E-2</c:v>
                </c:pt>
                <c:pt idx="651">
                  <c:v>2.6621444762814892E-2</c:v>
                </c:pt>
                <c:pt idx="652">
                  <c:v>2.6971219014921343E-2</c:v>
                </c:pt>
                <c:pt idx="653">
                  <c:v>2.6773697006718652E-2</c:v>
                </c:pt>
                <c:pt idx="654">
                  <c:v>2.7582027113916642E-2</c:v>
                </c:pt>
                <c:pt idx="655">
                  <c:v>2.7670083520505075E-2</c:v>
                </c:pt>
                <c:pt idx="656">
                  <c:v>2.6439728620934411E-2</c:v>
                </c:pt>
                <c:pt idx="657">
                  <c:v>2.495671029178502E-2</c:v>
                </c:pt>
                <c:pt idx="658">
                  <c:v>2.5269479312863552E-2</c:v>
                </c:pt>
                <c:pt idx="659">
                  <c:v>2.621862620551187E-2</c:v>
                </c:pt>
                <c:pt idx="660">
                  <c:v>2.6112031782749682E-2</c:v>
                </c:pt>
                <c:pt idx="661">
                  <c:v>2.3501558986125742E-2</c:v>
                </c:pt>
                <c:pt idx="662">
                  <c:v>2.782906664303561E-2</c:v>
                </c:pt>
                <c:pt idx="663">
                  <c:v>2.6963631456887599E-2</c:v>
                </c:pt>
                <c:pt idx="664">
                  <c:v>2.6205949882288616E-2</c:v>
                </c:pt>
                <c:pt idx="665">
                  <c:v>2.6116466466798487E-2</c:v>
                </c:pt>
                <c:pt idx="666">
                  <c:v>2.611827976244771E-2</c:v>
                </c:pt>
                <c:pt idx="667">
                  <c:v>2.7159739012412951E-2</c:v>
                </c:pt>
                <c:pt idx="668">
                  <c:v>2.9287016465791692E-2</c:v>
                </c:pt>
                <c:pt idx="669">
                  <c:v>3.0019381967768072E-2</c:v>
                </c:pt>
                <c:pt idx="670">
                  <c:v>2.9035379725211884E-2</c:v>
                </c:pt>
                <c:pt idx="671">
                  <c:v>2.7994992297238074E-2</c:v>
                </c:pt>
                <c:pt idx="672">
                  <c:v>3.0120744791161773E-2</c:v>
                </c:pt>
                <c:pt idx="673">
                  <c:v>2.7272026159584611E-2</c:v>
                </c:pt>
                <c:pt idx="674">
                  <c:v>2.7542309619818052E-2</c:v>
                </c:pt>
                <c:pt idx="675">
                  <c:v>2.8079671227414324E-2</c:v>
                </c:pt>
                <c:pt idx="676">
                  <c:v>3.2792321313462748E-2</c:v>
                </c:pt>
                <c:pt idx="677">
                  <c:v>3.2884722028763365E-2</c:v>
                </c:pt>
                <c:pt idx="678">
                  <c:v>3.3050642140626911E-2</c:v>
                </c:pt>
                <c:pt idx="679">
                  <c:v>3.7471843768435258E-2</c:v>
                </c:pt>
                <c:pt idx="680">
                  <c:v>3.8622029593687789E-2</c:v>
                </c:pt>
                <c:pt idx="681">
                  <c:v>4.2196156411907472E-2</c:v>
                </c:pt>
                <c:pt idx="682">
                  <c:v>4.0335040300444783E-2</c:v>
                </c:pt>
                <c:pt idx="683">
                  <c:v>4.0385610912324933E-2</c:v>
                </c:pt>
                <c:pt idx="684">
                  <c:v>4.0397234463407428E-2</c:v>
                </c:pt>
                <c:pt idx="685">
                  <c:v>4.0547200278389386E-2</c:v>
                </c:pt>
                <c:pt idx="686">
                  <c:v>4.1893387646756104E-2</c:v>
                </c:pt>
                <c:pt idx="687">
                  <c:v>4.1243228952617284E-2</c:v>
                </c:pt>
                <c:pt idx="688">
                  <c:v>4.0013722567840922E-2</c:v>
                </c:pt>
                <c:pt idx="689">
                  <c:v>4.0121052415538976E-2</c:v>
                </c:pt>
                <c:pt idx="690">
                  <c:v>4.0255980861163575E-2</c:v>
                </c:pt>
                <c:pt idx="691">
                  <c:v>4.0582078854578124E-2</c:v>
                </c:pt>
                <c:pt idx="692">
                  <c:v>3.9379651010682776E-2</c:v>
                </c:pt>
                <c:pt idx="693">
                  <c:v>3.8288394932802741E-2</c:v>
                </c:pt>
                <c:pt idx="694">
                  <c:v>3.8332549555767391E-2</c:v>
                </c:pt>
                <c:pt idx="695">
                  <c:v>3.5616752351691677E-2</c:v>
                </c:pt>
                <c:pt idx="696">
                  <c:v>3.312887870772558E-2</c:v>
                </c:pt>
                <c:pt idx="697">
                  <c:v>3.5761003202813696E-2</c:v>
                </c:pt>
                <c:pt idx="698">
                  <c:v>3.6613991768034856E-2</c:v>
                </c:pt>
                <c:pt idx="699">
                  <c:v>3.4806352593525616E-2</c:v>
                </c:pt>
                <c:pt idx="700">
                  <c:v>3.3079678398489971E-2</c:v>
                </c:pt>
                <c:pt idx="701">
                  <c:v>2.9036679183911212E-2</c:v>
                </c:pt>
                <c:pt idx="702">
                  <c:v>2.8718198804389639E-2</c:v>
                </c:pt>
                <c:pt idx="703">
                  <c:v>2.8625700109718859E-2</c:v>
                </c:pt>
                <c:pt idx="704">
                  <c:v>2.853492441049639E-2</c:v>
                </c:pt>
                <c:pt idx="705">
                  <c:v>2.8334705601662472E-2</c:v>
                </c:pt>
                <c:pt idx="706">
                  <c:v>2.8672027058642479E-2</c:v>
                </c:pt>
                <c:pt idx="707">
                  <c:v>2.8665701920440222E-2</c:v>
                </c:pt>
                <c:pt idx="708">
                  <c:v>2.8228311560212986E-2</c:v>
                </c:pt>
                <c:pt idx="709">
                  <c:v>2.7920889955204708E-2</c:v>
                </c:pt>
                <c:pt idx="710">
                  <c:v>2.8645311535561612E-2</c:v>
                </c:pt>
                <c:pt idx="711">
                  <c:v>2.8269769614783342E-2</c:v>
                </c:pt>
                <c:pt idx="712">
                  <c:v>2.7459445831882857E-2</c:v>
                </c:pt>
                <c:pt idx="713">
                  <c:v>2.6882649622563877E-2</c:v>
                </c:pt>
                <c:pt idx="714">
                  <c:v>2.5892492693491136E-2</c:v>
                </c:pt>
                <c:pt idx="715">
                  <c:v>2.6394780476625652E-2</c:v>
                </c:pt>
                <c:pt idx="716">
                  <c:v>2.6448365017171065E-2</c:v>
                </c:pt>
                <c:pt idx="717">
                  <c:v>2.332217367257941E-2</c:v>
                </c:pt>
                <c:pt idx="718">
                  <c:v>2.2183019897590792E-2</c:v>
                </c:pt>
                <c:pt idx="719">
                  <c:v>1.9158661416152203E-2</c:v>
                </c:pt>
                <c:pt idx="720">
                  <c:v>2.0822918601591602E-2</c:v>
                </c:pt>
                <c:pt idx="721">
                  <c:v>2.0874824071708372E-2</c:v>
                </c:pt>
                <c:pt idx="722">
                  <c:v>2.0778153320439235E-2</c:v>
                </c:pt>
                <c:pt idx="723">
                  <c:v>2.050068628680091E-2</c:v>
                </c:pt>
                <c:pt idx="724">
                  <c:v>2.0216907399022752E-2</c:v>
                </c:pt>
                <c:pt idx="725">
                  <c:v>1.9657302724686371E-2</c:v>
                </c:pt>
                <c:pt idx="726">
                  <c:v>1.8319511158896538E-2</c:v>
                </c:pt>
                <c:pt idx="727">
                  <c:v>1.95062735149517E-2</c:v>
                </c:pt>
                <c:pt idx="728">
                  <c:v>1.9478672590255149E-2</c:v>
                </c:pt>
                <c:pt idx="729">
                  <c:v>1.9332662793238121E-2</c:v>
                </c:pt>
                <c:pt idx="730">
                  <c:v>1.6392710830918103E-2</c:v>
                </c:pt>
                <c:pt idx="731">
                  <c:v>1.7828065878084678E-2</c:v>
                </c:pt>
                <c:pt idx="732">
                  <c:v>1.8322036553368001E-2</c:v>
                </c:pt>
                <c:pt idx="733">
                  <c:v>1.8101840144209107E-2</c:v>
                </c:pt>
                <c:pt idx="734">
                  <c:v>1.8122955831474146E-2</c:v>
                </c:pt>
                <c:pt idx="735">
                  <c:v>1.8668330228289523E-2</c:v>
                </c:pt>
                <c:pt idx="736">
                  <c:v>1.8400686104652481E-2</c:v>
                </c:pt>
                <c:pt idx="737">
                  <c:v>2.0412529238947163E-2</c:v>
                </c:pt>
                <c:pt idx="738">
                  <c:v>2.0791835407407616E-2</c:v>
                </c:pt>
                <c:pt idx="739">
                  <c:v>2.0312507421252991E-2</c:v>
                </c:pt>
                <c:pt idx="740">
                  <c:v>1.918994447794942E-2</c:v>
                </c:pt>
                <c:pt idx="741">
                  <c:v>1.9443079542187186E-2</c:v>
                </c:pt>
                <c:pt idx="742">
                  <c:v>1.9509005453574861E-2</c:v>
                </c:pt>
                <c:pt idx="743">
                  <c:v>1.8728955457657431E-2</c:v>
                </c:pt>
                <c:pt idx="744">
                  <c:v>1.8765308557319161E-2</c:v>
                </c:pt>
                <c:pt idx="745">
                  <c:v>1.8060068152394176E-2</c:v>
                </c:pt>
                <c:pt idx="746">
                  <c:v>1.7984582223796803E-2</c:v>
                </c:pt>
                <c:pt idx="747">
                  <c:v>1.8255304378960505E-2</c:v>
                </c:pt>
                <c:pt idx="748">
                  <c:v>1.8506164390153883E-2</c:v>
                </c:pt>
                <c:pt idx="749">
                  <c:v>1.8966022695143681E-2</c:v>
                </c:pt>
                <c:pt idx="750">
                  <c:v>2.0694007177965507E-2</c:v>
                </c:pt>
                <c:pt idx="751">
                  <c:v>1.9993094807473445E-2</c:v>
                </c:pt>
                <c:pt idx="752">
                  <c:v>1.9779263476927895E-2</c:v>
                </c:pt>
                <c:pt idx="753">
                  <c:v>1.9843041512065666E-2</c:v>
                </c:pt>
                <c:pt idx="754">
                  <c:v>1.9869867424599966E-2</c:v>
                </c:pt>
                <c:pt idx="755">
                  <c:v>1.9083880331024441E-2</c:v>
                </c:pt>
                <c:pt idx="756">
                  <c:v>1.9174878562876765E-2</c:v>
                </c:pt>
                <c:pt idx="757">
                  <c:v>1.9355687580312881E-2</c:v>
                </c:pt>
                <c:pt idx="758">
                  <c:v>1.9109922933054167E-2</c:v>
                </c:pt>
                <c:pt idx="759">
                  <c:v>1.9052674040647533E-2</c:v>
                </c:pt>
                <c:pt idx="760">
                  <c:v>1.8307597652658363E-2</c:v>
                </c:pt>
                <c:pt idx="761">
                  <c:v>1.9145553174546241E-2</c:v>
                </c:pt>
                <c:pt idx="762">
                  <c:v>1.8891542108389787E-2</c:v>
                </c:pt>
                <c:pt idx="763">
                  <c:v>1.9279828615348323E-2</c:v>
                </c:pt>
                <c:pt idx="764">
                  <c:v>1.9481735002460466E-2</c:v>
                </c:pt>
                <c:pt idx="765">
                  <c:v>1.9237152132574105E-2</c:v>
                </c:pt>
                <c:pt idx="766">
                  <c:v>1.9888712619414769E-2</c:v>
                </c:pt>
                <c:pt idx="767">
                  <c:v>1.9162721560279743E-2</c:v>
                </c:pt>
                <c:pt idx="768">
                  <c:v>1.8970847471271202E-2</c:v>
                </c:pt>
                <c:pt idx="769">
                  <c:v>1.819549522289669E-2</c:v>
                </c:pt>
                <c:pt idx="770">
                  <c:v>1.6648424440008712E-2</c:v>
                </c:pt>
                <c:pt idx="771">
                  <c:v>1.6326499435671063E-2</c:v>
                </c:pt>
                <c:pt idx="772">
                  <c:v>1.5912185947765761E-2</c:v>
                </c:pt>
                <c:pt idx="773">
                  <c:v>1.5281468644718885E-2</c:v>
                </c:pt>
                <c:pt idx="774">
                  <c:v>1.6495819270684303E-2</c:v>
                </c:pt>
                <c:pt idx="775">
                  <c:v>1.7490457427461768E-2</c:v>
                </c:pt>
                <c:pt idx="776">
                  <c:v>1.8973144609178583E-2</c:v>
                </c:pt>
                <c:pt idx="777">
                  <c:v>1.6845828803886811E-2</c:v>
                </c:pt>
                <c:pt idx="778">
                  <c:v>1.6944164459022967E-2</c:v>
                </c:pt>
                <c:pt idx="779">
                  <c:v>1.7120081513742783E-2</c:v>
                </c:pt>
                <c:pt idx="780">
                  <c:v>1.9368987166542853E-2</c:v>
                </c:pt>
                <c:pt idx="781">
                  <c:v>1.8732214404418131E-2</c:v>
                </c:pt>
                <c:pt idx="782">
                  <c:v>1.9599714938145135E-2</c:v>
                </c:pt>
                <c:pt idx="783">
                  <c:v>2.030247444651008E-2</c:v>
                </c:pt>
                <c:pt idx="784">
                  <c:v>1.99998560920896E-2</c:v>
                </c:pt>
                <c:pt idx="785">
                  <c:v>2.0685759065848981E-2</c:v>
                </c:pt>
                <c:pt idx="786">
                  <c:v>2.0030722481588211E-2</c:v>
                </c:pt>
                <c:pt idx="787">
                  <c:v>2.0097575307838136E-2</c:v>
                </c:pt>
                <c:pt idx="788">
                  <c:v>2.2794761018927991E-2</c:v>
                </c:pt>
                <c:pt idx="789">
                  <c:v>2.2630542984374499E-2</c:v>
                </c:pt>
                <c:pt idx="790">
                  <c:v>2.300415302446894E-2</c:v>
                </c:pt>
                <c:pt idx="791">
                  <c:v>2.3430698120720052E-2</c:v>
                </c:pt>
                <c:pt idx="792">
                  <c:v>2.5093679877522892E-2</c:v>
                </c:pt>
                <c:pt idx="793">
                  <c:v>2.6278662110276504E-2</c:v>
                </c:pt>
                <c:pt idx="794">
                  <c:v>2.5588610293741078E-2</c:v>
                </c:pt>
                <c:pt idx="795">
                  <c:v>2.5137075394694192E-2</c:v>
                </c:pt>
                <c:pt idx="796">
                  <c:v>2.4602670945723052E-2</c:v>
                </c:pt>
                <c:pt idx="797">
                  <c:v>2.5335816164305892E-2</c:v>
                </c:pt>
                <c:pt idx="798">
                  <c:v>2.5768675936847368E-2</c:v>
                </c:pt>
                <c:pt idx="799">
                  <c:v>2.5583506386588184E-2</c:v>
                </c:pt>
                <c:pt idx="800">
                  <c:v>2.3254831182710881E-2</c:v>
                </c:pt>
                <c:pt idx="801">
                  <c:v>2.4454011714508176E-2</c:v>
                </c:pt>
                <c:pt idx="802">
                  <c:v>2.3279345966173641E-2</c:v>
                </c:pt>
                <c:pt idx="803">
                  <c:v>2.1755033035612888E-2</c:v>
                </c:pt>
                <c:pt idx="804">
                  <c:v>2.1380873641590182E-2</c:v>
                </c:pt>
                <c:pt idx="805">
                  <c:v>2.1245679097828016E-2</c:v>
                </c:pt>
                <c:pt idx="806">
                  <c:v>2.2774285717302552E-2</c:v>
                </c:pt>
                <c:pt idx="807">
                  <c:v>2.266232102693768E-2</c:v>
                </c:pt>
                <c:pt idx="808">
                  <c:v>2.0647483666353852E-2</c:v>
                </c:pt>
                <c:pt idx="809">
                  <c:v>2.0577949209362806E-2</c:v>
                </c:pt>
                <c:pt idx="810">
                  <c:v>2.0413176884880452E-2</c:v>
                </c:pt>
                <c:pt idx="811">
                  <c:v>2.0465095677150852E-2</c:v>
                </c:pt>
                <c:pt idx="812">
                  <c:v>1.8600716266860766E-2</c:v>
                </c:pt>
                <c:pt idx="813">
                  <c:v>1.6476743738756308E-2</c:v>
                </c:pt>
                <c:pt idx="814">
                  <c:v>1.6429329455228243E-2</c:v>
                </c:pt>
                <c:pt idx="815">
                  <c:v>1.5719553440645191E-2</c:v>
                </c:pt>
                <c:pt idx="816">
                  <c:v>1.5837597404290225E-2</c:v>
                </c:pt>
                <c:pt idx="817">
                  <c:v>1.6100930026488765E-2</c:v>
                </c:pt>
                <c:pt idx="818">
                  <c:v>1.5303809783877695E-2</c:v>
                </c:pt>
                <c:pt idx="819">
                  <c:v>1.5706072989940544E-2</c:v>
                </c:pt>
                <c:pt idx="820">
                  <c:v>1.5330743004413373E-2</c:v>
                </c:pt>
                <c:pt idx="821">
                  <c:v>1.4693204683118103E-2</c:v>
                </c:pt>
                <c:pt idx="822">
                  <c:v>1.4685918258042515E-2</c:v>
                </c:pt>
                <c:pt idx="823">
                  <c:v>1.5707883890285743E-2</c:v>
                </c:pt>
                <c:pt idx="824">
                  <c:v>1.5804482925547925E-2</c:v>
                </c:pt>
                <c:pt idx="825">
                  <c:v>1.5826944051428492E-2</c:v>
                </c:pt>
                <c:pt idx="826">
                  <c:v>1.4116793153147076E-2</c:v>
                </c:pt>
                <c:pt idx="827">
                  <c:v>1.6757169730004181E-2</c:v>
                </c:pt>
                <c:pt idx="828">
                  <c:v>1.7691548109104008E-2</c:v>
                </c:pt>
                <c:pt idx="829">
                  <c:v>1.7689401073254681E-2</c:v>
                </c:pt>
                <c:pt idx="830">
                  <c:v>1.7809076450792983E-2</c:v>
                </c:pt>
                <c:pt idx="831">
                  <c:v>1.743327778306996E-2</c:v>
                </c:pt>
                <c:pt idx="832">
                  <c:v>1.7576209334364504E-2</c:v>
                </c:pt>
                <c:pt idx="833">
                  <c:v>1.8315619322325075E-2</c:v>
                </c:pt>
                <c:pt idx="834">
                  <c:v>1.8102143604170163E-2</c:v>
                </c:pt>
                <c:pt idx="835">
                  <c:v>1.8379751483157843E-2</c:v>
                </c:pt>
                <c:pt idx="836">
                  <c:v>1.8572771238886829E-2</c:v>
                </c:pt>
                <c:pt idx="837">
                  <c:v>2.1744373826820526E-2</c:v>
                </c:pt>
                <c:pt idx="838">
                  <c:v>2.1961408769691732E-2</c:v>
                </c:pt>
                <c:pt idx="839">
                  <c:v>2.2016780825108741E-2</c:v>
                </c:pt>
                <c:pt idx="840">
                  <c:v>2.2069469353346267E-2</c:v>
                </c:pt>
                <c:pt idx="841">
                  <c:v>2.7424057811274147E-2</c:v>
                </c:pt>
                <c:pt idx="842">
                  <c:v>2.7772976936434192E-2</c:v>
                </c:pt>
                <c:pt idx="843">
                  <c:v>2.7316490149028341E-2</c:v>
                </c:pt>
                <c:pt idx="844">
                  <c:v>2.7185315723017068E-2</c:v>
                </c:pt>
                <c:pt idx="845">
                  <c:v>2.6936086229192878E-2</c:v>
                </c:pt>
                <c:pt idx="846">
                  <c:v>2.713620856250051E-2</c:v>
                </c:pt>
                <c:pt idx="847">
                  <c:v>2.5967753353725181E-2</c:v>
                </c:pt>
                <c:pt idx="848">
                  <c:v>2.5997991629327456E-2</c:v>
                </c:pt>
                <c:pt idx="849">
                  <c:v>2.6372015705448681E-2</c:v>
                </c:pt>
                <c:pt idx="850">
                  <c:v>2.6494657621556842E-2</c:v>
                </c:pt>
                <c:pt idx="851">
                  <c:v>2.5884164386960801E-2</c:v>
                </c:pt>
                <c:pt idx="852">
                  <c:v>2.6490897461715009E-2</c:v>
                </c:pt>
                <c:pt idx="853">
                  <c:v>2.5469077264733412E-2</c:v>
                </c:pt>
                <c:pt idx="854">
                  <c:v>2.5461270018086252E-2</c:v>
                </c:pt>
                <c:pt idx="855">
                  <c:v>2.5429214468996052E-2</c:v>
                </c:pt>
                <c:pt idx="856">
                  <c:v>2.4011756371596551E-2</c:v>
                </c:pt>
                <c:pt idx="857">
                  <c:v>2.4378744651009081E-2</c:v>
                </c:pt>
                <c:pt idx="858">
                  <c:v>2.4594856385361134E-2</c:v>
                </c:pt>
                <c:pt idx="859">
                  <c:v>2.4565689286775862E-2</c:v>
                </c:pt>
                <c:pt idx="860">
                  <c:v>2.461262273959924E-2</c:v>
                </c:pt>
                <c:pt idx="861">
                  <c:v>1.8682652227747221E-2</c:v>
                </c:pt>
                <c:pt idx="862">
                  <c:v>1.828982916663786E-2</c:v>
                </c:pt>
                <c:pt idx="863">
                  <c:v>1.9754725548840738E-2</c:v>
                </c:pt>
                <c:pt idx="864">
                  <c:v>1.9756941089142509E-2</c:v>
                </c:pt>
                <c:pt idx="865">
                  <c:v>2.007343018982333E-2</c:v>
                </c:pt>
                <c:pt idx="866">
                  <c:v>2.1543342209111128E-2</c:v>
                </c:pt>
                <c:pt idx="867">
                  <c:v>2.176411162235441E-2</c:v>
                </c:pt>
                <c:pt idx="868">
                  <c:v>2.2998539166264341E-2</c:v>
                </c:pt>
                <c:pt idx="869">
                  <c:v>2.3565705424752489E-2</c:v>
                </c:pt>
                <c:pt idx="870">
                  <c:v>2.3412058245121988E-2</c:v>
                </c:pt>
                <c:pt idx="871">
                  <c:v>2.6706053941712587E-2</c:v>
                </c:pt>
                <c:pt idx="872">
                  <c:v>2.6696512408622797E-2</c:v>
                </c:pt>
                <c:pt idx="873">
                  <c:v>2.674755337996941E-2</c:v>
                </c:pt>
                <c:pt idx="874">
                  <c:v>2.7040724426565719E-2</c:v>
                </c:pt>
                <c:pt idx="875">
                  <c:v>2.6343272489361053E-2</c:v>
                </c:pt>
                <c:pt idx="876">
                  <c:v>2.6224450803316326E-2</c:v>
                </c:pt>
                <c:pt idx="877">
                  <c:v>2.3917392399553272E-2</c:v>
                </c:pt>
                <c:pt idx="878">
                  <c:v>2.4526844639041978E-2</c:v>
                </c:pt>
                <c:pt idx="879">
                  <c:v>2.4415103542237866E-2</c:v>
                </c:pt>
                <c:pt idx="880">
                  <c:v>2.4468753970992577E-2</c:v>
                </c:pt>
                <c:pt idx="881">
                  <c:v>2.2127609637912087E-2</c:v>
                </c:pt>
                <c:pt idx="882">
                  <c:v>2.5480668593388271E-2</c:v>
                </c:pt>
                <c:pt idx="883">
                  <c:v>2.7855056428970609E-2</c:v>
                </c:pt>
                <c:pt idx="884">
                  <c:v>2.827328286084765E-2</c:v>
                </c:pt>
                <c:pt idx="885">
                  <c:v>2.7045226656481802E-2</c:v>
                </c:pt>
                <c:pt idx="886">
                  <c:v>2.6687547787707475E-2</c:v>
                </c:pt>
                <c:pt idx="887">
                  <c:v>2.6729741974637275E-2</c:v>
                </c:pt>
                <c:pt idx="888">
                  <c:v>2.6306968470476057E-2</c:v>
                </c:pt>
                <c:pt idx="889">
                  <c:v>2.6174959434926152E-2</c:v>
                </c:pt>
                <c:pt idx="890">
                  <c:v>2.6181812658167287E-2</c:v>
                </c:pt>
                <c:pt idx="891">
                  <c:v>2.5051165583335554E-2</c:v>
                </c:pt>
                <c:pt idx="892">
                  <c:v>2.4857199986402352E-2</c:v>
                </c:pt>
                <c:pt idx="893">
                  <c:v>2.4803672928255444E-2</c:v>
                </c:pt>
                <c:pt idx="894">
                  <c:v>2.4454240070174802E-2</c:v>
                </c:pt>
                <c:pt idx="895">
                  <c:v>2.4853812576704545E-2</c:v>
                </c:pt>
                <c:pt idx="896">
                  <c:v>2.5104783857701287E-2</c:v>
                </c:pt>
                <c:pt idx="897">
                  <c:v>2.5388250535762966E-2</c:v>
                </c:pt>
                <c:pt idx="898">
                  <c:v>2.4114703523316992E-2</c:v>
                </c:pt>
                <c:pt idx="899">
                  <c:v>2.4705395024230442E-2</c:v>
                </c:pt>
                <c:pt idx="900">
                  <c:v>2.5223143062361012E-2</c:v>
                </c:pt>
                <c:pt idx="901">
                  <c:v>2.6806732787612121E-2</c:v>
                </c:pt>
                <c:pt idx="902">
                  <c:v>2.4824550006808787E-2</c:v>
                </c:pt>
                <c:pt idx="903">
                  <c:v>1.9450221187431383E-2</c:v>
                </c:pt>
                <c:pt idx="904">
                  <c:v>1.9563054264312187E-2</c:v>
                </c:pt>
                <c:pt idx="905">
                  <c:v>1.9681084754324361E-2</c:v>
                </c:pt>
                <c:pt idx="906">
                  <c:v>1.9898355482139661E-2</c:v>
                </c:pt>
                <c:pt idx="907">
                  <c:v>2.2033222980681708E-2</c:v>
                </c:pt>
                <c:pt idx="908">
                  <c:v>2.2125222628412412E-2</c:v>
                </c:pt>
                <c:pt idx="909">
                  <c:v>2.2454967014804941E-2</c:v>
                </c:pt>
                <c:pt idx="910">
                  <c:v>2.3819110048424096E-2</c:v>
                </c:pt>
                <c:pt idx="911">
                  <c:v>2.382967451184119E-2</c:v>
                </c:pt>
                <c:pt idx="912">
                  <c:v>2.3232160746902281E-2</c:v>
                </c:pt>
                <c:pt idx="913">
                  <c:v>2.3275679978430001E-2</c:v>
                </c:pt>
                <c:pt idx="914">
                  <c:v>2.3283929402928252E-2</c:v>
                </c:pt>
                <c:pt idx="915">
                  <c:v>2.2625703097178592E-2</c:v>
                </c:pt>
                <c:pt idx="916">
                  <c:v>2.3187498440031588E-2</c:v>
                </c:pt>
                <c:pt idx="917">
                  <c:v>2.2982627429080412E-2</c:v>
                </c:pt>
                <c:pt idx="918">
                  <c:v>2.3331818579012811E-2</c:v>
                </c:pt>
                <c:pt idx="919">
                  <c:v>2.2866268572985612E-2</c:v>
                </c:pt>
                <c:pt idx="920">
                  <c:v>2.3901785599942639E-2</c:v>
                </c:pt>
                <c:pt idx="921">
                  <c:v>2.2165740164180742E-2</c:v>
                </c:pt>
                <c:pt idx="922">
                  <c:v>2.2158820091842623E-2</c:v>
                </c:pt>
                <c:pt idx="923">
                  <c:v>2.3213639328320396E-2</c:v>
                </c:pt>
                <c:pt idx="924">
                  <c:v>2.3140390827404846E-2</c:v>
                </c:pt>
                <c:pt idx="925">
                  <c:v>2.2810480004240762E-2</c:v>
                </c:pt>
                <c:pt idx="926">
                  <c:v>2.3300664420932978E-2</c:v>
                </c:pt>
                <c:pt idx="927">
                  <c:v>2.0960866623225851E-2</c:v>
                </c:pt>
                <c:pt idx="928">
                  <c:v>2.1174487956028647E-2</c:v>
                </c:pt>
                <c:pt idx="929">
                  <c:v>2.1455167477399638E-2</c:v>
                </c:pt>
                <c:pt idx="930">
                  <c:v>1.930962684341592E-2</c:v>
                </c:pt>
                <c:pt idx="931">
                  <c:v>1.9351001828521355E-2</c:v>
                </c:pt>
                <c:pt idx="932">
                  <c:v>1.9456919630810521E-2</c:v>
                </c:pt>
                <c:pt idx="933">
                  <c:v>1.9471789654018076E-2</c:v>
                </c:pt>
                <c:pt idx="934">
                  <c:v>2.0571846657765479E-2</c:v>
                </c:pt>
                <c:pt idx="935">
                  <c:v>2.1526191751153331E-2</c:v>
                </c:pt>
                <c:pt idx="936">
                  <c:v>2.0746780002452728E-2</c:v>
                </c:pt>
                <c:pt idx="937">
                  <c:v>2.0422549811579246E-2</c:v>
                </c:pt>
                <c:pt idx="938">
                  <c:v>2.0020121509082774E-2</c:v>
                </c:pt>
                <c:pt idx="939">
                  <c:v>1.9933678060353451E-2</c:v>
                </c:pt>
                <c:pt idx="940">
                  <c:v>2.1517057933671951E-2</c:v>
                </c:pt>
                <c:pt idx="941">
                  <c:v>2.1189553212692766E-2</c:v>
                </c:pt>
                <c:pt idx="942">
                  <c:v>2.3276604076220855E-2</c:v>
                </c:pt>
                <c:pt idx="943">
                  <c:v>2.2554029305762797E-2</c:v>
                </c:pt>
                <c:pt idx="944">
                  <c:v>2.3154055505790833E-2</c:v>
                </c:pt>
                <c:pt idx="945">
                  <c:v>2.315076501522504E-2</c:v>
                </c:pt>
                <c:pt idx="946">
                  <c:v>2.1959090642317471E-2</c:v>
                </c:pt>
                <c:pt idx="947">
                  <c:v>2.1971373951056038E-2</c:v>
                </c:pt>
                <c:pt idx="948">
                  <c:v>2.1614121215336797E-2</c:v>
                </c:pt>
                <c:pt idx="949">
                  <c:v>2.0271716296817292E-2</c:v>
                </c:pt>
                <c:pt idx="950">
                  <c:v>2.0313445231539447E-2</c:v>
                </c:pt>
                <c:pt idx="951">
                  <c:v>2.0428570569558487E-2</c:v>
                </c:pt>
                <c:pt idx="952">
                  <c:v>2.0274791804997049E-2</c:v>
                </c:pt>
                <c:pt idx="953">
                  <c:v>2.0408653382567782E-2</c:v>
                </c:pt>
                <c:pt idx="954">
                  <c:v>1.9939235764185631E-2</c:v>
                </c:pt>
                <c:pt idx="955">
                  <c:v>1.96157909887337E-2</c:v>
                </c:pt>
                <c:pt idx="956">
                  <c:v>1.9603308357583605E-2</c:v>
                </c:pt>
                <c:pt idx="957">
                  <c:v>1.9315141866117862E-2</c:v>
                </c:pt>
                <c:pt idx="958">
                  <c:v>2.124519008720499E-2</c:v>
                </c:pt>
                <c:pt idx="959">
                  <c:v>2.1519299643494666E-2</c:v>
                </c:pt>
                <c:pt idx="960">
                  <c:v>1.8099854090861303E-2</c:v>
                </c:pt>
                <c:pt idx="961">
                  <c:v>1.8191229708124791E-2</c:v>
                </c:pt>
                <c:pt idx="962">
                  <c:v>1.4017316808781292E-2</c:v>
                </c:pt>
                <c:pt idx="963">
                  <c:v>1.4025610757215475E-2</c:v>
                </c:pt>
                <c:pt idx="964">
                  <c:v>1.3903338544176701E-2</c:v>
                </c:pt>
                <c:pt idx="965">
                  <c:v>1.4180167948823123E-2</c:v>
                </c:pt>
                <c:pt idx="966">
                  <c:v>1.6884404979194207E-2</c:v>
                </c:pt>
                <c:pt idx="967">
                  <c:v>1.6711344311255767E-2</c:v>
                </c:pt>
                <c:pt idx="968">
                  <c:v>1.6199776738827807E-2</c:v>
                </c:pt>
                <c:pt idx="969">
                  <c:v>1.7702542815358251E-2</c:v>
                </c:pt>
                <c:pt idx="970">
                  <c:v>2.0955742520548052E-2</c:v>
                </c:pt>
                <c:pt idx="971">
                  <c:v>2.0915370045380601E-2</c:v>
                </c:pt>
                <c:pt idx="972">
                  <c:v>2.2465294891656631E-2</c:v>
                </c:pt>
                <c:pt idx="973">
                  <c:v>2.252997934626107E-2</c:v>
                </c:pt>
                <c:pt idx="974">
                  <c:v>2.2525427275992146E-2</c:v>
                </c:pt>
                <c:pt idx="975">
                  <c:v>2.3096630794261629E-2</c:v>
                </c:pt>
                <c:pt idx="976">
                  <c:v>2.3584345241488773E-2</c:v>
                </c:pt>
                <c:pt idx="977">
                  <c:v>2.397350115280341E-2</c:v>
                </c:pt>
                <c:pt idx="978">
                  <c:v>2.5928805067709792E-2</c:v>
                </c:pt>
                <c:pt idx="979">
                  <c:v>2.5570337310973933E-2</c:v>
                </c:pt>
                <c:pt idx="980">
                  <c:v>2.5133253742892669E-2</c:v>
                </c:pt>
                <c:pt idx="981">
                  <c:v>2.5188032675307441E-2</c:v>
                </c:pt>
                <c:pt idx="982">
                  <c:v>2.5088095269586046E-2</c:v>
                </c:pt>
                <c:pt idx="983">
                  <c:v>2.4988915132823891E-2</c:v>
                </c:pt>
                <c:pt idx="984">
                  <c:v>2.4685366867525958E-2</c:v>
                </c:pt>
                <c:pt idx="985">
                  <c:v>2.4886726852806341E-2</c:v>
                </c:pt>
                <c:pt idx="986">
                  <c:v>2.5300022144418149E-2</c:v>
                </c:pt>
                <c:pt idx="987">
                  <c:v>2.5704358401111811E-2</c:v>
                </c:pt>
                <c:pt idx="988">
                  <c:v>2.5884933272383052E-2</c:v>
                </c:pt>
                <c:pt idx="989">
                  <c:v>2.7509475186072989E-2</c:v>
                </c:pt>
                <c:pt idx="990">
                  <c:v>2.6554580075989799E-2</c:v>
                </c:pt>
                <c:pt idx="991">
                  <c:v>2.6749138205249611E-2</c:v>
                </c:pt>
                <c:pt idx="992">
                  <c:v>2.6768013938944731E-2</c:v>
                </c:pt>
                <c:pt idx="993">
                  <c:v>2.6623396284395452E-2</c:v>
                </c:pt>
                <c:pt idx="994">
                  <c:v>2.7720817855735682E-2</c:v>
                </c:pt>
                <c:pt idx="995">
                  <c:v>2.7384661729575092E-2</c:v>
                </c:pt>
                <c:pt idx="996">
                  <c:v>2.9784596458937478E-2</c:v>
                </c:pt>
                <c:pt idx="997">
                  <c:v>3.1166136753511226E-2</c:v>
                </c:pt>
                <c:pt idx="998">
                  <c:v>2.9801869766062652E-2</c:v>
                </c:pt>
                <c:pt idx="999">
                  <c:v>3.0432680047267294E-2</c:v>
                </c:pt>
                <c:pt idx="1000">
                  <c:v>3.0495217365754258E-2</c:v>
                </c:pt>
                <c:pt idx="1001">
                  <c:v>3.055103673526964E-2</c:v>
                </c:pt>
                <c:pt idx="1002">
                  <c:v>3.4028921041047336E-2</c:v>
                </c:pt>
                <c:pt idx="1003">
                  <c:v>3.7403712456800291E-2</c:v>
                </c:pt>
                <c:pt idx="1004">
                  <c:v>3.7248372488067186E-2</c:v>
                </c:pt>
                <c:pt idx="1005">
                  <c:v>3.7365068592147457E-2</c:v>
                </c:pt>
                <c:pt idx="1006">
                  <c:v>3.6164347904610691E-2</c:v>
                </c:pt>
                <c:pt idx="1007">
                  <c:v>3.6838547469887739E-2</c:v>
                </c:pt>
                <c:pt idx="1008">
                  <c:v>3.7414699175453682E-2</c:v>
                </c:pt>
                <c:pt idx="1009">
                  <c:v>3.6069134406152142E-2</c:v>
                </c:pt>
                <c:pt idx="1010">
                  <c:v>3.5502498982756335E-2</c:v>
                </c:pt>
                <c:pt idx="1011">
                  <c:v>3.5283964251112854E-2</c:v>
                </c:pt>
                <c:pt idx="1012">
                  <c:v>3.4215052962177202E-2</c:v>
                </c:pt>
                <c:pt idx="1013">
                  <c:v>3.4054633442131846E-2</c:v>
                </c:pt>
                <c:pt idx="1014">
                  <c:v>3.3355209375187947E-2</c:v>
                </c:pt>
                <c:pt idx="1015">
                  <c:v>3.3341227081186156E-2</c:v>
                </c:pt>
                <c:pt idx="1016">
                  <c:v>3.0380801750079615E-2</c:v>
                </c:pt>
                <c:pt idx="1017">
                  <c:v>2.983258359466695E-2</c:v>
                </c:pt>
                <c:pt idx="1018">
                  <c:v>2.8297587383671802E-2</c:v>
                </c:pt>
                <c:pt idx="1019">
                  <c:v>2.8231320842073648E-2</c:v>
                </c:pt>
                <c:pt idx="1020">
                  <c:v>2.785384268358498E-2</c:v>
                </c:pt>
                <c:pt idx="1021">
                  <c:v>2.8939040526941812E-2</c:v>
                </c:pt>
                <c:pt idx="1022">
                  <c:v>2.5678292068142802E-2</c:v>
                </c:pt>
                <c:pt idx="1023">
                  <c:v>2.3523878807515202E-2</c:v>
                </c:pt>
                <c:pt idx="1024">
                  <c:v>2.6864007020294203E-2</c:v>
                </c:pt>
                <c:pt idx="1025">
                  <c:v>2.6416832096260882E-2</c:v>
                </c:pt>
                <c:pt idx="1026">
                  <c:v>2.6616218851011456E-2</c:v>
                </c:pt>
                <c:pt idx="1027">
                  <c:v>2.4689227751880011E-2</c:v>
                </c:pt>
                <c:pt idx="1028">
                  <c:v>2.5325756104660469E-2</c:v>
                </c:pt>
                <c:pt idx="1029">
                  <c:v>2.4899257392964412E-2</c:v>
                </c:pt>
                <c:pt idx="1030">
                  <c:v>2.5186863576303849E-2</c:v>
                </c:pt>
                <c:pt idx="1031">
                  <c:v>2.5484607887890739E-2</c:v>
                </c:pt>
                <c:pt idx="1032">
                  <c:v>2.5470029549825052E-2</c:v>
                </c:pt>
                <c:pt idx="1033">
                  <c:v>2.5475994434066056E-2</c:v>
                </c:pt>
                <c:pt idx="1034">
                  <c:v>2.5527387638869442E-2</c:v>
                </c:pt>
                <c:pt idx="1035">
                  <c:v>2.5371490050974492E-2</c:v>
                </c:pt>
                <c:pt idx="1036">
                  <c:v>2.684118968939601E-2</c:v>
                </c:pt>
                <c:pt idx="1037">
                  <c:v>2.5134403972827041E-2</c:v>
                </c:pt>
                <c:pt idx="1038">
                  <c:v>2.4917962495122452E-2</c:v>
                </c:pt>
                <c:pt idx="1039">
                  <c:v>2.5033881860620492E-2</c:v>
                </c:pt>
                <c:pt idx="1040">
                  <c:v>2.4795401044451267E-2</c:v>
                </c:pt>
                <c:pt idx="1041">
                  <c:v>2.7462408271442078E-2</c:v>
                </c:pt>
                <c:pt idx="1042">
                  <c:v>2.9103620834645683E-2</c:v>
                </c:pt>
                <c:pt idx="1043">
                  <c:v>2.7834892690932211E-2</c:v>
                </c:pt>
                <c:pt idx="1044">
                  <c:v>2.422792510501898E-2</c:v>
                </c:pt>
                <c:pt idx="1045">
                  <c:v>2.5744507705594392E-2</c:v>
                </c:pt>
                <c:pt idx="1046">
                  <c:v>2.6739820072992672E-2</c:v>
                </c:pt>
                <c:pt idx="1047">
                  <c:v>2.6694684141230777E-2</c:v>
                </c:pt>
                <c:pt idx="1048">
                  <c:v>2.868572064368E-2</c:v>
                </c:pt>
                <c:pt idx="1049">
                  <c:v>2.8772516517868392E-2</c:v>
                </c:pt>
                <c:pt idx="1050">
                  <c:v>2.8980679281326742E-2</c:v>
                </c:pt>
                <c:pt idx="1051">
                  <c:v>2.8913679178698439E-2</c:v>
                </c:pt>
                <c:pt idx="1052">
                  <c:v>2.9737695093605201E-2</c:v>
                </c:pt>
                <c:pt idx="1053">
                  <c:v>3.0547236041253492E-2</c:v>
                </c:pt>
                <c:pt idx="1054">
                  <c:v>3.0598702702211232E-2</c:v>
                </c:pt>
                <c:pt idx="1055">
                  <c:v>3.0946735501496396E-2</c:v>
                </c:pt>
                <c:pt idx="1056">
                  <c:v>3.0898082867343152E-2</c:v>
                </c:pt>
                <c:pt idx="1057">
                  <c:v>3.1209946664843724E-2</c:v>
                </c:pt>
                <c:pt idx="1058">
                  <c:v>3.0240465362206141E-2</c:v>
                </c:pt>
                <c:pt idx="1059">
                  <c:v>3.1122780069126752E-2</c:v>
                </c:pt>
                <c:pt idx="1060">
                  <c:v>3.0857226507938641E-2</c:v>
                </c:pt>
                <c:pt idx="1061">
                  <c:v>3.0512596743781963E-2</c:v>
                </c:pt>
                <c:pt idx="1062">
                  <c:v>2.9724001532816229E-2</c:v>
                </c:pt>
                <c:pt idx="1063">
                  <c:v>2.8678714805065002E-2</c:v>
                </c:pt>
                <c:pt idx="1064">
                  <c:v>2.8461550073957662E-2</c:v>
                </c:pt>
                <c:pt idx="1065">
                  <c:v>2.7027274313195192E-2</c:v>
                </c:pt>
                <c:pt idx="1066">
                  <c:v>2.5888723917581066E-2</c:v>
                </c:pt>
                <c:pt idx="1067">
                  <c:v>2.5907498496688799E-2</c:v>
                </c:pt>
                <c:pt idx="1068">
                  <c:v>2.2813441072694583E-2</c:v>
                </c:pt>
                <c:pt idx="1069">
                  <c:v>2.2550835850338628E-2</c:v>
                </c:pt>
                <c:pt idx="1070">
                  <c:v>2.2188949724602752E-2</c:v>
                </c:pt>
                <c:pt idx="1071">
                  <c:v>2.2007706108977704E-2</c:v>
                </c:pt>
                <c:pt idx="1072">
                  <c:v>2.6689237358982251E-2</c:v>
                </c:pt>
                <c:pt idx="1073">
                  <c:v>2.6405604513397452E-2</c:v>
                </c:pt>
                <c:pt idx="1074">
                  <c:v>2.7461513980414305E-2</c:v>
                </c:pt>
                <c:pt idx="1075">
                  <c:v>2.686341833734707E-2</c:v>
                </c:pt>
                <c:pt idx="1076">
                  <c:v>2.6897297619331309E-2</c:v>
                </c:pt>
                <c:pt idx="1077">
                  <c:v>2.7869075061306398E-2</c:v>
                </c:pt>
                <c:pt idx="1078">
                  <c:v>2.8093273971572012E-2</c:v>
                </c:pt>
                <c:pt idx="1079">
                  <c:v>2.7248080278742912E-2</c:v>
                </c:pt>
                <c:pt idx="1080">
                  <c:v>2.7279188552831252E-2</c:v>
                </c:pt>
                <c:pt idx="1081">
                  <c:v>2.5848860877192792E-2</c:v>
                </c:pt>
                <c:pt idx="1082">
                  <c:v>2.5782407960185272E-2</c:v>
                </c:pt>
                <c:pt idx="1083">
                  <c:v>2.4905636118193356E-2</c:v>
                </c:pt>
                <c:pt idx="1084">
                  <c:v>2.6146836319687779E-2</c:v>
                </c:pt>
                <c:pt idx="1085">
                  <c:v>2.6006836528352159E-2</c:v>
                </c:pt>
                <c:pt idx="1086">
                  <c:v>2.5195852902228581E-2</c:v>
                </c:pt>
                <c:pt idx="1087">
                  <c:v>2.5067874263391941E-2</c:v>
                </c:pt>
                <c:pt idx="1088">
                  <c:v>2.5541542220531045E-2</c:v>
                </c:pt>
                <c:pt idx="1089">
                  <c:v>2.5489126935360991E-2</c:v>
                </c:pt>
                <c:pt idx="1090">
                  <c:v>2.555113858445569E-2</c:v>
                </c:pt>
                <c:pt idx="1091">
                  <c:v>2.5058191228243112E-2</c:v>
                </c:pt>
                <c:pt idx="1092">
                  <c:v>1.9044682641289192E-2</c:v>
                </c:pt>
                <c:pt idx="1093">
                  <c:v>1.940974685377966E-2</c:v>
                </c:pt>
                <c:pt idx="1094">
                  <c:v>1.9041173155539468E-2</c:v>
                </c:pt>
                <c:pt idx="1095">
                  <c:v>1.9019061796561421E-2</c:v>
                </c:pt>
                <c:pt idx="1096">
                  <c:v>1.8931935066619197E-2</c:v>
                </c:pt>
                <c:pt idx="1097">
                  <c:v>1.7497897097718602E-2</c:v>
                </c:pt>
                <c:pt idx="1098">
                  <c:v>1.6684710616516059E-2</c:v>
                </c:pt>
                <c:pt idx="1099">
                  <c:v>2.1060725627680112E-2</c:v>
                </c:pt>
                <c:pt idx="1100">
                  <c:v>2.0589358787433856E-2</c:v>
                </c:pt>
                <c:pt idx="1101">
                  <c:v>2.0573283257547079E-2</c:v>
                </c:pt>
                <c:pt idx="1102">
                  <c:v>1.9894399032066898E-2</c:v>
                </c:pt>
                <c:pt idx="1103">
                  <c:v>1.9526876393370043E-2</c:v>
                </c:pt>
                <c:pt idx="1104">
                  <c:v>1.9255720499802467E-2</c:v>
                </c:pt>
                <c:pt idx="1105">
                  <c:v>1.8554806017849406E-2</c:v>
                </c:pt>
                <c:pt idx="1106">
                  <c:v>1.8349765198293441E-2</c:v>
                </c:pt>
                <c:pt idx="1107">
                  <c:v>1.9127539014222306E-2</c:v>
                </c:pt>
                <c:pt idx="1108">
                  <c:v>1.90605356292399E-2</c:v>
                </c:pt>
                <c:pt idx="1109">
                  <c:v>1.9252220828721071E-2</c:v>
                </c:pt>
                <c:pt idx="1110">
                  <c:v>1.9182627295228086E-2</c:v>
                </c:pt>
                <c:pt idx="1111">
                  <c:v>1.997433659942616E-2</c:v>
                </c:pt>
                <c:pt idx="1112">
                  <c:v>1.8941198591070921E-2</c:v>
                </c:pt>
                <c:pt idx="1113">
                  <c:v>1.7241522912739383E-2</c:v>
                </c:pt>
                <c:pt idx="1114">
                  <c:v>1.7352894619183191E-2</c:v>
                </c:pt>
                <c:pt idx="1115">
                  <c:v>1.7454849435323855E-2</c:v>
                </c:pt>
                <c:pt idx="1116">
                  <c:v>1.7280317262792323E-2</c:v>
                </c:pt>
                <c:pt idx="1117">
                  <c:v>1.7279223665437441E-2</c:v>
                </c:pt>
                <c:pt idx="1118">
                  <c:v>1.7846533900247357E-2</c:v>
                </c:pt>
                <c:pt idx="1119">
                  <c:v>1.473562172774885E-2</c:v>
                </c:pt>
                <c:pt idx="1120">
                  <c:v>1.4827170080601141E-2</c:v>
                </c:pt>
                <c:pt idx="1121">
                  <c:v>1.7334814815816741E-2</c:v>
                </c:pt>
                <c:pt idx="1122">
                  <c:v>1.8081446959017373E-2</c:v>
                </c:pt>
                <c:pt idx="1123">
                  <c:v>1.9145238112211603E-2</c:v>
                </c:pt>
                <c:pt idx="1124">
                  <c:v>1.9167314992035125E-2</c:v>
                </c:pt>
                <c:pt idx="1125">
                  <c:v>1.9697154005406881E-2</c:v>
                </c:pt>
                <c:pt idx="1126">
                  <c:v>2.2305714486700715E-2</c:v>
                </c:pt>
                <c:pt idx="1127">
                  <c:v>2.1889707119888812E-2</c:v>
                </c:pt>
                <c:pt idx="1128">
                  <c:v>2.1927877554841851E-2</c:v>
                </c:pt>
                <c:pt idx="1129">
                  <c:v>2.2752957296714251E-2</c:v>
                </c:pt>
                <c:pt idx="1130">
                  <c:v>2.265729802189468E-2</c:v>
                </c:pt>
                <c:pt idx="1131">
                  <c:v>2.1248638826554856E-2</c:v>
                </c:pt>
                <c:pt idx="1132">
                  <c:v>2.3877720996962341E-2</c:v>
                </c:pt>
                <c:pt idx="1133">
                  <c:v>2.3814791844401988E-2</c:v>
                </c:pt>
                <c:pt idx="1134">
                  <c:v>2.41475717217998E-2</c:v>
                </c:pt>
                <c:pt idx="1135">
                  <c:v>2.4254761830674609E-2</c:v>
                </c:pt>
                <c:pt idx="1136">
                  <c:v>2.4464860543947666E-2</c:v>
                </c:pt>
                <c:pt idx="1137">
                  <c:v>2.4694333957758132E-2</c:v>
                </c:pt>
                <c:pt idx="1138">
                  <c:v>2.3799833999507487E-2</c:v>
                </c:pt>
                <c:pt idx="1139">
                  <c:v>2.2321527855049449E-2</c:v>
                </c:pt>
                <c:pt idx="1140">
                  <c:v>2.1735035841885242E-2</c:v>
                </c:pt>
                <c:pt idx="1141">
                  <c:v>2.0830010061215137E-2</c:v>
                </c:pt>
                <c:pt idx="1142">
                  <c:v>2.1010199815362902E-2</c:v>
                </c:pt>
                <c:pt idx="1143">
                  <c:v>2.0614112304967611E-2</c:v>
                </c:pt>
                <c:pt idx="1144">
                  <c:v>2.0169143480978802E-2</c:v>
                </c:pt>
                <c:pt idx="1145">
                  <c:v>1.9507830655972957E-2</c:v>
                </c:pt>
                <c:pt idx="1146">
                  <c:v>1.8325053397539242E-2</c:v>
                </c:pt>
                <c:pt idx="1147">
                  <c:v>2.0717314787926534E-2</c:v>
                </c:pt>
                <c:pt idx="1148">
                  <c:v>2.0725639181523682E-2</c:v>
                </c:pt>
                <c:pt idx="1149">
                  <c:v>2.0345942964362092E-2</c:v>
                </c:pt>
                <c:pt idx="1150">
                  <c:v>1.9961314620863611E-2</c:v>
                </c:pt>
                <c:pt idx="1151">
                  <c:v>2.0102643014456932E-2</c:v>
                </c:pt>
                <c:pt idx="1152">
                  <c:v>1.7629097284549516E-2</c:v>
                </c:pt>
                <c:pt idx="1153">
                  <c:v>1.7858370108823483E-2</c:v>
                </c:pt>
                <c:pt idx="1154">
                  <c:v>1.7546796935012151E-2</c:v>
                </c:pt>
                <c:pt idx="1155">
                  <c:v>1.862388427621129E-2</c:v>
                </c:pt>
                <c:pt idx="1156">
                  <c:v>1.7537483845648679E-2</c:v>
                </c:pt>
                <c:pt idx="1157">
                  <c:v>1.7774638495102957E-2</c:v>
                </c:pt>
                <c:pt idx="1158">
                  <c:v>1.9170701055473343E-2</c:v>
                </c:pt>
                <c:pt idx="1159">
                  <c:v>2.2038859430170612E-2</c:v>
                </c:pt>
                <c:pt idx="1160">
                  <c:v>2.2014134988802801E-2</c:v>
                </c:pt>
                <c:pt idx="1161">
                  <c:v>2.4039165443696612E-2</c:v>
                </c:pt>
                <c:pt idx="1162">
                  <c:v>2.4811092807542942E-2</c:v>
                </c:pt>
                <c:pt idx="1163">
                  <c:v>2.5750494377837767E-2</c:v>
                </c:pt>
                <c:pt idx="1164">
                  <c:v>2.5808418216101591E-2</c:v>
                </c:pt>
                <c:pt idx="1165">
                  <c:v>2.8092193289422151E-2</c:v>
                </c:pt>
                <c:pt idx="1166">
                  <c:v>2.7011003836405402E-2</c:v>
                </c:pt>
                <c:pt idx="1167">
                  <c:v>2.3820151084274991E-2</c:v>
                </c:pt>
                <c:pt idx="1168">
                  <c:v>2.3713455972920999E-2</c:v>
                </c:pt>
                <c:pt idx="1169">
                  <c:v>2.3743392646245216E-2</c:v>
                </c:pt>
                <c:pt idx="1170">
                  <c:v>2.3476491872237073E-2</c:v>
                </c:pt>
                <c:pt idx="1171">
                  <c:v>2.6585120539353416E-2</c:v>
                </c:pt>
                <c:pt idx="1172">
                  <c:v>2.6663583166221902E-2</c:v>
                </c:pt>
                <c:pt idx="1173">
                  <c:v>2.7709189340325808E-2</c:v>
                </c:pt>
                <c:pt idx="1174">
                  <c:v>2.8219693531677595E-2</c:v>
                </c:pt>
                <c:pt idx="1175">
                  <c:v>2.7808750087691451E-2</c:v>
                </c:pt>
                <c:pt idx="1176">
                  <c:v>2.7919598235439113E-2</c:v>
                </c:pt>
                <c:pt idx="1177">
                  <c:v>2.7858401801148798E-2</c:v>
                </c:pt>
                <c:pt idx="1178">
                  <c:v>2.6056368688484873E-2</c:v>
                </c:pt>
                <c:pt idx="1179">
                  <c:v>2.5454103436870056E-2</c:v>
                </c:pt>
                <c:pt idx="1180">
                  <c:v>2.5663332762708452E-2</c:v>
                </c:pt>
                <c:pt idx="1181">
                  <c:v>2.6479196755978075E-2</c:v>
                </c:pt>
                <c:pt idx="1182">
                  <c:v>2.5672324818362006E-2</c:v>
                </c:pt>
                <c:pt idx="1183">
                  <c:v>2.4820326605420006E-2</c:v>
                </c:pt>
                <c:pt idx="1184">
                  <c:v>2.6848915404817982E-2</c:v>
                </c:pt>
                <c:pt idx="1185">
                  <c:v>2.3959324115664479E-2</c:v>
                </c:pt>
                <c:pt idx="1186">
                  <c:v>2.4393448897593453E-2</c:v>
                </c:pt>
                <c:pt idx="1187">
                  <c:v>2.4323394509201318E-2</c:v>
                </c:pt>
                <c:pt idx="1188">
                  <c:v>2.4575252436725401E-2</c:v>
                </c:pt>
                <c:pt idx="1189">
                  <c:v>2.5199752490061893E-2</c:v>
                </c:pt>
                <c:pt idx="1190">
                  <c:v>2.5489321331835447E-2</c:v>
                </c:pt>
                <c:pt idx="1191">
                  <c:v>2.6563520596376986E-2</c:v>
                </c:pt>
                <c:pt idx="1192">
                  <c:v>2.5999378435851612E-2</c:v>
                </c:pt>
                <c:pt idx="1193">
                  <c:v>2.5694266047503012E-2</c:v>
                </c:pt>
                <c:pt idx="1194">
                  <c:v>2.5364820206547928E-2</c:v>
                </c:pt>
                <c:pt idx="1195">
                  <c:v>2.5043196816568646E-2</c:v>
                </c:pt>
                <c:pt idx="1196">
                  <c:v>2.6591998500886092E-2</c:v>
                </c:pt>
                <c:pt idx="1197">
                  <c:v>2.6709856190217554E-2</c:v>
                </c:pt>
                <c:pt idx="1198">
                  <c:v>2.6718216286266402E-2</c:v>
                </c:pt>
                <c:pt idx="1199">
                  <c:v>2.6925810940040408E-2</c:v>
                </c:pt>
                <c:pt idx="1200">
                  <c:v>3.0751973840811211E-2</c:v>
                </c:pt>
                <c:pt idx="1201">
                  <c:v>3.1277736791547085E-2</c:v>
                </c:pt>
                <c:pt idx="1202">
                  <c:v>3.1410845165875771E-2</c:v>
                </c:pt>
                <c:pt idx="1203">
                  <c:v>3.1482108465036691E-2</c:v>
                </c:pt>
                <c:pt idx="1204">
                  <c:v>2.9412137225845812E-2</c:v>
                </c:pt>
                <c:pt idx="1205">
                  <c:v>2.78671267313274E-2</c:v>
                </c:pt>
                <c:pt idx="1206">
                  <c:v>2.8192164087205079E-2</c:v>
                </c:pt>
                <c:pt idx="1207">
                  <c:v>3.0227502356340152E-2</c:v>
                </c:pt>
                <c:pt idx="1208">
                  <c:v>3.0188398016612682E-2</c:v>
                </c:pt>
                <c:pt idx="1209">
                  <c:v>3.0163808759830886E-2</c:v>
                </c:pt>
                <c:pt idx="1210">
                  <c:v>3.0197750985061601E-2</c:v>
                </c:pt>
                <c:pt idx="1211">
                  <c:v>2.5758302016199452E-2</c:v>
                </c:pt>
                <c:pt idx="1212">
                  <c:v>2.5283812761805202E-2</c:v>
                </c:pt>
                <c:pt idx="1213">
                  <c:v>2.5430870714051618E-2</c:v>
                </c:pt>
                <c:pt idx="1214">
                  <c:v>2.6164947165858592E-2</c:v>
                </c:pt>
                <c:pt idx="1215">
                  <c:v>2.6401480650755042E-2</c:v>
                </c:pt>
                <c:pt idx="1216">
                  <c:v>3.1479608459665409E-2</c:v>
                </c:pt>
                <c:pt idx="1217">
                  <c:v>3.2170722342622381E-2</c:v>
                </c:pt>
                <c:pt idx="1218">
                  <c:v>3.2794764388041735E-2</c:v>
                </c:pt>
                <c:pt idx="1219">
                  <c:v>3.3192534416332735E-2</c:v>
                </c:pt>
                <c:pt idx="1220">
                  <c:v>3.1661835147316651E-2</c:v>
                </c:pt>
                <c:pt idx="1221">
                  <c:v>2.9880321025601411E-2</c:v>
                </c:pt>
                <c:pt idx="1222">
                  <c:v>3.1154083198760021E-2</c:v>
                </c:pt>
                <c:pt idx="1223">
                  <c:v>3.106256263782621E-2</c:v>
                </c:pt>
                <c:pt idx="1224">
                  <c:v>3.1155984711445445E-2</c:v>
                </c:pt>
                <c:pt idx="1225">
                  <c:v>3.4003798705486282E-2</c:v>
                </c:pt>
                <c:pt idx="1226">
                  <c:v>3.2143676330859426E-2</c:v>
                </c:pt>
                <c:pt idx="1227">
                  <c:v>3.1951105432772096E-2</c:v>
                </c:pt>
                <c:pt idx="1228">
                  <c:v>3.2108608165721982E-2</c:v>
                </c:pt>
                <c:pt idx="1229">
                  <c:v>3.2028456049908068E-2</c:v>
                </c:pt>
                <c:pt idx="1230">
                  <c:v>3.2391664031293135E-2</c:v>
                </c:pt>
                <c:pt idx="1231">
                  <c:v>3.2828174756707497E-2</c:v>
                </c:pt>
                <c:pt idx="1232">
                  <c:v>3.2269468458402152E-2</c:v>
                </c:pt>
                <c:pt idx="1233">
                  <c:v>3.2638352585783431E-2</c:v>
                </c:pt>
                <c:pt idx="1234">
                  <c:v>3.123861032284481E-2</c:v>
                </c:pt>
                <c:pt idx="1235">
                  <c:v>3.1121463684985431E-2</c:v>
                </c:pt>
                <c:pt idx="1236">
                  <c:v>2.7075952070246368E-2</c:v>
                </c:pt>
                <c:pt idx="1237">
                  <c:v>2.7876163404067695E-2</c:v>
                </c:pt>
                <c:pt idx="1238">
                  <c:v>2.7559265130347111E-2</c:v>
                </c:pt>
                <c:pt idx="1239">
                  <c:v>2.8390021744609747E-2</c:v>
                </c:pt>
                <c:pt idx="1240">
                  <c:v>2.7393400600368586E-2</c:v>
                </c:pt>
                <c:pt idx="1241">
                  <c:v>2.8205067582247188E-2</c:v>
                </c:pt>
                <c:pt idx="1242">
                  <c:v>2.6438043661600356E-2</c:v>
                </c:pt>
                <c:pt idx="1243">
                  <c:v>2.6341566373941951E-2</c:v>
                </c:pt>
                <c:pt idx="1244">
                  <c:v>2.6448308821499837E-2</c:v>
                </c:pt>
                <c:pt idx="1245">
                  <c:v>2.9488359561828006E-2</c:v>
                </c:pt>
                <c:pt idx="1246">
                  <c:v>2.9796144890602623E-2</c:v>
                </c:pt>
                <c:pt idx="1247">
                  <c:v>2.7888250653700652E-2</c:v>
                </c:pt>
                <c:pt idx="1248">
                  <c:v>2.7825305680384788E-2</c:v>
                </c:pt>
                <c:pt idx="1249">
                  <c:v>2.8902077804708621E-2</c:v>
                </c:pt>
                <c:pt idx="1250">
                  <c:v>2.9060263598851905E-2</c:v>
                </c:pt>
                <c:pt idx="1251">
                  <c:v>2.9307042798803737E-2</c:v>
                </c:pt>
                <c:pt idx="1252">
                  <c:v>2.9584082753196048E-2</c:v>
                </c:pt>
                <c:pt idx="1253">
                  <c:v>2.8990666131130723E-2</c:v>
                </c:pt>
                <c:pt idx="1254">
                  <c:v>3.2996187046908744E-2</c:v>
                </c:pt>
                <c:pt idx="1255">
                  <c:v>3.2857880081568216E-2</c:v>
                </c:pt>
                <c:pt idx="1256">
                  <c:v>3.3828683454305099E-2</c:v>
                </c:pt>
                <c:pt idx="1257">
                  <c:v>3.3584789447396235E-2</c:v>
                </c:pt>
                <c:pt idx="1258">
                  <c:v>3.3409884343699597E-2</c:v>
                </c:pt>
                <c:pt idx="1259">
                  <c:v>3.1888416945430362E-2</c:v>
                </c:pt>
                <c:pt idx="1260">
                  <c:v>3.2114230110066401E-2</c:v>
                </c:pt>
                <c:pt idx="1261">
                  <c:v>3.0696882170400442E-2</c:v>
                </c:pt>
                <c:pt idx="1262">
                  <c:v>3.1795062340894874E-2</c:v>
                </c:pt>
                <c:pt idx="1263">
                  <c:v>3.2076758865902832E-2</c:v>
                </c:pt>
                <c:pt idx="1264">
                  <c:v>3.2071144265916472E-2</c:v>
                </c:pt>
                <c:pt idx="1265">
                  <c:v>2.6820519028652352E-2</c:v>
                </c:pt>
                <c:pt idx="1266">
                  <c:v>2.7257191595554287E-2</c:v>
                </c:pt>
                <c:pt idx="1267">
                  <c:v>2.7454783027798781E-2</c:v>
                </c:pt>
                <c:pt idx="1268">
                  <c:v>2.7510179539280231E-2</c:v>
                </c:pt>
                <c:pt idx="1269">
                  <c:v>2.5885786048037238E-2</c:v>
                </c:pt>
                <c:pt idx="1270">
                  <c:v>2.5788810270391552E-2</c:v>
                </c:pt>
                <c:pt idx="1271">
                  <c:v>2.4735632250766592E-2</c:v>
                </c:pt>
                <c:pt idx="1272">
                  <c:v>2.3985681745311828E-2</c:v>
                </c:pt>
                <c:pt idx="1273">
                  <c:v>2.3856205213581536E-2</c:v>
                </c:pt>
                <c:pt idx="1274">
                  <c:v>1.9950966788528805E-2</c:v>
                </c:pt>
                <c:pt idx="1275">
                  <c:v>2.0007293988915015E-2</c:v>
                </c:pt>
                <c:pt idx="1276">
                  <c:v>1.8792502433146549E-2</c:v>
                </c:pt>
                <c:pt idx="1277">
                  <c:v>1.5686312973772976E-2</c:v>
                </c:pt>
                <c:pt idx="1278">
                  <c:v>1.6415246773468634E-2</c:v>
                </c:pt>
                <c:pt idx="1279">
                  <c:v>1.7048188403407761E-2</c:v>
                </c:pt>
                <c:pt idx="1280">
                  <c:v>1.684046178949385E-2</c:v>
                </c:pt>
                <c:pt idx="1281">
                  <c:v>1.6984071196693429E-2</c:v>
                </c:pt>
                <c:pt idx="1282">
                  <c:v>1.534688790599298E-2</c:v>
                </c:pt>
                <c:pt idx="1283">
                  <c:v>1.7194033357465457E-2</c:v>
                </c:pt>
                <c:pt idx="1284">
                  <c:v>2.286938563061781E-2</c:v>
                </c:pt>
                <c:pt idx="1285">
                  <c:v>2.2574425901020191E-2</c:v>
                </c:pt>
                <c:pt idx="1286">
                  <c:v>2.526135156226416E-2</c:v>
                </c:pt>
                <c:pt idx="1287">
                  <c:v>2.7010887304045002E-2</c:v>
                </c:pt>
                <c:pt idx="1288">
                  <c:v>2.7167024998813273E-2</c:v>
                </c:pt>
                <c:pt idx="1289">
                  <c:v>2.8706928086156849E-2</c:v>
                </c:pt>
                <c:pt idx="1290">
                  <c:v>2.8680639021644982E-2</c:v>
                </c:pt>
                <c:pt idx="1291">
                  <c:v>2.8596462948337922E-2</c:v>
                </c:pt>
                <c:pt idx="1292">
                  <c:v>3.0606779981957412E-2</c:v>
                </c:pt>
                <c:pt idx="1293">
                  <c:v>3.1534956337853144E-2</c:v>
                </c:pt>
                <c:pt idx="1294">
                  <c:v>3.1990711088929806E-2</c:v>
                </c:pt>
                <c:pt idx="1295">
                  <c:v>3.2809082694421794E-2</c:v>
                </c:pt>
                <c:pt idx="1296">
                  <c:v>3.2994920883928212E-2</c:v>
                </c:pt>
                <c:pt idx="1297">
                  <c:v>3.5923233635978956E-2</c:v>
                </c:pt>
                <c:pt idx="1298">
                  <c:v>3.6560593593166386E-2</c:v>
                </c:pt>
                <c:pt idx="1299">
                  <c:v>3.6542132309383232E-2</c:v>
                </c:pt>
                <c:pt idx="1300">
                  <c:v>3.7684900809148811E-2</c:v>
                </c:pt>
                <c:pt idx="1301">
                  <c:v>3.7879148700082563E-2</c:v>
                </c:pt>
                <c:pt idx="1302">
                  <c:v>3.9008363003330854E-2</c:v>
                </c:pt>
                <c:pt idx="1303">
                  <c:v>3.8686398929397889E-2</c:v>
                </c:pt>
                <c:pt idx="1304">
                  <c:v>3.4896765915252939E-2</c:v>
                </c:pt>
                <c:pt idx="1305">
                  <c:v>3.49146330034764E-2</c:v>
                </c:pt>
                <c:pt idx="1306">
                  <c:v>3.0943698820697602E-2</c:v>
                </c:pt>
                <c:pt idx="1307">
                  <c:v>3.0811509434716992E-2</c:v>
                </c:pt>
                <c:pt idx="1308">
                  <c:v>3.2997793066282685E-2</c:v>
                </c:pt>
                <c:pt idx="1309">
                  <c:v>3.2838071594962812E-2</c:v>
                </c:pt>
                <c:pt idx="1310">
                  <c:v>3.3669841069018949E-2</c:v>
                </c:pt>
                <c:pt idx="1311">
                  <c:v>3.3462693380283917E-2</c:v>
                </c:pt>
                <c:pt idx="1312">
                  <c:v>3.2762768740184425E-2</c:v>
                </c:pt>
                <c:pt idx="1313">
                  <c:v>3.0499387669496076E-2</c:v>
                </c:pt>
                <c:pt idx="1314">
                  <c:v>3.0866120992312847E-2</c:v>
                </c:pt>
                <c:pt idx="1315">
                  <c:v>3.0298939619199612E-2</c:v>
                </c:pt>
                <c:pt idx="1316">
                  <c:v>3.0279301710905208E-2</c:v>
                </c:pt>
                <c:pt idx="1317">
                  <c:v>2.6990284433271599E-2</c:v>
                </c:pt>
                <c:pt idx="1318">
                  <c:v>2.3919798682217056E-2</c:v>
                </c:pt>
                <c:pt idx="1319">
                  <c:v>2.3919447425677306E-2</c:v>
                </c:pt>
                <c:pt idx="1320">
                  <c:v>2.478363405211401E-2</c:v>
                </c:pt>
                <c:pt idx="1321">
                  <c:v>2.4160150411541174E-2</c:v>
                </c:pt>
                <c:pt idx="1322">
                  <c:v>2.4827550126081628E-2</c:v>
                </c:pt>
                <c:pt idx="1323">
                  <c:v>2.4658750328302798E-2</c:v>
                </c:pt>
                <c:pt idx="1324">
                  <c:v>2.4670501096784481E-2</c:v>
                </c:pt>
                <c:pt idx="1325">
                  <c:v>2.4674387273760957E-2</c:v>
                </c:pt>
                <c:pt idx="1326">
                  <c:v>2.5072340693430256E-2</c:v>
                </c:pt>
                <c:pt idx="1327">
                  <c:v>2.7253471210610402E-2</c:v>
                </c:pt>
                <c:pt idx="1328">
                  <c:v>2.6137505833606609E-2</c:v>
                </c:pt>
                <c:pt idx="1329">
                  <c:v>2.6042389710457782E-2</c:v>
                </c:pt>
                <c:pt idx="1330">
                  <c:v>2.4160629144300734E-2</c:v>
                </c:pt>
                <c:pt idx="1331">
                  <c:v>2.4789490414057098E-2</c:v>
                </c:pt>
                <c:pt idx="1332">
                  <c:v>2.4342017279399452E-2</c:v>
                </c:pt>
                <c:pt idx="1333">
                  <c:v>2.5011968238747444E-2</c:v>
                </c:pt>
                <c:pt idx="1334">
                  <c:v>2.4934812787120859E-2</c:v>
                </c:pt>
                <c:pt idx="1335">
                  <c:v>2.4947086891659198E-2</c:v>
                </c:pt>
                <c:pt idx="1336">
                  <c:v>2.5028126043171131E-2</c:v>
                </c:pt>
                <c:pt idx="1337">
                  <c:v>2.2505381702280246E-2</c:v>
                </c:pt>
                <c:pt idx="1338">
                  <c:v>2.2828447917491491E-2</c:v>
                </c:pt>
                <c:pt idx="1339">
                  <c:v>2.3964271983533306E-2</c:v>
                </c:pt>
                <c:pt idx="1340">
                  <c:v>2.4078446068718094E-2</c:v>
                </c:pt>
                <c:pt idx="1341">
                  <c:v>2.4156111570016792E-2</c:v>
                </c:pt>
                <c:pt idx="1342">
                  <c:v>2.3925001589497848E-2</c:v>
                </c:pt>
                <c:pt idx="1343">
                  <c:v>2.4104634299920238E-2</c:v>
                </c:pt>
                <c:pt idx="1344">
                  <c:v>2.4601778663752318E-2</c:v>
                </c:pt>
                <c:pt idx="1345">
                  <c:v>2.4832531436276652E-2</c:v>
                </c:pt>
                <c:pt idx="1346">
                  <c:v>2.4039275136542242E-2</c:v>
                </c:pt>
                <c:pt idx="1347">
                  <c:v>2.044506546830498E-2</c:v>
                </c:pt>
                <c:pt idx="1348">
                  <c:v>1.6499754086927061E-2</c:v>
                </c:pt>
                <c:pt idx="1349">
                  <c:v>1.6693074212719435E-2</c:v>
                </c:pt>
                <c:pt idx="1350">
                  <c:v>1.7185889205813269E-2</c:v>
                </c:pt>
                <c:pt idx="1351">
                  <c:v>1.7177626536198344E-2</c:v>
                </c:pt>
                <c:pt idx="1352">
                  <c:v>1.7679606746017547E-2</c:v>
                </c:pt>
                <c:pt idx="1353">
                  <c:v>1.8640227373907341E-2</c:v>
                </c:pt>
                <c:pt idx="1354">
                  <c:v>1.8964413225474926E-2</c:v>
                </c:pt>
                <c:pt idx="1355">
                  <c:v>1.9611885416891909E-2</c:v>
                </c:pt>
                <c:pt idx="1356">
                  <c:v>1.9604347411345625E-2</c:v>
                </c:pt>
                <c:pt idx="1357">
                  <c:v>1.9766987631957431E-2</c:v>
                </c:pt>
                <c:pt idx="1358">
                  <c:v>1.9727910517373201E-2</c:v>
                </c:pt>
                <c:pt idx="1359">
                  <c:v>1.8706337258869821E-2</c:v>
                </c:pt>
                <c:pt idx="1360">
                  <c:v>1.6961086482826487E-2</c:v>
                </c:pt>
                <c:pt idx="1361">
                  <c:v>1.6990733877329359E-2</c:v>
                </c:pt>
                <c:pt idx="1362">
                  <c:v>1.6817890119857935E-2</c:v>
                </c:pt>
                <c:pt idx="1363">
                  <c:v>1.6788349161952501E-2</c:v>
                </c:pt>
                <c:pt idx="1364">
                  <c:v>1.6891041044771411E-2</c:v>
                </c:pt>
                <c:pt idx="1365">
                  <c:v>1.6087960248617087E-2</c:v>
                </c:pt>
                <c:pt idx="1366">
                  <c:v>1.8129433014399912E-2</c:v>
                </c:pt>
                <c:pt idx="1367">
                  <c:v>1.6640166472007101E-2</c:v>
                </c:pt>
                <c:pt idx="1368">
                  <c:v>1.6824859697338226E-2</c:v>
                </c:pt>
                <c:pt idx="1369">
                  <c:v>1.7424771187288333E-2</c:v>
                </c:pt>
                <c:pt idx="1370">
                  <c:v>1.8106447649650761E-2</c:v>
                </c:pt>
                <c:pt idx="1371">
                  <c:v>1.7622333985148453E-2</c:v>
                </c:pt>
                <c:pt idx="1372">
                  <c:v>1.765167202313744E-2</c:v>
                </c:pt>
                <c:pt idx="1373">
                  <c:v>1.7114985995869761E-2</c:v>
                </c:pt>
                <c:pt idx="1374">
                  <c:v>1.6600248776177461E-2</c:v>
                </c:pt>
                <c:pt idx="1375">
                  <c:v>1.6827382080328902E-2</c:v>
                </c:pt>
                <c:pt idx="1376">
                  <c:v>1.7029653322475066E-2</c:v>
                </c:pt>
                <c:pt idx="1377">
                  <c:v>1.7646683804449972E-2</c:v>
                </c:pt>
                <c:pt idx="1378">
                  <c:v>1.7557029362387531E-2</c:v>
                </c:pt>
                <c:pt idx="1379">
                  <c:v>1.7344443803991035E-2</c:v>
                </c:pt>
                <c:pt idx="1380">
                  <c:v>1.7880337037459081E-2</c:v>
                </c:pt>
                <c:pt idx="1381">
                  <c:v>1.7526673708449399E-2</c:v>
                </c:pt>
                <c:pt idx="1382">
                  <c:v>1.6891583792058466E-2</c:v>
                </c:pt>
                <c:pt idx="1383">
                  <c:v>1.6905848317548905E-2</c:v>
                </c:pt>
                <c:pt idx="1384">
                  <c:v>1.5792144680287841E-2</c:v>
                </c:pt>
                <c:pt idx="1385">
                  <c:v>1.5732392152539548E-2</c:v>
                </c:pt>
                <c:pt idx="1386">
                  <c:v>1.5658592575311624E-2</c:v>
                </c:pt>
                <c:pt idx="1387">
                  <c:v>1.5239341051378794E-2</c:v>
                </c:pt>
                <c:pt idx="1388">
                  <c:v>1.5395763461516143E-2</c:v>
                </c:pt>
                <c:pt idx="1389">
                  <c:v>1.5381868897740564E-2</c:v>
                </c:pt>
                <c:pt idx="1390">
                  <c:v>1.3495666229015889E-2</c:v>
                </c:pt>
                <c:pt idx="1391">
                  <c:v>1.3831605000031487E-2</c:v>
                </c:pt>
                <c:pt idx="1392">
                  <c:v>1.35941877223506E-2</c:v>
                </c:pt>
                <c:pt idx="1393">
                  <c:v>1.3688979639792499E-2</c:v>
                </c:pt>
                <c:pt idx="1394">
                  <c:v>1.292804235598625E-2</c:v>
                </c:pt>
                <c:pt idx="1395">
                  <c:v>1.2394480887712361E-2</c:v>
                </c:pt>
                <c:pt idx="1396">
                  <c:v>1.1042004332473421E-2</c:v>
                </c:pt>
                <c:pt idx="1397">
                  <c:v>1.1090429137904183E-2</c:v>
                </c:pt>
                <c:pt idx="1398">
                  <c:v>1.1860821417487498E-2</c:v>
                </c:pt>
                <c:pt idx="1399">
                  <c:v>1.3023878266428096E-2</c:v>
                </c:pt>
                <c:pt idx="1400">
                  <c:v>1.2089933413555782E-2</c:v>
                </c:pt>
                <c:pt idx="1401">
                  <c:v>1.26296002131988E-2</c:v>
                </c:pt>
                <c:pt idx="1402">
                  <c:v>1.2635234109303032E-2</c:v>
                </c:pt>
                <c:pt idx="1403">
                  <c:v>1.4248637221712103E-2</c:v>
                </c:pt>
                <c:pt idx="1404">
                  <c:v>1.444502390232578E-2</c:v>
                </c:pt>
                <c:pt idx="1405">
                  <c:v>1.7598930850565596E-2</c:v>
                </c:pt>
                <c:pt idx="1406">
                  <c:v>1.6974846644152781E-2</c:v>
                </c:pt>
                <c:pt idx="1407">
                  <c:v>2.6152233220319402E-2</c:v>
                </c:pt>
                <c:pt idx="1408">
                  <c:v>2.699173994292894E-2</c:v>
                </c:pt>
                <c:pt idx="1409">
                  <c:v>2.6942833682446012E-2</c:v>
                </c:pt>
                <c:pt idx="1410">
                  <c:v>2.7243995617731102E-2</c:v>
                </c:pt>
                <c:pt idx="1411">
                  <c:v>2.8250241089778812E-2</c:v>
                </c:pt>
                <c:pt idx="1412">
                  <c:v>2.8280684071444247E-2</c:v>
                </c:pt>
                <c:pt idx="1413">
                  <c:v>2.8285509436152972E-2</c:v>
                </c:pt>
                <c:pt idx="1414">
                  <c:v>2.826122735989945E-2</c:v>
                </c:pt>
                <c:pt idx="1415">
                  <c:v>2.8080912344876016E-2</c:v>
                </c:pt>
                <c:pt idx="1416">
                  <c:v>2.8397716140402336E-2</c:v>
                </c:pt>
                <c:pt idx="1417">
                  <c:v>2.8636457297672748E-2</c:v>
                </c:pt>
                <c:pt idx="1418">
                  <c:v>2.8294449594350346E-2</c:v>
                </c:pt>
                <c:pt idx="1419">
                  <c:v>2.8844703830569699E-2</c:v>
                </c:pt>
                <c:pt idx="1420">
                  <c:v>2.888611124993826E-2</c:v>
                </c:pt>
                <c:pt idx="1421">
                  <c:v>2.8930927287032792E-2</c:v>
                </c:pt>
                <c:pt idx="1422">
                  <c:v>2.9420845391932175E-2</c:v>
                </c:pt>
                <c:pt idx="1423">
                  <c:v>2.8944005493866116E-2</c:v>
                </c:pt>
                <c:pt idx="1424">
                  <c:v>2.8926919684483982E-2</c:v>
                </c:pt>
                <c:pt idx="1425">
                  <c:v>2.7443677259388052E-2</c:v>
                </c:pt>
                <c:pt idx="1426">
                  <c:v>2.6769806347514066E-2</c:v>
                </c:pt>
                <c:pt idx="1427">
                  <c:v>1.8014434692679125E-2</c:v>
                </c:pt>
                <c:pt idx="1428">
                  <c:v>2.0391792267160841E-2</c:v>
                </c:pt>
                <c:pt idx="1429">
                  <c:v>2.3059226264120752E-2</c:v>
                </c:pt>
                <c:pt idx="1430">
                  <c:v>2.3125180942724238E-2</c:v>
                </c:pt>
                <c:pt idx="1431">
                  <c:v>2.2433883855520479E-2</c:v>
                </c:pt>
                <c:pt idx="1432">
                  <c:v>2.2591269969130006E-2</c:v>
                </c:pt>
                <c:pt idx="1433">
                  <c:v>2.4843608160474772E-2</c:v>
                </c:pt>
                <c:pt idx="1434">
                  <c:v>2.4671502223174813E-2</c:v>
                </c:pt>
                <c:pt idx="1435">
                  <c:v>2.4536251738694028E-2</c:v>
                </c:pt>
                <c:pt idx="1436">
                  <c:v>2.3512336814599785E-2</c:v>
                </c:pt>
                <c:pt idx="1437">
                  <c:v>2.5551086148302468E-2</c:v>
                </c:pt>
                <c:pt idx="1438">
                  <c:v>2.5577233323904453E-2</c:v>
                </c:pt>
                <c:pt idx="1439">
                  <c:v>2.781387236915462E-2</c:v>
                </c:pt>
                <c:pt idx="1440">
                  <c:v>2.8515860760845991E-2</c:v>
                </c:pt>
                <c:pt idx="1441">
                  <c:v>3.3930429386353864E-2</c:v>
                </c:pt>
                <c:pt idx="1442">
                  <c:v>3.3960338423264416E-2</c:v>
                </c:pt>
                <c:pt idx="1443">
                  <c:v>3.3988048100215891E-2</c:v>
                </c:pt>
                <c:pt idx="1444">
                  <c:v>3.3698109034874309E-2</c:v>
                </c:pt>
                <c:pt idx="1445">
                  <c:v>3.5540826645553809E-2</c:v>
                </c:pt>
                <c:pt idx="1446">
                  <c:v>3.647491579610642E-2</c:v>
                </c:pt>
                <c:pt idx="1447">
                  <c:v>3.9586417805959291E-2</c:v>
                </c:pt>
                <c:pt idx="1448">
                  <c:v>3.8211773670658006E-2</c:v>
                </c:pt>
                <c:pt idx="1449">
                  <c:v>3.7187212104933753E-2</c:v>
                </c:pt>
                <c:pt idx="1450">
                  <c:v>3.7237714848938452E-2</c:v>
                </c:pt>
                <c:pt idx="1451">
                  <c:v>3.6639744431455006E-2</c:v>
                </c:pt>
                <c:pt idx="1452">
                  <c:v>3.6758377184783898E-2</c:v>
                </c:pt>
                <c:pt idx="1453">
                  <c:v>3.5457629710412629E-2</c:v>
                </c:pt>
                <c:pt idx="1454">
                  <c:v>3.7837956953976751E-2</c:v>
                </c:pt>
                <c:pt idx="1455">
                  <c:v>3.7890091421383804E-2</c:v>
                </c:pt>
                <c:pt idx="1456">
                  <c:v>3.7954807463302292E-2</c:v>
                </c:pt>
                <c:pt idx="1457">
                  <c:v>3.6193324148730964E-2</c:v>
                </c:pt>
                <c:pt idx="1458">
                  <c:v>3.6118626531307443E-2</c:v>
                </c:pt>
                <c:pt idx="1459">
                  <c:v>3.2874662748798494E-2</c:v>
                </c:pt>
                <c:pt idx="1460">
                  <c:v>3.2893039729234401E-2</c:v>
                </c:pt>
                <c:pt idx="1461">
                  <c:v>2.8404452540808329E-2</c:v>
                </c:pt>
                <c:pt idx="1462">
                  <c:v>2.8122579519605236E-2</c:v>
                </c:pt>
                <c:pt idx="1463">
                  <c:v>2.8123777140247837E-2</c:v>
                </c:pt>
                <c:pt idx="1464">
                  <c:v>2.7784154315696957E-2</c:v>
                </c:pt>
                <c:pt idx="1465">
                  <c:v>2.5821913125776478E-2</c:v>
                </c:pt>
                <c:pt idx="1466">
                  <c:v>2.530588808527624E-2</c:v>
                </c:pt>
                <c:pt idx="1467">
                  <c:v>2.1648412486727144E-2</c:v>
                </c:pt>
                <c:pt idx="1468">
                  <c:v>2.3018296550702873E-2</c:v>
                </c:pt>
                <c:pt idx="1469">
                  <c:v>2.2845661491575936E-2</c:v>
                </c:pt>
                <c:pt idx="1470">
                  <c:v>2.5599296800660986E-2</c:v>
                </c:pt>
                <c:pt idx="1471">
                  <c:v>2.5720044619872796E-2</c:v>
                </c:pt>
                <c:pt idx="1472">
                  <c:v>2.5877712775001858E-2</c:v>
                </c:pt>
                <c:pt idx="1473">
                  <c:v>2.5431942917129063E-2</c:v>
                </c:pt>
                <c:pt idx="1474">
                  <c:v>2.1735135102210389E-2</c:v>
                </c:pt>
                <c:pt idx="1475">
                  <c:v>2.1822487492055981E-2</c:v>
                </c:pt>
                <c:pt idx="1476">
                  <c:v>2.1785004977498346E-2</c:v>
                </c:pt>
                <c:pt idx="1477">
                  <c:v>2.1609229202401551E-2</c:v>
                </c:pt>
                <c:pt idx="1478">
                  <c:v>2.1565985807951941E-2</c:v>
                </c:pt>
                <c:pt idx="1479">
                  <c:v>2.1569812140045202E-2</c:v>
                </c:pt>
                <c:pt idx="1480">
                  <c:v>2.1278304013592642E-2</c:v>
                </c:pt>
                <c:pt idx="1481">
                  <c:v>2.1996084352266507E-2</c:v>
                </c:pt>
                <c:pt idx="1482">
                  <c:v>2.2164214618059692E-2</c:v>
                </c:pt>
                <c:pt idx="1483">
                  <c:v>2.2359596984911911E-2</c:v>
                </c:pt>
                <c:pt idx="1484">
                  <c:v>2.2384324065518546E-2</c:v>
                </c:pt>
                <c:pt idx="1485">
                  <c:v>2.2176601130721594E-2</c:v>
                </c:pt>
                <c:pt idx="1486">
                  <c:v>2.2027920617734092E-2</c:v>
                </c:pt>
                <c:pt idx="1487">
                  <c:v>2.1805658145588443E-2</c:v>
                </c:pt>
                <c:pt idx="1488">
                  <c:v>2.1199179662716682E-2</c:v>
                </c:pt>
                <c:pt idx="1489">
                  <c:v>2.309339761606605E-2</c:v>
                </c:pt>
                <c:pt idx="1490">
                  <c:v>2.2312101674953812E-2</c:v>
                </c:pt>
                <c:pt idx="1491">
                  <c:v>2.2113324823390706E-2</c:v>
                </c:pt>
                <c:pt idx="1492">
                  <c:v>2.1521219712987271E-2</c:v>
                </c:pt>
                <c:pt idx="1493">
                  <c:v>2.1657348789643757E-2</c:v>
                </c:pt>
                <c:pt idx="1494">
                  <c:v>2.0832989914096191E-2</c:v>
                </c:pt>
                <c:pt idx="1495">
                  <c:v>2.0631911189738603E-2</c:v>
                </c:pt>
                <c:pt idx="1496">
                  <c:v>2.0044820132109196E-2</c:v>
                </c:pt>
                <c:pt idx="1497">
                  <c:v>1.9140623440960965E-2</c:v>
                </c:pt>
                <c:pt idx="1498">
                  <c:v>1.9206301833148243E-2</c:v>
                </c:pt>
                <c:pt idx="1499">
                  <c:v>2.0310791709674446E-2</c:v>
                </c:pt>
                <c:pt idx="1500">
                  <c:v>2.040373655909701E-2</c:v>
                </c:pt>
                <c:pt idx="1501">
                  <c:v>1.9470802175938863E-2</c:v>
                </c:pt>
                <c:pt idx="1502">
                  <c:v>2.0911320409254343E-2</c:v>
                </c:pt>
                <c:pt idx="1503">
                  <c:v>2.0852119364507204E-2</c:v>
                </c:pt>
                <c:pt idx="1504">
                  <c:v>2.0845023374558441E-2</c:v>
                </c:pt>
                <c:pt idx="1505">
                  <c:v>2.2931009475817589E-2</c:v>
                </c:pt>
                <c:pt idx="1506">
                  <c:v>2.3030464767220888E-2</c:v>
                </c:pt>
                <c:pt idx="1507">
                  <c:v>2.4837112600830737E-2</c:v>
                </c:pt>
                <c:pt idx="1508">
                  <c:v>2.4639327804547292E-2</c:v>
                </c:pt>
                <c:pt idx="1509">
                  <c:v>2.1650796884104012E-2</c:v>
                </c:pt>
                <c:pt idx="1510">
                  <c:v>1.9270053006139421E-2</c:v>
                </c:pt>
                <c:pt idx="1511">
                  <c:v>1.9698671181666128E-2</c:v>
                </c:pt>
                <c:pt idx="1512">
                  <c:v>1.9620888040410914E-2</c:v>
                </c:pt>
                <c:pt idx="1513">
                  <c:v>1.9856731114454483E-2</c:v>
                </c:pt>
                <c:pt idx="1514">
                  <c:v>2.0677237240190292E-2</c:v>
                </c:pt>
                <c:pt idx="1515">
                  <c:v>2.1073396074713643E-2</c:v>
                </c:pt>
                <c:pt idx="1516">
                  <c:v>2.1864049658770292E-2</c:v>
                </c:pt>
                <c:pt idx="1517">
                  <c:v>2.2128926964777931E-2</c:v>
                </c:pt>
                <c:pt idx="1518">
                  <c:v>2.2113717404365647E-2</c:v>
                </c:pt>
                <c:pt idx="1519">
                  <c:v>2.1356331839991735E-2</c:v>
                </c:pt>
                <c:pt idx="1520">
                  <c:v>2.1314062374233382E-2</c:v>
                </c:pt>
                <c:pt idx="1521">
                  <c:v>2.2161990995783792E-2</c:v>
                </c:pt>
                <c:pt idx="1522">
                  <c:v>2.0619351564064442E-2</c:v>
                </c:pt>
                <c:pt idx="1523">
                  <c:v>2.0405133074707052E-2</c:v>
                </c:pt>
                <c:pt idx="1524">
                  <c:v>2.0562076233559278E-2</c:v>
                </c:pt>
                <c:pt idx="1525">
                  <c:v>1.8712994947914455E-2</c:v>
                </c:pt>
                <c:pt idx="1526">
                  <c:v>1.8782450411286674E-2</c:v>
                </c:pt>
                <c:pt idx="1527">
                  <c:v>1.7532674820372365E-2</c:v>
                </c:pt>
                <c:pt idx="1528">
                  <c:v>1.7448943187643156E-2</c:v>
                </c:pt>
                <c:pt idx="1529">
                  <c:v>1.7394369218863157E-2</c:v>
                </c:pt>
                <c:pt idx="1530">
                  <c:v>1.7996971718546535E-2</c:v>
                </c:pt>
                <c:pt idx="1531">
                  <c:v>1.702133715592926E-2</c:v>
                </c:pt>
                <c:pt idx="1532">
                  <c:v>1.7532903756101833E-2</c:v>
                </c:pt>
                <c:pt idx="1533">
                  <c:v>1.7549150186198903E-2</c:v>
                </c:pt>
                <c:pt idx="1534">
                  <c:v>1.7551394241973033E-2</c:v>
                </c:pt>
                <c:pt idx="1535">
                  <c:v>1.8243903889193332E-2</c:v>
                </c:pt>
                <c:pt idx="1536">
                  <c:v>1.7928626346158705E-2</c:v>
                </c:pt>
                <c:pt idx="1537">
                  <c:v>1.7668385996488685E-2</c:v>
                </c:pt>
                <c:pt idx="1538">
                  <c:v>3.5825605449956242E-2</c:v>
                </c:pt>
                <c:pt idx="1539">
                  <c:v>3.6319759380384772E-2</c:v>
                </c:pt>
                <c:pt idx="1540">
                  <c:v>3.6779490067317899E-2</c:v>
                </c:pt>
                <c:pt idx="1541">
                  <c:v>3.5961641496988404E-2</c:v>
                </c:pt>
                <c:pt idx="1542">
                  <c:v>3.5741194594378932E-2</c:v>
                </c:pt>
                <c:pt idx="1543">
                  <c:v>3.5867406800559956E-2</c:v>
                </c:pt>
                <c:pt idx="1544">
                  <c:v>3.5986947314597402E-2</c:v>
                </c:pt>
                <c:pt idx="1545">
                  <c:v>3.5858788366390566E-2</c:v>
                </c:pt>
                <c:pt idx="1546">
                  <c:v>3.660110227975559E-2</c:v>
                </c:pt>
                <c:pt idx="1547">
                  <c:v>3.6453124906034244E-2</c:v>
                </c:pt>
                <c:pt idx="1548">
                  <c:v>3.7154874861436725E-2</c:v>
                </c:pt>
                <c:pt idx="1549">
                  <c:v>3.7346287026549838E-2</c:v>
                </c:pt>
                <c:pt idx="1550">
                  <c:v>3.6797999603317956E-2</c:v>
                </c:pt>
                <c:pt idx="1551">
                  <c:v>3.7176322806865343E-2</c:v>
                </c:pt>
                <c:pt idx="1552">
                  <c:v>3.566286344743709E-2</c:v>
                </c:pt>
                <c:pt idx="1553">
                  <c:v>3.5308030180866472E-2</c:v>
                </c:pt>
                <c:pt idx="1554">
                  <c:v>3.5691497131347436E-2</c:v>
                </c:pt>
                <c:pt idx="1555">
                  <c:v>3.5832376973626151E-2</c:v>
                </c:pt>
                <c:pt idx="1556">
                  <c:v>3.552093425531383E-2</c:v>
                </c:pt>
                <c:pt idx="1557">
                  <c:v>3.6473077559782123E-2</c:v>
                </c:pt>
                <c:pt idx="1558">
                  <c:v>2.2678109060555812E-2</c:v>
                </c:pt>
                <c:pt idx="1559">
                  <c:v>2.1936102492040442E-2</c:v>
                </c:pt>
                <c:pt idx="1560">
                  <c:v>2.2793480643405601E-2</c:v>
                </c:pt>
                <c:pt idx="1561">
                  <c:v>2.2963577115486494E-2</c:v>
                </c:pt>
                <c:pt idx="1562">
                  <c:v>2.3198807898456974E-2</c:v>
                </c:pt>
                <c:pt idx="1563">
                  <c:v>2.3221645757176612E-2</c:v>
                </c:pt>
                <c:pt idx="1564">
                  <c:v>2.2683917568744539E-2</c:v>
                </c:pt>
                <c:pt idx="1565">
                  <c:v>2.2734156335668988E-2</c:v>
                </c:pt>
                <c:pt idx="1566">
                  <c:v>2.2574256747050291E-2</c:v>
                </c:pt>
                <c:pt idx="1567">
                  <c:v>2.2314586160430187E-2</c:v>
                </c:pt>
                <c:pt idx="1568">
                  <c:v>2.1339587209588371E-2</c:v>
                </c:pt>
                <c:pt idx="1569">
                  <c:v>2.113125742030374E-2</c:v>
                </c:pt>
                <c:pt idx="1570">
                  <c:v>2.5094913131454011E-2</c:v>
                </c:pt>
                <c:pt idx="1571">
                  <c:v>2.4184604089995409E-2</c:v>
                </c:pt>
                <c:pt idx="1572">
                  <c:v>2.4153193064747228E-2</c:v>
                </c:pt>
                <c:pt idx="1573">
                  <c:v>2.5399250346366198E-2</c:v>
                </c:pt>
                <c:pt idx="1574">
                  <c:v>2.5387564194268738E-2</c:v>
                </c:pt>
                <c:pt idx="1575">
                  <c:v>2.5213057909835551E-2</c:v>
                </c:pt>
                <c:pt idx="1576">
                  <c:v>2.4799729518804645E-2</c:v>
                </c:pt>
                <c:pt idx="1577">
                  <c:v>2.2877913909680622E-2</c:v>
                </c:pt>
                <c:pt idx="1578">
                  <c:v>2.1973958976002402E-2</c:v>
                </c:pt>
                <c:pt idx="1579">
                  <c:v>2.2143101337727591E-2</c:v>
                </c:pt>
                <c:pt idx="1580">
                  <c:v>2.0967539749643972E-2</c:v>
                </c:pt>
                <c:pt idx="1581">
                  <c:v>2.0877505984439659E-2</c:v>
                </c:pt>
                <c:pt idx="1582">
                  <c:v>2.1270377598228106E-2</c:v>
                </c:pt>
                <c:pt idx="1583">
                  <c:v>2.1454001319774006E-2</c:v>
                </c:pt>
                <c:pt idx="1584">
                  <c:v>2.1088900103516411E-2</c:v>
                </c:pt>
                <c:pt idx="1585">
                  <c:v>2.1657926114676616E-2</c:v>
                </c:pt>
                <c:pt idx="1586">
                  <c:v>2.1326168251759026E-2</c:v>
                </c:pt>
                <c:pt idx="1587">
                  <c:v>2.0839874223414809E-2</c:v>
                </c:pt>
                <c:pt idx="1588">
                  <c:v>2.1293738683481212E-2</c:v>
                </c:pt>
                <c:pt idx="1589">
                  <c:v>2.1732501555760651E-2</c:v>
                </c:pt>
                <c:pt idx="1590">
                  <c:v>1.723014313305812E-2</c:v>
                </c:pt>
                <c:pt idx="1591">
                  <c:v>1.7901046470950373E-2</c:v>
                </c:pt>
                <c:pt idx="1592">
                  <c:v>1.7774366954397037E-2</c:v>
                </c:pt>
                <c:pt idx="1593">
                  <c:v>1.6845093976969469E-2</c:v>
                </c:pt>
                <c:pt idx="1594">
                  <c:v>1.6806946795982883E-2</c:v>
                </c:pt>
                <c:pt idx="1595">
                  <c:v>1.7724257911217463E-2</c:v>
                </c:pt>
                <c:pt idx="1596">
                  <c:v>1.8261668240840561E-2</c:v>
                </c:pt>
                <c:pt idx="1597">
                  <c:v>1.8035444314109122E-2</c:v>
                </c:pt>
                <c:pt idx="1598">
                  <c:v>1.8299840177777079E-2</c:v>
                </c:pt>
                <c:pt idx="1599">
                  <c:v>1.8807814037224729E-2</c:v>
                </c:pt>
                <c:pt idx="1600">
                  <c:v>2.1397758779516041E-2</c:v>
                </c:pt>
                <c:pt idx="1601">
                  <c:v>2.0725234763355995E-2</c:v>
                </c:pt>
                <c:pt idx="1602">
                  <c:v>2.3554649713212597E-2</c:v>
                </c:pt>
                <c:pt idx="1603">
                  <c:v>2.3465272543039296E-2</c:v>
                </c:pt>
                <c:pt idx="1604">
                  <c:v>2.4043507793625608E-2</c:v>
                </c:pt>
                <c:pt idx="1605">
                  <c:v>2.4099032474552452E-2</c:v>
                </c:pt>
                <c:pt idx="1606">
                  <c:v>2.4792029646479283E-2</c:v>
                </c:pt>
                <c:pt idx="1607">
                  <c:v>2.4834499731165853E-2</c:v>
                </c:pt>
                <c:pt idx="1608">
                  <c:v>2.4762074701557567E-2</c:v>
                </c:pt>
                <c:pt idx="1609">
                  <c:v>2.5196280183820613E-2</c:v>
                </c:pt>
                <c:pt idx="1610">
                  <c:v>2.4539080813203606E-2</c:v>
                </c:pt>
                <c:pt idx="1611">
                  <c:v>2.4298353420918805E-2</c:v>
                </c:pt>
                <c:pt idx="1612">
                  <c:v>2.4316017508884041E-2</c:v>
                </c:pt>
                <c:pt idx="1613">
                  <c:v>2.5341975684587095E-2</c:v>
                </c:pt>
                <c:pt idx="1614">
                  <c:v>2.6098693996299022E-2</c:v>
                </c:pt>
                <c:pt idx="1615">
                  <c:v>2.4619612822900899E-2</c:v>
                </c:pt>
                <c:pt idx="1616">
                  <c:v>2.4640368889862423E-2</c:v>
                </c:pt>
                <c:pt idx="1617">
                  <c:v>2.5289252030030702E-2</c:v>
                </c:pt>
                <c:pt idx="1618">
                  <c:v>2.5436000315274102E-2</c:v>
                </c:pt>
                <c:pt idx="1619">
                  <c:v>2.654699166244321E-2</c:v>
                </c:pt>
                <c:pt idx="1620">
                  <c:v>2.1638516829150852E-2</c:v>
                </c:pt>
                <c:pt idx="1621">
                  <c:v>2.2062165759759812E-2</c:v>
                </c:pt>
                <c:pt idx="1622">
                  <c:v>2.0915001536516632E-2</c:v>
                </c:pt>
                <c:pt idx="1623">
                  <c:v>2.1548858396852028E-2</c:v>
                </c:pt>
                <c:pt idx="1624">
                  <c:v>2.1528406013299393E-2</c:v>
                </c:pt>
                <c:pt idx="1625">
                  <c:v>2.3022485620052033E-2</c:v>
                </c:pt>
                <c:pt idx="1626">
                  <c:v>2.2801032705423045E-2</c:v>
                </c:pt>
                <c:pt idx="1627">
                  <c:v>2.5649598994040186E-2</c:v>
                </c:pt>
                <c:pt idx="1628">
                  <c:v>2.6206649232285113E-2</c:v>
                </c:pt>
                <c:pt idx="1629">
                  <c:v>2.7723731764446206E-2</c:v>
                </c:pt>
                <c:pt idx="1630">
                  <c:v>2.7428403526757756E-2</c:v>
                </c:pt>
                <c:pt idx="1631">
                  <c:v>2.9300674115302683E-2</c:v>
                </c:pt>
                <c:pt idx="1632">
                  <c:v>3.0279043738264219E-2</c:v>
                </c:pt>
                <c:pt idx="1633">
                  <c:v>2.9077412685192022E-2</c:v>
                </c:pt>
                <c:pt idx="1634">
                  <c:v>2.9360363591270488E-2</c:v>
                </c:pt>
                <c:pt idx="1635">
                  <c:v>2.9560216267438533E-2</c:v>
                </c:pt>
                <c:pt idx="1636">
                  <c:v>3.0788828481461052E-2</c:v>
                </c:pt>
                <c:pt idx="1637">
                  <c:v>2.9617405554247786E-2</c:v>
                </c:pt>
                <c:pt idx="1638">
                  <c:v>2.9329700371572807E-2</c:v>
                </c:pt>
                <c:pt idx="1639">
                  <c:v>2.7662449761463682E-2</c:v>
                </c:pt>
                <c:pt idx="1640">
                  <c:v>3.0271708326272767E-2</c:v>
                </c:pt>
                <c:pt idx="1641">
                  <c:v>3.0381199223700011E-2</c:v>
                </c:pt>
                <c:pt idx="1642">
                  <c:v>3.0743804953073557E-2</c:v>
                </c:pt>
                <c:pt idx="1643">
                  <c:v>3.0552550003528783E-2</c:v>
                </c:pt>
                <c:pt idx="1644">
                  <c:v>3.1092441306710298E-2</c:v>
                </c:pt>
                <c:pt idx="1645">
                  <c:v>2.8987868526030452E-2</c:v>
                </c:pt>
                <c:pt idx="1646">
                  <c:v>2.8962667782338136E-2</c:v>
                </c:pt>
                <c:pt idx="1647">
                  <c:v>2.7416483544483356E-2</c:v>
                </c:pt>
                <c:pt idx="1648">
                  <c:v>2.6696987255520492E-2</c:v>
                </c:pt>
                <c:pt idx="1649">
                  <c:v>2.3229470616760416E-2</c:v>
                </c:pt>
                <c:pt idx="1650">
                  <c:v>2.2499425305655699E-2</c:v>
                </c:pt>
                <c:pt idx="1651">
                  <c:v>2.1375225503980012E-2</c:v>
                </c:pt>
                <c:pt idx="1652">
                  <c:v>2.1993743928917852E-2</c:v>
                </c:pt>
                <c:pt idx="1653">
                  <c:v>2.2176123014936839E-2</c:v>
                </c:pt>
                <c:pt idx="1654">
                  <c:v>2.1806444251908287E-2</c:v>
                </c:pt>
                <c:pt idx="1655">
                  <c:v>2.1110661046318587E-2</c:v>
                </c:pt>
                <c:pt idx="1656">
                  <c:v>1.8263950835214305E-2</c:v>
                </c:pt>
                <c:pt idx="1657">
                  <c:v>1.8115381039311831E-2</c:v>
                </c:pt>
                <c:pt idx="1658">
                  <c:v>1.8171964045535463E-2</c:v>
                </c:pt>
                <c:pt idx="1659">
                  <c:v>1.8826067531163785E-2</c:v>
                </c:pt>
                <c:pt idx="1660">
                  <c:v>1.6493203954273648E-2</c:v>
                </c:pt>
                <c:pt idx="1661">
                  <c:v>1.7350135619593601E-2</c:v>
                </c:pt>
                <c:pt idx="1662">
                  <c:v>1.6300120986243241E-2</c:v>
                </c:pt>
                <c:pt idx="1663">
                  <c:v>1.6183262103719179E-2</c:v>
                </c:pt>
                <c:pt idx="1664">
                  <c:v>1.7117793960159004E-2</c:v>
                </c:pt>
                <c:pt idx="1665">
                  <c:v>1.7101885933137977E-2</c:v>
                </c:pt>
                <c:pt idx="1666">
                  <c:v>1.8542026645011013E-2</c:v>
                </c:pt>
                <c:pt idx="1667">
                  <c:v>1.8655954571113704E-2</c:v>
                </c:pt>
                <c:pt idx="1668">
                  <c:v>1.7914437171236194E-2</c:v>
                </c:pt>
                <c:pt idx="1669">
                  <c:v>1.7909074783271011E-2</c:v>
                </c:pt>
                <c:pt idx="1670">
                  <c:v>1.8088667164833767E-2</c:v>
                </c:pt>
                <c:pt idx="1671">
                  <c:v>1.7978868249877763E-2</c:v>
                </c:pt>
                <c:pt idx="1672">
                  <c:v>1.5707162559220039E-2</c:v>
                </c:pt>
                <c:pt idx="1673">
                  <c:v>1.5626115252165822E-2</c:v>
                </c:pt>
                <c:pt idx="1674">
                  <c:v>1.5326964910637043E-2</c:v>
                </c:pt>
                <c:pt idx="1675">
                  <c:v>1.626842887675484E-2</c:v>
                </c:pt>
                <c:pt idx="1676">
                  <c:v>1.613700399416965E-2</c:v>
                </c:pt>
                <c:pt idx="1677">
                  <c:v>1.873548485339812E-2</c:v>
                </c:pt>
                <c:pt idx="1678">
                  <c:v>2.0325330905490421E-2</c:v>
                </c:pt>
                <c:pt idx="1679">
                  <c:v>1.934324233757222E-2</c:v>
                </c:pt>
                <c:pt idx="1680">
                  <c:v>2.0328604747919428E-2</c:v>
                </c:pt>
                <c:pt idx="1681">
                  <c:v>2.0459102075094424E-2</c:v>
                </c:pt>
                <c:pt idx="1682">
                  <c:v>2.1988932268958192E-2</c:v>
                </c:pt>
                <c:pt idx="1683">
                  <c:v>2.1955243499580012E-2</c:v>
                </c:pt>
                <c:pt idx="1684">
                  <c:v>2.0836318224105501E-2</c:v>
                </c:pt>
                <c:pt idx="1685">
                  <c:v>2.0951418726984406E-2</c:v>
                </c:pt>
                <c:pt idx="1686">
                  <c:v>1.9922481975906781E-2</c:v>
                </c:pt>
                <c:pt idx="1687">
                  <c:v>1.9914241479075744E-2</c:v>
                </c:pt>
                <c:pt idx="1688">
                  <c:v>1.9816207825591466E-2</c:v>
                </c:pt>
                <c:pt idx="1689">
                  <c:v>2.0012254418373412E-2</c:v>
                </c:pt>
                <c:pt idx="1690">
                  <c:v>2.017941212834869E-2</c:v>
                </c:pt>
                <c:pt idx="1691">
                  <c:v>2.0504565243234667E-2</c:v>
                </c:pt>
                <c:pt idx="1692">
                  <c:v>2.0507069429022452E-2</c:v>
                </c:pt>
                <c:pt idx="1693">
                  <c:v>2.243573605817872E-2</c:v>
                </c:pt>
                <c:pt idx="1694">
                  <c:v>2.3585131042083332E-2</c:v>
                </c:pt>
                <c:pt idx="1695">
                  <c:v>2.3204036312940383E-2</c:v>
                </c:pt>
                <c:pt idx="1696">
                  <c:v>2.3320208988607549E-2</c:v>
                </c:pt>
                <c:pt idx="1697">
                  <c:v>2.1113603922553802E-2</c:v>
                </c:pt>
                <c:pt idx="1698">
                  <c:v>2.2624007439895451E-2</c:v>
                </c:pt>
                <c:pt idx="1699">
                  <c:v>2.3992966232664989E-2</c:v>
                </c:pt>
                <c:pt idx="1700">
                  <c:v>2.3973206300791798E-2</c:v>
                </c:pt>
                <c:pt idx="1701">
                  <c:v>2.3618495487870012E-2</c:v>
                </c:pt>
                <c:pt idx="1702">
                  <c:v>2.2572501105516281E-2</c:v>
                </c:pt>
                <c:pt idx="1703">
                  <c:v>2.3518537628543782E-2</c:v>
                </c:pt>
                <c:pt idx="1704">
                  <c:v>2.4598674290218163E-2</c:v>
                </c:pt>
                <c:pt idx="1705">
                  <c:v>2.4639702013287051E-2</c:v>
                </c:pt>
                <c:pt idx="1706">
                  <c:v>2.3988603613409182E-2</c:v>
                </c:pt>
                <c:pt idx="1707">
                  <c:v>2.3857662524362052E-2</c:v>
                </c:pt>
                <c:pt idx="1708">
                  <c:v>2.4341621981410808E-2</c:v>
                </c:pt>
                <c:pt idx="1709">
                  <c:v>2.5980341791752095E-2</c:v>
                </c:pt>
                <c:pt idx="1710">
                  <c:v>2.5804578310182305E-2</c:v>
                </c:pt>
                <c:pt idx="1711">
                  <c:v>2.5882091238107308E-2</c:v>
                </c:pt>
                <c:pt idx="1712">
                  <c:v>2.5878575863823999E-2</c:v>
                </c:pt>
                <c:pt idx="1713">
                  <c:v>2.3049084038732723E-2</c:v>
                </c:pt>
                <c:pt idx="1714">
                  <c:v>2.2600939445084896E-2</c:v>
                </c:pt>
                <c:pt idx="1715">
                  <c:v>2.3024110741641707E-2</c:v>
                </c:pt>
                <c:pt idx="1716">
                  <c:v>2.3023898887414816E-2</c:v>
                </c:pt>
                <c:pt idx="1717">
                  <c:v>2.3456961324554649E-2</c:v>
                </c:pt>
                <c:pt idx="1718">
                  <c:v>2.0928323085087183E-2</c:v>
                </c:pt>
                <c:pt idx="1719">
                  <c:v>1.9111424853570303E-2</c:v>
                </c:pt>
                <c:pt idx="1720">
                  <c:v>1.89564477262039E-2</c:v>
                </c:pt>
                <c:pt idx="1721">
                  <c:v>1.9093083587185845E-2</c:v>
                </c:pt>
                <c:pt idx="1722">
                  <c:v>1.8787819038971101E-2</c:v>
                </c:pt>
                <c:pt idx="1723">
                  <c:v>1.8686982094919223E-2</c:v>
                </c:pt>
                <c:pt idx="1724">
                  <c:v>1.7096244794183046E-2</c:v>
                </c:pt>
                <c:pt idx="1725">
                  <c:v>1.7277406057931176E-2</c:v>
                </c:pt>
                <c:pt idx="1726">
                  <c:v>1.7331862608072283E-2</c:v>
                </c:pt>
                <c:pt idx="1727">
                  <c:v>1.8268167355210401E-2</c:v>
                </c:pt>
                <c:pt idx="1728">
                  <c:v>1.8618071884316401E-2</c:v>
                </c:pt>
                <c:pt idx="1729">
                  <c:v>1.7152619437970466E-2</c:v>
                </c:pt>
                <c:pt idx="1730">
                  <c:v>1.7395328842283515E-2</c:v>
                </c:pt>
                <c:pt idx="1731">
                  <c:v>1.7678556292008641E-2</c:v>
                </c:pt>
                <c:pt idx="1732">
                  <c:v>1.783219672289477E-2</c:v>
                </c:pt>
                <c:pt idx="1733">
                  <c:v>1.8614571778524529E-2</c:v>
                </c:pt>
                <c:pt idx="1734">
                  <c:v>1.8151350768785487E-2</c:v>
                </c:pt>
                <c:pt idx="1735">
                  <c:v>1.8052099676299848E-2</c:v>
                </c:pt>
                <c:pt idx="1736">
                  <c:v>1.8068540363950621E-2</c:v>
                </c:pt>
                <c:pt idx="1737">
                  <c:v>1.7134582877903485E-2</c:v>
                </c:pt>
                <c:pt idx="1738">
                  <c:v>1.7030439219724143E-2</c:v>
                </c:pt>
                <c:pt idx="1739">
                  <c:v>1.7847030971518622E-2</c:v>
                </c:pt>
                <c:pt idx="1740">
                  <c:v>1.7881772828037663E-2</c:v>
                </c:pt>
                <c:pt idx="1741">
                  <c:v>1.9828051098194049E-2</c:v>
                </c:pt>
                <c:pt idx="1742">
                  <c:v>1.9760847901144882E-2</c:v>
                </c:pt>
                <c:pt idx="1743">
                  <c:v>1.9064014583823681E-2</c:v>
                </c:pt>
                <c:pt idx="1744">
                  <c:v>1.8151922447410221E-2</c:v>
                </c:pt>
                <c:pt idx="1745">
                  <c:v>1.9001461349668569E-2</c:v>
                </c:pt>
                <c:pt idx="1746">
                  <c:v>2.1952313101622212E-2</c:v>
                </c:pt>
                <c:pt idx="1747">
                  <c:v>2.4212554823333669E-2</c:v>
                </c:pt>
                <c:pt idx="1748">
                  <c:v>2.5186457140732168E-2</c:v>
                </c:pt>
                <c:pt idx="1749">
                  <c:v>2.5296279434344641E-2</c:v>
                </c:pt>
                <c:pt idx="1750">
                  <c:v>2.5135089673212645E-2</c:v>
                </c:pt>
                <c:pt idx="1751">
                  <c:v>2.4593342890089801E-2</c:v>
                </c:pt>
                <c:pt idx="1752">
                  <c:v>2.4580202704870852E-2</c:v>
                </c:pt>
                <c:pt idx="1753">
                  <c:v>2.4049662841743646E-2</c:v>
                </c:pt>
                <c:pt idx="1754">
                  <c:v>2.4079688566120697E-2</c:v>
                </c:pt>
                <c:pt idx="1755">
                  <c:v>2.4015925594115056E-2</c:v>
                </c:pt>
                <c:pt idx="1756">
                  <c:v>2.4607457288080642E-2</c:v>
                </c:pt>
                <c:pt idx="1757">
                  <c:v>2.4510658907910664E-2</c:v>
                </c:pt>
                <c:pt idx="1758">
                  <c:v>2.4876928526046452E-2</c:v>
                </c:pt>
                <c:pt idx="1759">
                  <c:v>2.4797918965532552E-2</c:v>
                </c:pt>
                <c:pt idx="1760">
                  <c:v>2.4603329061366891E-2</c:v>
                </c:pt>
                <c:pt idx="1761">
                  <c:v>2.2883792354921696E-2</c:v>
                </c:pt>
                <c:pt idx="1762">
                  <c:v>2.2721924788026256E-2</c:v>
                </c:pt>
                <c:pt idx="1763">
                  <c:v>2.2447092032520894E-2</c:v>
                </c:pt>
                <c:pt idx="1764">
                  <c:v>2.2819140545947213E-2</c:v>
                </c:pt>
                <c:pt idx="1765">
                  <c:v>2.1909240661107852E-2</c:v>
                </c:pt>
                <c:pt idx="1766">
                  <c:v>2.005675508000564E-2</c:v>
                </c:pt>
                <c:pt idx="1767">
                  <c:v>1.5970751048338009E-2</c:v>
                </c:pt>
                <c:pt idx="1768">
                  <c:v>1.6186906410455941E-2</c:v>
                </c:pt>
                <c:pt idx="1769">
                  <c:v>1.6373722423408815E-2</c:v>
                </c:pt>
                <c:pt idx="1770">
                  <c:v>1.646656504887228E-2</c:v>
                </c:pt>
                <c:pt idx="1771">
                  <c:v>1.6396647580259386E-2</c:v>
                </c:pt>
                <c:pt idx="1772">
                  <c:v>1.66759767532547E-2</c:v>
                </c:pt>
                <c:pt idx="1773">
                  <c:v>1.7252341436509538E-2</c:v>
                </c:pt>
                <c:pt idx="1774">
                  <c:v>1.7377033756590374E-2</c:v>
                </c:pt>
                <c:pt idx="1775">
                  <c:v>1.755293972996242E-2</c:v>
                </c:pt>
                <c:pt idx="1776">
                  <c:v>1.6608802184089083E-2</c:v>
                </c:pt>
                <c:pt idx="1777">
                  <c:v>1.5960321126455543E-2</c:v>
                </c:pt>
                <c:pt idx="1778">
                  <c:v>1.5893050437138161E-2</c:v>
                </c:pt>
                <c:pt idx="1779">
                  <c:v>1.5844887517947943E-2</c:v>
                </c:pt>
                <c:pt idx="1780">
                  <c:v>1.5623484648565937E-2</c:v>
                </c:pt>
                <c:pt idx="1781">
                  <c:v>1.8305871377432743E-2</c:v>
                </c:pt>
                <c:pt idx="1782">
                  <c:v>1.8651317954425387E-2</c:v>
                </c:pt>
                <c:pt idx="1783">
                  <c:v>1.8233417806320217E-2</c:v>
                </c:pt>
                <c:pt idx="1784">
                  <c:v>1.8907170840692586E-2</c:v>
                </c:pt>
                <c:pt idx="1785">
                  <c:v>1.9988942298367621E-2</c:v>
                </c:pt>
                <c:pt idx="1786">
                  <c:v>1.9304177305293935E-2</c:v>
                </c:pt>
                <c:pt idx="1787">
                  <c:v>2.2679550873862052E-2</c:v>
                </c:pt>
                <c:pt idx="1788">
                  <c:v>2.1074874972376079E-2</c:v>
                </c:pt>
                <c:pt idx="1789">
                  <c:v>2.3096207418227713E-2</c:v>
                </c:pt>
                <c:pt idx="1790">
                  <c:v>2.2887275302088651E-2</c:v>
                </c:pt>
                <c:pt idx="1791">
                  <c:v>2.3357338897179832E-2</c:v>
                </c:pt>
                <c:pt idx="1792">
                  <c:v>2.2890549932697381E-2</c:v>
                </c:pt>
                <c:pt idx="1793">
                  <c:v>2.2525880376989441E-2</c:v>
                </c:pt>
                <c:pt idx="1794">
                  <c:v>2.2575501856563616E-2</c:v>
                </c:pt>
                <c:pt idx="1795">
                  <c:v>2.2927805642383402E-2</c:v>
                </c:pt>
                <c:pt idx="1796">
                  <c:v>2.3181245634112196E-2</c:v>
                </c:pt>
                <c:pt idx="1797">
                  <c:v>2.3196035112033182E-2</c:v>
                </c:pt>
                <c:pt idx="1798">
                  <c:v>2.3003345704386252E-2</c:v>
                </c:pt>
                <c:pt idx="1799">
                  <c:v>2.2959669069995213E-2</c:v>
                </c:pt>
                <c:pt idx="1800">
                  <c:v>2.283991847006292E-2</c:v>
                </c:pt>
                <c:pt idx="1801">
                  <c:v>2.0197274146115381E-2</c:v>
                </c:pt>
                <c:pt idx="1802">
                  <c:v>2.1182592799546915E-2</c:v>
                </c:pt>
                <c:pt idx="1803">
                  <c:v>2.1047608078668612E-2</c:v>
                </c:pt>
                <c:pt idx="1804">
                  <c:v>2.0887337625752449E-2</c:v>
                </c:pt>
                <c:pt idx="1805">
                  <c:v>2.0860093886860602E-2</c:v>
                </c:pt>
                <c:pt idx="1806">
                  <c:v>2.197915274359815E-2</c:v>
                </c:pt>
                <c:pt idx="1807">
                  <c:v>1.9971692894279365E-2</c:v>
                </c:pt>
                <c:pt idx="1808">
                  <c:v>2.1089490799541991E-2</c:v>
                </c:pt>
                <c:pt idx="1809">
                  <c:v>1.9747337817650347E-2</c:v>
                </c:pt>
                <c:pt idx="1810">
                  <c:v>1.9737623079085043E-2</c:v>
                </c:pt>
                <c:pt idx="1811">
                  <c:v>2.2645414043150482E-2</c:v>
                </c:pt>
                <c:pt idx="1812">
                  <c:v>2.3671435873820205E-2</c:v>
                </c:pt>
                <c:pt idx="1813">
                  <c:v>2.413751229778429E-2</c:v>
                </c:pt>
                <c:pt idx="1814">
                  <c:v>2.4357463621357982E-2</c:v>
                </c:pt>
                <c:pt idx="1815">
                  <c:v>2.4049246480396646E-2</c:v>
                </c:pt>
                <c:pt idx="1816">
                  <c:v>2.4177311932357372E-2</c:v>
                </c:pt>
                <c:pt idx="1817">
                  <c:v>2.485112515150829E-2</c:v>
                </c:pt>
                <c:pt idx="1818">
                  <c:v>2.5093422718952901E-2</c:v>
                </c:pt>
                <c:pt idx="1819">
                  <c:v>2.5108995181172641E-2</c:v>
                </c:pt>
                <c:pt idx="1820">
                  <c:v>2.5315093580186552E-2</c:v>
                </c:pt>
                <c:pt idx="1821">
                  <c:v>2.4984877500673894E-2</c:v>
                </c:pt>
                <c:pt idx="1822">
                  <c:v>2.332925860484732E-2</c:v>
                </c:pt>
                <c:pt idx="1823">
                  <c:v>2.3515301344370007E-2</c:v>
                </c:pt>
                <c:pt idx="1824">
                  <c:v>2.3042822357904655E-2</c:v>
                </c:pt>
                <c:pt idx="1825">
                  <c:v>2.31074495783684E-2</c:v>
                </c:pt>
                <c:pt idx="1826">
                  <c:v>2.4470687858823989E-2</c:v>
                </c:pt>
                <c:pt idx="1827">
                  <c:v>2.2458749130251948E-2</c:v>
                </c:pt>
                <c:pt idx="1828">
                  <c:v>2.2425297940854134E-2</c:v>
                </c:pt>
                <c:pt idx="1829">
                  <c:v>2.2361606381347671E-2</c:v>
                </c:pt>
                <c:pt idx="1830">
                  <c:v>2.2348354942674536E-2</c:v>
                </c:pt>
                <c:pt idx="1831">
                  <c:v>2.0245433362678342E-2</c:v>
                </c:pt>
                <c:pt idx="1832">
                  <c:v>1.9199933012168265E-2</c:v>
                </c:pt>
                <c:pt idx="1833">
                  <c:v>1.9656623326859749E-2</c:v>
                </c:pt>
                <c:pt idx="1834">
                  <c:v>1.9526558196223624E-2</c:v>
                </c:pt>
                <c:pt idx="1835">
                  <c:v>1.9401986459414343E-2</c:v>
                </c:pt>
                <c:pt idx="1836">
                  <c:v>1.9054550736501027E-2</c:v>
                </c:pt>
                <c:pt idx="1837">
                  <c:v>1.8401566063262816E-2</c:v>
                </c:pt>
                <c:pt idx="1838">
                  <c:v>1.7616130935176267E-2</c:v>
                </c:pt>
                <c:pt idx="1839">
                  <c:v>1.7735318194862945E-2</c:v>
                </c:pt>
                <c:pt idx="1840">
                  <c:v>1.7616976586221259E-2</c:v>
                </c:pt>
                <c:pt idx="1841">
                  <c:v>1.7586007911887021E-2</c:v>
                </c:pt>
                <c:pt idx="1842">
                  <c:v>1.8903246203143813E-2</c:v>
                </c:pt>
                <c:pt idx="1843">
                  <c:v>1.8267854615364291E-2</c:v>
                </c:pt>
                <c:pt idx="1844">
                  <c:v>1.969494462229154E-2</c:v>
                </c:pt>
                <c:pt idx="1845">
                  <c:v>1.9125406782339829E-2</c:v>
                </c:pt>
                <c:pt idx="1846">
                  <c:v>1.7995280804568695E-2</c:v>
                </c:pt>
                <c:pt idx="1847">
                  <c:v>1.7369556425702305E-2</c:v>
                </c:pt>
                <c:pt idx="1848">
                  <c:v>1.7184651978650191E-2</c:v>
                </c:pt>
                <c:pt idx="1849">
                  <c:v>1.7344468957966493E-2</c:v>
                </c:pt>
                <c:pt idx="1850">
                  <c:v>1.7443438423463027E-2</c:v>
                </c:pt>
                <c:pt idx="1851">
                  <c:v>2.3502208712327392E-2</c:v>
                </c:pt>
                <c:pt idx="1852">
                  <c:v>2.3153542952495911E-2</c:v>
                </c:pt>
                <c:pt idx="1853">
                  <c:v>2.3987538920606639E-2</c:v>
                </c:pt>
                <c:pt idx="1854">
                  <c:v>2.4179669466954802E-2</c:v>
                </c:pt>
                <c:pt idx="1855">
                  <c:v>2.4009247972525748E-2</c:v>
                </c:pt>
                <c:pt idx="1856">
                  <c:v>2.3615987326335196E-2</c:v>
                </c:pt>
                <c:pt idx="1857">
                  <c:v>2.36431191271291E-2</c:v>
                </c:pt>
                <c:pt idx="1858">
                  <c:v>2.4975178120800214E-2</c:v>
                </c:pt>
                <c:pt idx="1859">
                  <c:v>2.4700854741388167E-2</c:v>
                </c:pt>
                <c:pt idx="1860">
                  <c:v>2.4054628816141583E-2</c:v>
                </c:pt>
                <c:pt idx="1861">
                  <c:v>2.4804864949501793E-2</c:v>
                </c:pt>
                <c:pt idx="1862">
                  <c:v>2.4312136362561677E-2</c:v>
                </c:pt>
                <c:pt idx="1863">
                  <c:v>2.3556930867549172E-2</c:v>
                </c:pt>
                <c:pt idx="1864">
                  <c:v>2.3048677797160542E-2</c:v>
                </c:pt>
                <c:pt idx="1865">
                  <c:v>2.3311676803301141E-2</c:v>
                </c:pt>
                <c:pt idx="1866">
                  <c:v>2.3242920794594675E-2</c:v>
                </c:pt>
                <c:pt idx="1867">
                  <c:v>2.4633473570761323E-2</c:v>
                </c:pt>
                <c:pt idx="1868">
                  <c:v>2.4361709115467988E-2</c:v>
                </c:pt>
                <c:pt idx="1869">
                  <c:v>2.4430303246341881E-2</c:v>
                </c:pt>
                <c:pt idx="1870">
                  <c:v>2.4654548484836752E-2</c:v>
                </c:pt>
                <c:pt idx="1871">
                  <c:v>2.0640233628845414E-2</c:v>
                </c:pt>
                <c:pt idx="1872">
                  <c:v>2.0843300300415642E-2</c:v>
                </c:pt>
                <c:pt idx="1873">
                  <c:v>2.0307613762945556E-2</c:v>
                </c:pt>
                <c:pt idx="1874">
                  <c:v>2.1916412031887329E-2</c:v>
                </c:pt>
                <c:pt idx="1875">
                  <c:v>2.1848445253187142E-2</c:v>
                </c:pt>
                <c:pt idx="1876">
                  <c:v>2.1959315370930491E-2</c:v>
                </c:pt>
                <c:pt idx="1877">
                  <c:v>2.5699824857437166E-2</c:v>
                </c:pt>
                <c:pt idx="1878">
                  <c:v>2.4054099099058968E-2</c:v>
                </c:pt>
                <c:pt idx="1879">
                  <c:v>2.4006084027105464E-2</c:v>
                </c:pt>
                <c:pt idx="1880">
                  <c:v>2.4062280778803596E-2</c:v>
                </c:pt>
                <c:pt idx="1881">
                  <c:v>2.4210354231701228E-2</c:v>
                </c:pt>
                <c:pt idx="1882">
                  <c:v>2.4263187529323185E-2</c:v>
                </c:pt>
                <c:pt idx="1883">
                  <c:v>2.5353171161833946E-2</c:v>
                </c:pt>
                <c:pt idx="1884">
                  <c:v>2.475548222911364E-2</c:v>
                </c:pt>
                <c:pt idx="1885">
                  <c:v>2.4547882473808499E-2</c:v>
                </c:pt>
                <c:pt idx="1886">
                  <c:v>2.3909939028217756E-2</c:v>
                </c:pt>
                <c:pt idx="1887">
                  <c:v>1.9513425204141746E-2</c:v>
                </c:pt>
                <c:pt idx="1888">
                  <c:v>3.098726572519692E-2</c:v>
                </c:pt>
                <c:pt idx="1889">
                  <c:v>3.1407448504161078E-2</c:v>
                </c:pt>
                <c:pt idx="1890">
                  <c:v>5.4262515123104503E-2</c:v>
                </c:pt>
                <c:pt idx="1891">
                  <c:v>5.5556831278329402E-2</c:v>
                </c:pt>
                <c:pt idx="1892">
                  <c:v>9.1545099525294077E-2</c:v>
                </c:pt>
                <c:pt idx="1893">
                  <c:v>9.7883450578001116E-2</c:v>
                </c:pt>
                <c:pt idx="1894">
                  <c:v>9.8134691697821227E-2</c:v>
                </c:pt>
                <c:pt idx="1895">
                  <c:v>9.8388068650675897E-2</c:v>
                </c:pt>
                <c:pt idx="1896">
                  <c:v>9.9941826152355806E-2</c:v>
                </c:pt>
                <c:pt idx="1897">
                  <c:v>9.9482480731050163E-2</c:v>
                </c:pt>
                <c:pt idx="1898">
                  <c:v>0.10038734691680587</c:v>
                </c:pt>
                <c:pt idx="1899">
                  <c:v>0.10075463963352002</c:v>
                </c:pt>
                <c:pt idx="1900">
                  <c:v>0.10110807190216482</c:v>
                </c:pt>
                <c:pt idx="1901">
                  <c:v>0.10097208086878302</c:v>
                </c:pt>
                <c:pt idx="1902">
                  <c:v>0.10102560641796419</c:v>
                </c:pt>
                <c:pt idx="1903">
                  <c:v>0.1006345496840111</c:v>
                </c:pt>
                <c:pt idx="1904">
                  <c:v>0.10068361549185142</c:v>
                </c:pt>
                <c:pt idx="1905">
                  <c:v>9.9995132400365852E-2</c:v>
                </c:pt>
                <c:pt idx="1906">
                  <c:v>9.9979297457192196E-2</c:v>
                </c:pt>
                <c:pt idx="1907">
                  <c:v>9.9903029379438207E-2</c:v>
                </c:pt>
                <c:pt idx="1908">
                  <c:v>9.4858358750760013E-2</c:v>
                </c:pt>
                <c:pt idx="1909">
                  <c:v>9.3535279700785248E-2</c:v>
                </c:pt>
                <c:pt idx="1910">
                  <c:v>7.5611352321087885E-2</c:v>
                </c:pt>
                <c:pt idx="1911">
                  <c:v>7.0520291417788414E-2</c:v>
                </c:pt>
                <c:pt idx="1912">
                  <c:v>3.8089987012785202E-2</c:v>
                </c:pt>
                <c:pt idx="1913">
                  <c:v>2.8473359318185152E-2</c:v>
                </c:pt>
                <c:pt idx="1914">
                  <c:v>2.8603609589057492E-2</c:v>
                </c:pt>
                <c:pt idx="1915">
                  <c:v>2.5291980674235492E-2</c:v>
                </c:pt>
                <c:pt idx="1916">
                  <c:v>2.2749635061991756E-2</c:v>
                </c:pt>
                <c:pt idx="1917">
                  <c:v>2.3157035840186437E-2</c:v>
                </c:pt>
                <c:pt idx="1918">
                  <c:v>2.1078917417932073E-2</c:v>
                </c:pt>
                <c:pt idx="1919">
                  <c:v>2.0227515356162032E-2</c:v>
                </c:pt>
                <c:pt idx="1920">
                  <c:v>1.9369983250788037E-2</c:v>
                </c:pt>
                <c:pt idx="1921">
                  <c:v>1.8506862585294936E-2</c:v>
                </c:pt>
                <c:pt idx="1922">
                  <c:v>1.9357892682679109E-2</c:v>
                </c:pt>
                <c:pt idx="1923">
                  <c:v>1.9363239166312714E-2</c:v>
                </c:pt>
                <c:pt idx="1924">
                  <c:v>2.0700939595931309E-2</c:v>
                </c:pt>
                <c:pt idx="1925">
                  <c:v>2.0722765258028571E-2</c:v>
                </c:pt>
                <c:pt idx="1926">
                  <c:v>2.0763938484315896E-2</c:v>
                </c:pt>
                <c:pt idx="1927">
                  <c:v>2.1866898928159292E-2</c:v>
                </c:pt>
                <c:pt idx="1928">
                  <c:v>2.3366409256190084E-2</c:v>
                </c:pt>
                <c:pt idx="1929">
                  <c:v>2.4182671802835929E-2</c:v>
                </c:pt>
                <c:pt idx="1930">
                  <c:v>2.2666620121981181E-2</c:v>
                </c:pt>
                <c:pt idx="1931">
                  <c:v>2.1804702972978252E-2</c:v>
                </c:pt>
                <c:pt idx="1932">
                  <c:v>2.1407004835654952E-2</c:v>
                </c:pt>
                <c:pt idx="1933">
                  <c:v>2.007633246209772E-2</c:v>
                </c:pt>
                <c:pt idx="1934">
                  <c:v>2.0263015628082252E-2</c:v>
                </c:pt>
                <c:pt idx="1935">
                  <c:v>2.0264607318977782E-2</c:v>
                </c:pt>
                <c:pt idx="1936">
                  <c:v>2.0180094831040333E-2</c:v>
                </c:pt>
                <c:pt idx="1937">
                  <c:v>1.949099039726283E-2</c:v>
                </c:pt>
                <c:pt idx="1938">
                  <c:v>1.9358720410859401E-2</c:v>
                </c:pt>
                <c:pt idx="1939">
                  <c:v>1.9133848579006657E-2</c:v>
                </c:pt>
                <c:pt idx="1940">
                  <c:v>1.957124288178139E-2</c:v>
                </c:pt>
                <c:pt idx="1941">
                  <c:v>1.9554459337419051E-2</c:v>
                </c:pt>
                <c:pt idx="1942">
                  <c:v>1.6852496004207761E-2</c:v>
                </c:pt>
                <c:pt idx="1943">
                  <c:v>1.6814120478548442E-2</c:v>
                </c:pt>
                <c:pt idx="1944">
                  <c:v>1.6951778443947726E-2</c:v>
                </c:pt>
                <c:pt idx="1945">
                  <c:v>3.0887545090230482E-2</c:v>
                </c:pt>
                <c:pt idx="1946">
                  <c:v>3.1154853884718395E-2</c:v>
                </c:pt>
                <c:pt idx="1947">
                  <c:v>3.0263721978460396E-2</c:v>
                </c:pt>
                <c:pt idx="1948">
                  <c:v>2.9231093246066406E-2</c:v>
                </c:pt>
                <c:pt idx="1949">
                  <c:v>2.8419975808785802E-2</c:v>
                </c:pt>
                <c:pt idx="1950">
                  <c:v>2.8555186242885573E-2</c:v>
                </c:pt>
                <c:pt idx="1951">
                  <c:v>2.8575230747922412E-2</c:v>
                </c:pt>
                <c:pt idx="1952">
                  <c:v>2.9012625158179442E-2</c:v>
                </c:pt>
                <c:pt idx="1953">
                  <c:v>2.9652137068335492E-2</c:v>
                </c:pt>
                <c:pt idx="1954">
                  <c:v>2.8902265729639092E-2</c:v>
                </c:pt>
                <c:pt idx="1955">
                  <c:v>2.9278191601163652E-2</c:v>
                </c:pt>
                <c:pt idx="1956">
                  <c:v>2.8979620573846631E-2</c:v>
                </c:pt>
                <c:pt idx="1957">
                  <c:v>2.9664081995915564E-2</c:v>
                </c:pt>
                <c:pt idx="1958">
                  <c:v>3.0180547407897811E-2</c:v>
                </c:pt>
                <c:pt idx="1959">
                  <c:v>3.0435807954403517E-2</c:v>
                </c:pt>
                <c:pt idx="1960">
                  <c:v>3.0401239094699852E-2</c:v>
                </c:pt>
                <c:pt idx="1961">
                  <c:v>3.2900098159725652E-2</c:v>
                </c:pt>
                <c:pt idx="1962">
                  <c:v>3.2120714370490293E-2</c:v>
                </c:pt>
                <c:pt idx="1963">
                  <c:v>3.1966688699631318E-2</c:v>
                </c:pt>
                <c:pt idx="1964">
                  <c:v>3.2710853322716942E-2</c:v>
                </c:pt>
                <c:pt idx="1965">
                  <c:v>2.3146267353172371E-2</c:v>
                </c:pt>
                <c:pt idx="1966">
                  <c:v>2.3946036720182827E-2</c:v>
                </c:pt>
                <c:pt idx="1967">
                  <c:v>2.4917167554002872E-2</c:v>
                </c:pt>
                <c:pt idx="1968">
                  <c:v>2.4723379009200196E-2</c:v>
                </c:pt>
                <c:pt idx="1969">
                  <c:v>2.4721401719555038E-2</c:v>
                </c:pt>
                <c:pt idx="1970">
                  <c:v>2.4233559609521886E-2</c:v>
                </c:pt>
                <c:pt idx="1971">
                  <c:v>2.3879850608130412E-2</c:v>
                </c:pt>
                <c:pt idx="1972">
                  <c:v>2.3842423905481368E-2</c:v>
                </c:pt>
                <c:pt idx="1973">
                  <c:v>2.3025115210964616E-2</c:v>
                </c:pt>
                <c:pt idx="1974">
                  <c:v>2.3035743163198476E-2</c:v>
                </c:pt>
                <c:pt idx="1975">
                  <c:v>2.3584798358558964E-2</c:v>
                </c:pt>
                <c:pt idx="1976">
                  <c:v>2.3349857199813952E-2</c:v>
                </c:pt>
                <c:pt idx="1977">
                  <c:v>2.2169018331214679E-2</c:v>
                </c:pt>
                <c:pt idx="1978">
                  <c:v>2.176879506316131E-2</c:v>
                </c:pt>
                <c:pt idx="1979">
                  <c:v>2.2711256628161269E-2</c:v>
                </c:pt>
                <c:pt idx="1980">
                  <c:v>2.5771509156596466E-2</c:v>
                </c:pt>
                <c:pt idx="1981">
                  <c:v>2.4961107970610602E-2</c:v>
                </c:pt>
                <c:pt idx="1982">
                  <c:v>2.7365512221705256E-2</c:v>
                </c:pt>
                <c:pt idx="1983">
                  <c:v>2.6971800708960408E-2</c:v>
                </c:pt>
                <c:pt idx="1984">
                  <c:v>2.6826839629039402E-2</c:v>
                </c:pt>
                <c:pt idx="1985">
                  <c:v>2.7588752334279591E-2</c:v>
                </c:pt>
                <c:pt idx="1986">
                  <c:v>2.7111583126307976E-2</c:v>
                </c:pt>
                <c:pt idx="1987">
                  <c:v>2.5560929134289527E-2</c:v>
                </c:pt>
                <c:pt idx="1988">
                  <c:v>2.5718054465735007E-2</c:v>
                </c:pt>
                <c:pt idx="1989">
                  <c:v>2.5830335126561226E-2</c:v>
                </c:pt>
                <c:pt idx="1990">
                  <c:v>2.5747067083830812E-2</c:v>
                </c:pt>
                <c:pt idx="1991">
                  <c:v>2.6051221828717056E-2</c:v>
                </c:pt>
                <c:pt idx="1992">
                  <c:v>2.6100395541680272E-2</c:v>
                </c:pt>
                <c:pt idx="1993">
                  <c:v>2.6053450163474292E-2</c:v>
                </c:pt>
                <c:pt idx="1994">
                  <c:v>2.6806424618954616E-2</c:v>
                </c:pt>
                <c:pt idx="1995">
                  <c:v>2.6431076805504529E-2</c:v>
                </c:pt>
                <c:pt idx="1996">
                  <c:v>2.6429064155014712E-2</c:v>
                </c:pt>
                <c:pt idx="1997">
                  <c:v>2.6427579002493796E-2</c:v>
                </c:pt>
                <c:pt idx="1998">
                  <c:v>2.5473731439556092E-2</c:v>
                </c:pt>
                <c:pt idx="1999">
                  <c:v>2.5554940712074512E-2</c:v>
                </c:pt>
                <c:pt idx="2000">
                  <c:v>2.6750949755537771E-2</c:v>
                </c:pt>
                <c:pt idx="2001">
                  <c:v>2.4439871677450837E-2</c:v>
                </c:pt>
                <c:pt idx="2002">
                  <c:v>2.0590404677039171E-2</c:v>
                </c:pt>
                <c:pt idx="2003">
                  <c:v>2.0660463907060948E-2</c:v>
                </c:pt>
                <c:pt idx="2004">
                  <c:v>2.0971930307679937E-2</c:v>
                </c:pt>
                <c:pt idx="2005">
                  <c:v>1.9686391520475601E-2</c:v>
                </c:pt>
                <c:pt idx="2006">
                  <c:v>1.9709883773972803E-2</c:v>
                </c:pt>
                <c:pt idx="2007">
                  <c:v>2.3429074007694041E-2</c:v>
                </c:pt>
                <c:pt idx="2008">
                  <c:v>2.2754850210259608E-2</c:v>
                </c:pt>
                <c:pt idx="2009">
                  <c:v>2.2670394497002616E-2</c:v>
                </c:pt>
                <c:pt idx="2010">
                  <c:v>2.267810928575463E-2</c:v>
                </c:pt>
                <c:pt idx="2011">
                  <c:v>2.2790761349832538E-2</c:v>
                </c:pt>
                <c:pt idx="2012">
                  <c:v>2.3598085953755378E-2</c:v>
                </c:pt>
                <c:pt idx="2013">
                  <c:v>2.4648108710205612E-2</c:v>
                </c:pt>
                <c:pt idx="2014">
                  <c:v>2.4624709867860941E-2</c:v>
                </c:pt>
                <c:pt idx="2015">
                  <c:v>2.4698103367896608E-2</c:v>
                </c:pt>
                <c:pt idx="2016">
                  <c:v>2.7621586395300532E-2</c:v>
                </c:pt>
                <c:pt idx="2017">
                  <c:v>2.7737069135814842E-2</c:v>
                </c:pt>
                <c:pt idx="2018">
                  <c:v>2.7709728505227692E-2</c:v>
                </c:pt>
                <c:pt idx="2019">
                  <c:v>2.8023143200406282E-2</c:v>
                </c:pt>
                <c:pt idx="2020">
                  <c:v>2.5923264930027314E-2</c:v>
                </c:pt>
                <c:pt idx="2021">
                  <c:v>2.5170731136240326E-2</c:v>
                </c:pt>
                <c:pt idx="2022">
                  <c:v>2.5591547438802011E-2</c:v>
                </c:pt>
                <c:pt idx="2023">
                  <c:v>2.5874189947827041E-2</c:v>
                </c:pt>
                <c:pt idx="2024">
                  <c:v>2.5831666943589602E-2</c:v>
                </c:pt>
                <c:pt idx="2025">
                  <c:v>2.5656053060948338E-2</c:v>
                </c:pt>
                <c:pt idx="2026">
                  <c:v>2.8484242431215917E-2</c:v>
                </c:pt>
                <c:pt idx="2027">
                  <c:v>2.6091663323477812E-2</c:v>
                </c:pt>
                <c:pt idx="2028">
                  <c:v>3.0565365420042092E-2</c:v>
                </c:pt>
                <c:pt idx="2029">
                  <c:v>3.0989466633746677E-2</c:v>
                </c:pt>
                <c:pt idx="2030">
                  <c:v>3.1333599164453614E-2</c:v>
                </c:pt>
                <c:pt idx="2031">
                  <c:v>3.2165168584019931E-2</c:v>
                </c:pt>
                <c:pt idx="2032">
                  <c:v>3.1985692797162991E-2</c:v>
                </c:pt>
                <c:pt idx="2033">
                  <c:v>3.1134327286808816E-2</c:v>
                </c:pt>
                <c:pt idx="2034">
                  <c:v>2.9134826449996609E-2</c:v>
                </c:pt>
                <c:pt idx="2035">
                  <c:v>2.9842459070249912E-2</c:v>
                </c:pt>
                <c:pt idx="2036">
                  <c:v>2.8377962019514123E-2</c:v>
                </c:pt>
                <c:pt idx="2037">
                  <c:v>2.7776591742548068E-2</c:v>
                </c:pt>
                <c:pt idx="2038">
                  <c:v>3.6457937770402599E-2</c:v>
                </c:pt>
                <c:pt idx="2039">
                  <c:v>3.6998022195674711E-2</c:v>
                </c:pt>
                <c:pt idx="2040">
                  <c:v>3.9309734571317492E-2</c:v>
                </c:pt>
                <c:pt idx="2041">
                  <c:v>3.8553391689738141E-2</c:v>
                </c:pt>
                <c:pt idx="2042">
                  <c:v>3.8808190710882144E-2</c:v>
                </c:pt>
                <c:pt idx="2043">
                  <c:v>4.2843731970562723E-2</c:v>
                </c:pt>
                <c:pt idx="2044">
                  <c:v>4.2953131162205713E-2</c:v>
                </c:pt>
                <c:pt idx="2045">
                  <c:v>4.3430856375962355E-2</c:v>
                </c:pt>
                <c:pt idx="2046">
                  <c:v>4.3241990766036457E-2</c:v>
                </c:pt>
                <c:pt idx="2047">
                  <c:v>4.2343577857210206E-2</c:v>
                </c:pt>
                <c:pt idx="2048">
                  <c:v>3.6973736469822813E-2</c:v>
                </c:pt>
                <c:pt idx="2049">
                  <c:v>3.7176917079877948E-2</c:v>
                </c:pt>
                <c:pt idx="2050">
                  <c:v>3.7162144268223882E-2</c:v>
                </c:pt>
                <c:pt idx="2051">
                  <c:v>3.7392405642788909E-2</c:v>
                </c:pt>
                <c:pt idx="2052">
                  <c:v>3.8904756806014497E-2</c:v>
                </c:pt>
                <c:pt idx="2053">
                  <c:v>3.89091607573838E-2</c:v>
                </c:pt>
                <c:pt idx="2054">
                  <c:v>3.9104854792619936E-2</c:v>
                </c:pt>
                <c:pt idx="2055">
                  <c:v>3.9058062420175496E-2</c:v>
                </c:pt>
                <c:pt idx="2056">
                  <c:v>3.8820611014568712E-2</c:v>
                </c:pt>
                <c:pt idx="2057">
                  <c:v>3.9159762621848844E-2</c:v>
                </c:pt>
                <c:pt idx="2058">
                  <c:v>3.3760834200159517E-2</c:v>
                </c:pt>
                <c:pt idx="2059">
                  <c:v>3.4154281855273076E-2</c:v>
                </c:pt>
                <c:pt idx="2060">
                  <c:v>3.0417902961654673E-2</c:v>
                </c:pt>
                <c:pt idx="2061">
                  <c:v>3.1670415476021285E-2</c:v>
                </c:pt>
                <c:pt idx="2062">
                  <c:v>3.1507736977010495E-2</c:v>
                </c:pt>
                <c:pt idx="2063">
                  <c:v>2.4381319663497242E-2</c:v>
                </c:pt>
                <c:pt idx="2064">
                  <c:v>2.3023251068248943E-2</c:v>
                </c:pt>
                <c:pt idx="2065">
                  <c:v>2.3197492631773106E-2</c:v>
                </c:pt>
                <c:pt idx="2066">
                  <c:v>2.3422024318046127E-2</c:v>
                </c:pt>
                <c:pt idx="2067">
                  <c:v>2.4160256320466113E-2</c:v>
                </c:pt>
                <c:pt idx="2068">
                  <c:v>2.3267790065001931E-2</c:v>
                </c:pt>
                <c:pt idx="2069">
                  <c:v>2.2338145714412692E-2</c:v>
                </c:pt>
                <c:pt idx="2070">
                  <c:v>2.3050190195831547E-2</c:v>
                </c:pt>
                <c:pt idx="2071">
                  <c:v>2.3072787973965642E-2</c:v>
                </c:pt>
                <c:pt idx="2072">
                  <c:v>1.8499773533133795E-2</c:v>
                </c:pt>
                <c:pt idx="2073">
                  <c:v>1.9040331112522818E-2</c:v>
                </c:pt>
                <c:pt idx="2074">
                  <c:v>1.8982711792423761E-2</c:v>
                </c:pt>
                <c:pt idx="2075">
                  <c:v>2.1375329501326836E-2</c:v>
                </c:pt>
                <c:pt idx="2076">
                  <c:v>2.1111600180877411E-2</c:v>
                </c:pt>
                <c:pt idx="2077">
                  <c:v>2.0867735321725252E-2</c:v>
                </c:pt>
                <c:pt idx="2078">
                  <c:v>2.7145011957238209E-2</c:v>
                </c:pt>
                <c:pt idx="2079">
                  <c:v>2.6601730417184062E-2</c:v>
                </c:pt>
                <c:pt idx="2080">
                  <c:v>2.8550213408140099E-2</c:v>
                </c:pt>
                <c:pt idx="2081">
                  <c:v>2.7741024230807133E-2</c:v>
                </c:pt>
                <c:pt idx="2082">
                  <c:v>2.7766648321161845E-2</c:v>
                </c:pt>
                <c:pt idx="2083">
                  <c:v>2.8356582893434127E-2</c:v>
                </c:pt>
                <c:pt idx="2084">
                  <c:v>2.8457084420492888E-2</c:v>
                </c:pt>
                <c:pt idx="2085">
                  <c:v>2.6739526368658097E-2</c:v>
                </c:pt>
                <c:pt idx="2086">
                  <c:v>2.662413776196574E-2</c:v>
                </c:pt>
                <c:pt idx="2087">
                  <c:v>2.6292962312669997E-2</c:v>
                </c:pt>
                <c:pt idx="2088">
                  <c:v>2.7176313364562252E-2</c:v>
                </c:pt>
                <c:pt idx="2089">
                  <c:v>2.7189749996746351E-2</c:v>
                </c:pt>
                <c:pt idx="2090">
                  <c:v>2.6273446665813268E-2</c:v>
                </c:pt>
                <c:pt idx="2091">
                  <c:v>2.6681713527930809E-2</c:v>
                </c:pt>
                <c:pt idx="2092">
                  <c:v>2.698439839595243E-2</c:v>
                </c:pt>
                <c:pt idx="2093">
                  <c:v>2.6385334342812605E-2</c:v>
                </c:pt>
                <c:pt idx="2094">
                  <c:v>2.6386711471194656E-2</c:v>
                </c:pt>
                <c:pt idx="2095">
                  <c:v>2.3374351505434102E-2</c:v>
                </c:pt>
                <c:pt idx="2096">
                  <c:v>2.3424026192225597E-2</c:v>
                </c:pt>
                <c:pt idx="2097">
                  <c:v>2.2643635480157159E-2</c:v>
                </c:pt>
                <c:pt idx="2098">
                  <c:v>1.7418814468009476E-2</c:v>
                </c:pt>
                <c:pt idx="2099">
                  <c:v>1.8854440826259908E-2</c:v>
                </c:pt>
                <c:pt idx="2100">
                  <c:v>1.7188502445827421E-2</c:v>
                </c:pt>
                <c:pt idx="2101">
                  <c:v>1.938331666490458E-2</c:v>
                </c:pt>
                <c:pt idx="2102">
                  <c:v>1.9717757506893755E-2</c:v>
                </c:pt>
                <c:pt idx="2103">
                  <c:v>1.9363149501512612E-2</c:v>
                </c:pt>
                <c:pt idx="2104">
                  <c:v>1.8888076562411343E-2</c:v>
                </c:pt>
                <c:pt idx="2105">
                  <c:v>2.2250179735851382E-2</c:v>
                </c:pt>
                <c:pt idx="2106">
                  <c:v>2.1459434670006806E-2</c:v>
                </c:pt>
                <c:pt idx="2107">
                  <c:v>2.230682497487085E-2</c:v>
                </c:pt>
                <c:pt idx="2108">
                  <c:v>2.2196986348346368E-2</c:v>
                </c:pt>
                <c:pt idx="2109">
                  <c:v>2.221410549273569E-2</c:v>
                </c:pt>
                <c:pt idx="2110">
                  <c:v>2.2169646532020356E-2</c:v>
                </c:pt>
                <c:pt idx="2111">
                  <c:v>2.1217220115005212E-2</c:v>
                </c:pt>
                <c:pt idx="2112">
                  <c:v>2.1597442823807291E-2</c:v>
                </c:pt>
                <c:pt idx="2113">
                  <c:v>2.1610837225374865E-2</c:v>
                </c:pt>
                <c:pt idx="2114">
                  <c:v>2.1847490249583081E-2</c:v>
                </c:pt>
                <c:pt idx="2115">
                  <c:v>2.2153882006984201E-2</c:v>
                </c:pt>
                <c:pt idx="2116">
                  <c:v>2.2050529258429152E-2</c:v>
                </c:pt>
                <c:pt idx="2117">
                  <c:v>2.2677433984807222E-2</c:v>
                </c:pt>
                <c:pt idx="2118">
                  <c:v>2.2501922742304656E-2</c:v>
                </c:pt>
                <c:pt idx="2119">
                  <c:v>2.0652653699486344E-2</c:v>
                </c:pt>
                <c:pt idx="2120">
                  <c:v>2.0846219897968032E-2</c:v>
                </c:pt>
                <c:pt idx="2121">
                  <c:v>2.3972712669778212E-2</c:v>
                </c:pt>
                <c:pt idx="2122">
                  <c:v>2.3471416540549891E-2</c:v>
                </c:pt>
                <c:pt idx="2123">
                  <c:v>2.3375223767547755E-2</c:v>
                </c:pt>
                <c:pt idx="2124">
                  <c:v>2.3523637859296509E-2</c:v>
                </c:pt>
                <c:pt idx="2125">
                  <c:v>2.1538988851791976E-2</c:v>
                </c:pt>
                <c:pt idx="2126">
                  <c:v>2.4651111942130488E-2</c:v>
                </c:pt>
                <c:pt idx="2127">
                  <c:v>2.4955457479160642E-2</c:v>
                </c:pt>
                <c:pt idx="2128">
                  <c:v>2.4802230995685449E-2</c:v>
                </c:pt>
                <c:pt idx="2129">
                  <c:v>2.6286515107349816E-2</c:v>
                </c:pt>
                <c:pt idx="2130">
                  <c:v>2.9630497422338246E-2</c:v>
                </c:pt>
                <c:pt idx="2131">
                  <c:v>2.9733798778423286E-2</c:v>
                </c:pt>
                <c:pt idx="2132">
                  <c:v>2.9606396514456092E-2</c:v>
                </c:pt>
                <c:pt idx="2133">
                  <c:v>3.0359048018844044E-2</c:v>
                </c:pt>
                <c:pt idx="2134">
                  <c:v>3.4074752355289742E-2</c:v>
                </c:pt>
                <c:pt idx="2135">
                  <c:v>3.4378438176060441E-2</c:v>
                </c:pt>
                <c:pt idx="2136">
                  <c:v>3.4407535934036143E-2</c:v>
                </c:pt>
                <c:pt idx="2137">
                  <c:v>3.4564111071948754E-2</c:v>
                </c:pt>
                <c:pt idx="2138">
                  <c:v>3.5518171428615811E-2</c:v>
                </c:pt>
                <c:pt idx="2139">
                  <c:v>3.6079445413375329E-2</c:v>
                </c:pt>
                <c:pt idx="2140">
                  <c:v>3.8627253812694426E-2</c:v>
                </c:pt>
                <c:pt idx="2141">
                  <c:v>3.5585570383014811E-2</c:v>
                </c:pt>
                <c:pt idx="2142">
                  <c:v>3.6267023559207044E-2</c:v>
                </c:pt>
                <c:pt idx="2143">
                  <c:v>3.6217178710635692E-2</c:v>
                </c:pt>
                <c:pt idx="2144">
                  <c:v>3.6079627816268292E-2</c:v>
                </c:pt>
                <c:pt idx="2145">
                  <c:v>3.4393010578461156E-2</c:v>
                </c:pt>
                <c:pt idx="2146">
                  <c:v>3.2816356816034294E-2</c:v>
                </c:pt>
                <c:pt idx="2147">
                  <c:v>3.1901655138898435E-2</c:v>
                </c:pt>
                <c:pt idx="2148">
                  <c:v>3.1468175647935658E-2</c:v>
                </c:pt>
                <c:pt idx="2149">
                  <c:v>3.1116832324999802E-2</c:v>
                </c:pt>
                <c:pt idx="2150">
                  <c:v>2.8366844795007427E-2</c:v>
                </c:pt>
                <c:pt idx="2151">
                  <c:v>2.8573839946252559E-2</c:v>
                </c:pt>
                <c:pt idx="2152">
                  <c:v>2.8610269292196823E-2</c:v>
                </c:pt>
                <c:pt idx="2153">
                  <c:v>2.7738884670845801E-2</c:v>
                </c:pt>
                <c:pt idx="2154">
                  <c:v>2.365850324410473E-2</c:v>
                </c:pt>
                <c:pt idx="2155">
                  <c:v>2.4196186169882967E-2</c:v>
                </c:pt>
                <c:pt idx="2156">
                  <c:v>2.4310188004377207E-2</c:v>
                </c:pt>
                <c:pt idx="2157">
                  <c:v>2.3811207792732842E-2</c:v>
                </c:pt>
                <c:pt idx="2158">
                  <c:v>2.3490740564738679E-2</c:v>
                </c:pt>
                <c:pt idx="2159">
                  <c:v>2.2696409761882749E-2</c:v>
                </c:pt>
                <c:pt idx="2160">
                  <c:v>1.7737538600640687E-2</c:v>
                </c:pt>
                <c:pt idx="2161">
                  <c:v>1.764243476084356E-2</c:v>
                </c:pt>
                <c:pt idx="2162">
                  <c:v>1.6850255951252571E-2</c:v>
                </c:pt>
                <c:pt idx="2163">
                  <c:v>1.6855291866589243E-2</c:v>
                </c:pt>
                <c:pt idx="2164">
                  <c:v>1.7223581949216814E-2</c:v>
                </c:pt>
                <c:pt idx="2165">
                  <c:v>1.9532766438419301E-2</c:v>
                </c:pt>
                <c:pt idx="2166">
                  <c:v>2.7855640026844399E-2</c:v>
                </c:pt>
                <c:pt idx="2167">
                  <c:v>2.8044850394593639E-2</c:v>
                </c:pt>
                <c:pt idx="2168">
                  <c:v>3.0218694878665346E-2</c:v>
                </c:pt>
                <c:pt idx="2169">
                  <c:v>3.2162309283453802E-2</c:v>
                </c:pt>
                <c:pt idx="2170">
                  <c:v>3.2055174416898612E-2</c:v>
                </c:pt>
                <c:pt idx="2171">
                  <c:v>4.0174399527374456E-2</c:v>
                </c:pt>
                <c:pt idx="2172">
                  <c:v>4.1654540284102246E-2</c:v>
                </c:pt>
                <c:pt idx="2173">
                  <c:v>4.2194110314547013E-2</c:v>
                </c:pt>
                <c:pt idx="2174">
                  <c:v>4.2232803335267327E-2</c:v>
                </c:pt>
                <c:pt idx="2175">
                  <c:v>4.1427367846184553E-2</c:v>
                </c:pt>
                <c:pt idx="2176">
                  <c:v>4.1220092485309646E-2</c:v>
                </c:pt>
                <c:pt idx="2177">
                  <c:v>4.1276987732142813E-2</c:v>
                </c:pt>
                <c:pt idx="2178">
                  <c:v>5.5696536398612433E-2</c:v>
                </c:pt>
                <c:pt idx="2179">
                  <c:v>6.3892481389123873E-2</c:v>
                </c:pt>
                <c:pt idx="2180">
                  <c:v>6.4420594534207024E-2</c:v>
                </c:pt>
                <c:pt idx="2181">
                  <c:v>6.446577642403252E-2</c:v>
                </c:pt>
                <c:pt idx="2182">
                  <c:v>6.4781883672964766E-2</c:v>
                </c:pt>
                <c:pt idx="2183">
                  <c:v>6.4993426577187013E-2</c:v>
                </c:pt>
                <c:pt idx="2184">
                  <c:v>6.4813549296285314E-2</c:v>
                </c:pt>
                <c:pt idx="2185">
                  <c:v>6.3886690908910915E-2</c:v>
                </c:pt>
                <c:pt idx="2186">
                  <c:v>6.1580526487318703E-2</c:v>
                </c:pt>
                <c:pt idx="2187">
                  <c:v>6.4320693325320477E-2</c:v>
                </c:pt>
                <c:pt idx="2188">
                  <c:v>6.2875410646171484E-2</c:v>
                </c:pt>
                <c:pt idx="2189">
                  <c:v>6.4160651572567728E-2</c:v>
                </c:pt>
                <c:pt idx="2190">
                  <c:v>6.4464639646881997E-2</c:v>
                </c:pt>
                <c:pt idx="2191">
                  <c:v>6.2281544563948681E-2</c:v>
                </c:pt>
                <c:pt idx="2192">
                  <c:v>6.387983455971516E-2</c:v>
                </c:pt>
                <c:pt idx="2193">
                  <c:v>6.3673927860067189E-2</c:v>
                </c:pt>
                <c:pt idx="2194">
                  <c:v>6.3441490463892483E-2</c:v>
                </c:pt>
                <c:pt idx="2195">
                  <c:v>6.3360414455112299E-2</c:v>
                </c:pt>
                <c:pt idx="2196">
                  <c:v>6.5784285603350021E-2</c:v>
                </c:pt>
                <c:pt idx="2197">
                  <c:v>6.7253312772811241E-2</c:v>
                </c:pt>
                <c:pt idx="2198">
                  <c:v>5.3776168483353766E-2</c:v>
                </c:pt>
                <c:pt idx="2199">
                  <c:v>5.0950140684033807E-2</c:v>
                </c:pt>
                <c:pt idx="2200">
                  <c:v>5.2908507811634337E-2</c:v>
                </c:pt>
                <c:pt idx="2201">
                  <c:v>5.4132323251749784E-2</c:v>
                </c:pt>
                <c:pt idx="2202">
                  <c:v>5.4152695842619829E-2</c:v>
                </c:pt>
                <c:pt idx="2203">
                  <c:v>5.5094673634955432E-2</c:v>
                </c:pt>
                <c:pt idx="2204">
                  <c:v>5.8782577074057304E-2</c:v>
                </c:pt>
                <c:pt idx="2205">
                  <c:v>5.8722937663649034E-2</c:v>
                </c:pt>
                <c:pt idx="2206">
                  <c:v>5.8361758780877605E-2</c:v>
                </c:pt>
                <c:pt idx="2207">
                  <c:v>5.4492592884634018E-2</c:v>
                </c:pt>
                <c:pt idx="2208">
                  <c:v>5.4751874977267127E-2</c:v>
                </c:pt>
                <c:pt idx="2209">
                  <c:v>5.3074936878877703E-2</c:v>
                </c:pt>
                <c:pt idx="2210">
                  <c:v>5.3089344805133963E-2</c:v>
                </c:pt>
                <c:pt idx="2211">
                  <c:v>5.0052762620353963E-2</c:v>
                </c:pt>
                <c:pt idx="2212">
                  <c:v>4.6989268022322478E-2</c:v>
                </c:pt>
                <c:pt idx="2213">
                  <c:v>4.6533957912218933E-2</c:v>
                </c:pt>
                <c:pt idx="2214">
                  <c:v>4.7816789544857533E-2</c:v>
                </c:pt>
                <c:pt idx="2215">
                  <c:v>4.8913404086227165E-2</c:v>
                </c:pt>
                <c:pt idx="2216">
                  <c:v>4.5723464605347194E-2</c:v>
                </c:pt>
                <c:pt idx="2217">
                  <c:v>4.5734111748539183E-2</c:v>
                </c:pt>
                <c:pt idx="2218">
                  <c:v>4.6589322680108756E-2</c:v>
                </c:pt>
                <c:pt idx="2219">
                  <c:v>4.1022871692852465E-2</c:v>
                </c:pt>
                <c:pt idx="2220">
                  <c:v>3.9178648570233655E-2</c:v>
                </c:pt>
                <c:pt idx="2221">
                  <c:v>3.7262384571736418E-2</c:v>
                </c:pt>
                <c:pt idx="2222">
                  <c:v>3.8427720093660626E-2</c:v>
                </c:pt>
                <c:pt idx="2223">
                  <c:v>3.6717142210286081E-2</c:v>
                </c:pt>
                <c:pt idx="2224">
                  <c:v>3.0977549112102251E-2</c:v>
                </c:pt>
                <c:pt idx="2225">
                  <c:v>3.103365966359229E-2</c:v>
                </c:pt>
                <c:pt idx="2226">
                  <c:v>3.1390455912624342E-2</c:v>
                </c:pt>
                <c:pt idx="2227">
                  <c:v>3.2971398350343586E-2</c:v>
                </c:pt>
                <c:pt idx="2228">
                  <c:v>3.2899386940171756E-2</c:v>
                </c:pt>
                <c:pt idx="2229">
                  <c:v>3.2794912140130202E-2</c:v>
                </c:pt>
                <c:pt idx="2230">
                  <c:v>3.1324552864136948E-2</c:v>
                </c:pt>
                <c:pt idx="2231">
                  <c:v>3.3160218977916683E-2</c:v>
                </c:pt>
                <c:pt idx="2232">
                  <c:v>3.4102783635158188E-2</c:v>
                </c:pt>
                <c:pt idx="2233">
                  <c:v>3.3713713605951809E-2</c:v>
                </c:pt>
                <c:pt idx="2234">
                  <c:v>3.3998217189854282E-2</c:v>
                </c:pt>
                <c:pt idx="2235">
                  <c:v>3.1256924639885102E-2</c:v>
                </c:pt>
                <c:pt idx="2236">
                  <c:v>3.1318561886416275E-2</c:v>
                </c:pt>
                <c:pt idx="2237">
                  <c:v>3.0488257254320212E-2</c:v>
                </c:pt>
                <c:pt idx="2238">
                  <c:v>2.6903050049218932E-2</c:v>
                </c:pt>
                <c:pt idx="2239">
                  <c:v>2.8186397619185042E-2</c:v>
                </c:pt>
                <c:pt idx="2240">
                  <c:v>2.7581965087121029E-2</c:v>
                </c:pt>
                <c:pt idx="2241">
                  <c:v>2.7817489192335287E-2</c:v>
                </c:pt>
                <c:pt idx="2242">
                  <c:v>2.6988976836714806E-2</c:v>
                </c:pt>
                <c:pt idx="2243">
                  <c:v>2.6860886890109736E-2</c:v>
                </c:pt>
                <c:pt idx="2244">
                  <c:v>2.7655910069454323E-2</c:v>
                </c:pt>
                <c:pt idx="2245">
                  <c:v>2.8094393003169252E-2</c:v>
                </c:pt>
                <c:pt idx="2246">
                  <c:v>2.8066390426168212E-2</c:v>
                </c:pt>
                <c:pt idx="2247">
                  <c:v>2.5566950371113499E-2</c:v>
                </c:pt>
                <c:pt idx="2248">
                  <c:v>2.522140562403569E-2</c:v>
                </c:pt>
                <c:pt idx="2249">
                  <c:v>2.5230810669387652E-2</c:v>
                </c:pt>
                <c:pt idx="2250">
                  <c:v>2.679961822374681E-2</c:v>
                </c:pt>
                <c:pt idx="2251">
                  <c:v>2.2606962341000406E-2</c:v>
                </c:pt>
                <c:pt idx="2252">
                  <c:v>2.1809861011458091E-2</c:v>
                </c:pt>
                <c:pt idx="2253">
                  <c:v>2.2001018197317021E-2</c:v>
                </c:pt>
                <c:pt idx="2254">
                  <c:v>2.1251495008449802E-2</c:v>
                </c:pt>
                <c:pt idx="2255">
                  <c:v>2.1120768325708028E-2</c:v>
                </c:pt>
                <c:pt idx="2256">
                  <c:v>2.1219365966956189E-2</c:v>
                </c:pt>
                <c:pt idx="2257">
                  <c:v>2.2869152457406922E-2</c:v>
                </c:pt>
                <c:pt idx="2258">
                  <c:v>2.3053415079449812E-2</c:v>
                </c:pt>
                <c:pt idx="2259">
                  <c:v>2.2311341841464764E-2</c:v>
                </c:pt>
                <c:pt idx="2260">
                  <c:v>2.251016691171067E-2</c:v>
                </c:pt>
                <c:pt idx="2261">
                  <c:v>2.3239885282941016E-2</c:v>
                </c:pt>
                <c:pt idx="2262">
                  <c:v>2.2155032768427892E-2</c:v>
                </c:pt>
                <c:pt idx="2263">
                  <c:v>2.2343952622823283E-2</c:v>
                </c:pt>
              </c:numCache>
            </c:numRef>
          </c:val>
          <c:smooth val="0"/>
        </c:ser>
        <c:ser>
          <c:idx val="1"/>
          <c:order val="1"/>
          <c:tx>
            <c:strRef>
              <c:f>FundBacktest!$E$2</c:f>
              <c:strCache>
                <c:ptCount val="1"/>
                <c:pt idx="0">
                  <c:v>Fundamental</c:v>
                </c:pt>
              </c:strCache>
            </c:strRef>
          </c:tx>
          <c:spPr>
            <a:ln>
              <a:solidFill>
                <a:srgbClr val="00B0F0"/>
              </a:solidFill>
            </a:ln>
          </c:spPr>
          <c:marker>
            <c:symbol val="none"/>
          </c:marker>
          <c:cat>
            <c:numRef>
              <c:f>FundBacktest!$B$3:$B$2285</c:f>
              <c:numCache>
                <c:formatCode>yyyy\-mm\-dd;@</c:formatCode>
                <c:ptCount val="2283"/>
                <c:pt idx="0">
                  <c:v>36525</c:v>
                </c:pt>
                <c:pt idx="1">
                  <c:v>36528</c:v>
                </c:pt>
                <c:pt idx="2">
                  <c:v>36529</c:v>
                </c:pt>
                <c:pt idx="3">
                  <c:v>36530</c:v>
                </c:pt>
                <c:pt idx="4">
                  <c:v>36531</c:v>
                </c:pt>
                <c:pt idx="5">
                  <c:v>36532</c:v>
                </c:pt>
                <c:pt idx="6">
                  <c:v>36535</c:v>
                </c:pt>
                <c:pt idx="7">
                  <c:v>36536</c:v>
                </c:pt>
                <c:pt idx="8">
                  <c:v>36537</c:v>
                </c:pt>
                <c:pt idx="9">
                  <c:v>36538</c:v>
                </c:pt>
                <c:pt idx="10">
                  <c:v>36539</c:v>
                </c:pt>
                <c:pt idx="11">
                  <c:v>36543</c:v>
                </c:pt>
                <c:pt idx="12">
                  <c:v>36544</c:v>
                </c:pt>
                <c:pt idx="13">
                  <c:v>36545</c:v>
                </c:pt>
                <c:pt idx="14">
                  <c:v>36546</c:v>
                </c:pt>
                <c:pt idx="15">
                  <c:v>36549</c:v>
                </c:pt>
                <c:pt idx="16">
                  <c:v>36550</c:v>
                </c:pt>
                <c:pt idx="17">
                  <c:v>36551</c:v>
                </c:pt>
                <c:pt idx="18">
                  <c:v>36552</c:v>
                </c:pt>
                <c:pt idx="19">
                  <c:v>36553</c:v>
                </c:pt>
                <c:pt idx="20">
                  <c:v>36556</c:v>
                </c:pt>
                <c:pt idx="21">
                  <c:v>36557</c:v>
                </c:pt>
                <c:pt idx="22">
                  <c:v>36558</c:v>
                </c:pt>
                <c:pt idx="23">
                  <c:v>36559</c:v>
                </c:pt>
                <c:pt idx="24">
                  <c:v>36560</c:v>
                </c:pt>
                <c:pt idx="25">
                  <c:v>36563</c:v>
                </c:pt>
                <c:pt idx="26">
                  <c:v>36564</c:v>
                </c:pt>
                <c:pt idx="27">
                  <c:v>36565</c:v>
                </c:pt>
                <c:pt idx="28">
                  <c:v>36566</c:v>
                </c:pt>
                <c:pt idx="29">
                  <c:v>36567</c:v>
                </c:pt>
                <c:pt idx="30">
                  <c:v>36570</c:v>
                </c:pt>
                <c:pt idx="31">
                  <c:v>36571</c:v>
                </c:pt>
                <c:pt idx="32">
                  <c:v>36572</c:v>
                </c:pt>
                <c:pt idx="33">
                  <c:v>36573</c:v>
                </c:pt>
                <c:pt idx="34">
                  <c:v>36574</c:v>
                </c:pt>
                <c:pt idx="35">
                  <c:v>36578</c:v>
                </c:pt>
                <c:pt idx="36">
                  <c:v>36579</c:v>
                </c:pt>
                <c:pt idx="37">
                  <c:v>36580</c:v>
                </c:pt>
                <c:pt idx="38">
                  <c:v>36581</c:v>
                </c:pt>
                <c:pt idx="39">
                  <c:v>36584</c:v>
                </c:pt>
                <c:pt idx="40">
                  <c:v>36585</c:v>
                </c:pt>
                <c:pt idx="41">
                  <c:v>36586</c:v>
                </c:pt>
                <c:pt idx="42">
                  <c:v>36587</c:v>
                </c:pt>
                <c:pt idx="43">
                  <c:v>36588</c:v>
                </c:pt>
                <c:pt idx="44">
                  <c:v>36591</c:v>
                </c:pt>
                <c:pt idx="45">
                  <c:v>36592</c:v>
                </c:pt>
                <c:pt idx="46">
                  <c:v>36593</c:v>
                </c:pt>
                <c:pt idx="47">
                  <c:v>36594</c:v>
                </c:pt>
                <c:pt idx="48">
                  <c:v>36595</c:v>
                </c:pt>
                <c:pt idx="49">
                  <c:v>36598</c:v>
                </c:pt>
                <c:pt idx="50">
                  <c:v>36599</c:v>
                </c:pt>
                <c:pt idx="51">
                  <c:v>36600</c:v>
                </c:pt>
                <c:pt idx="52">
                  <c:v>36601</c:v>
                </c:pt>
                <c:pt idx="53">
                  <c:v>36602</c:v>
                </c:pt>
                <c:pt idx="54">
                  <c:v>36605</c:v>
                </c:pt>
                <c:pt idx="55">
                  <c:v>36606</c:v>
                </c:pt>
                <c:pt idx="56">
                  <c:v>36607</c:v>
                </c:pt>
                <c:pt idx="57">
                  <c:v>36608</c:v>
                </c:pt>
                <c:pt idx="58">
                  <c:v>36609</c:v>
                </c:pt>
                <c:pt idx="59">
                  <c:v>36612</c:v>
                </c:pt>
                <c:pt idx="60">
                  <c:v>36613</c:v>
                </c:pt>
                <c:pt idx="61">
                  <c:v>36614</c:v>
                </c:pt>
                <c:pt idx="62">
                  <c:v>36615</c:v>
                </c:pt>
                <c:pt idx="63">
                  <c:v>36616</c:v>
                </c:pt>
                <c:pt idx="64">
                  <c:v>36619</c:v>
                </c:pt>
                <c:pt idx="65">
                  <c:v>36620</c:v>
                </c:pt>
                <c:pt idx="66">
                  <c:v>36621</c:v>
                </c:pt>
                <c:pt idx="67">
                  <c:v>36622</c:v>
                </c:pt>
                <c:pt idx="68">
                  <c:v>36623</c:v>
                </c:pt>
                <c:pt idx="69">
                  <c:v>36626</c:v>
                </c:pt>
                <c:pt idx="70">
                  <c:v>36627</c:v>
                </c:pt>
                <c:pt idx="71">
                  <c:v>36628</c:v>
                </c:pt>
                <c:pt idx="72">
                  <c:v>36629</c:v>
                </c:pt>
                <c:pt idx="73">
                  <c:v>36630</c:v>
                </c:pt>
                <c:pt idx="74">
                  <c:v>36633</c:v>
                </c:pt>
                <c:pt idx="75">
                  <c:v>36634</c:v>
                </c:pt>
                <c:pt idx="76">
                  <c:v>36635</c:v>
                </c:pt>
                <c:pt idx="77">
                  <c:v>36636</c:v>
                </c:pt>
                <c:pt idx="78">
                  <c:v>36640</c:v>
                </c:pt>
                <c:pt idx="79">
                  <c:v>36641</c:v>
                </c:pt>
                <c:pt idx="80">
                  <c:v>36642</c:v>
                </c:pt>
                <c:pt idx="81">
                  <c:v>36643</c:v>
                </c:pt>
                <c:pt idx="82">
                  <c:v>36644</c:v>
                </c:pt>
                <c:pt idx="83">
                  <c:v>36647</c:v>
                </c:pt>
                <c:pt idx="84">
                  <c:v>36648</c:v>
                </c:pt>
                <c:pt idx="85">
                  <c:v>36649</c:v>
                </c:pt>
                <c:pt idx="86">
                  <c:v>36650</c:v>
                </c:pt>
                <c:pt idx="87">
                  <c:v>36651</c:v>
                </c:pt>
                <c:pt idx="88">
                  <c:v>36654</c:v>
                </c:pt>
                <c:pt idx="89">
                  <c:v>36655</c:v>
                </c:pt>
                <c:pt idx="90">
                  <c:v>36656</c:v>
                </c:pt>
                <c:pt idx="91">
                  <c:v>36657</c:v>
                </c:pt>
                <c:pt idx="92">
                  <c:v>36658</c:v>
                </c:pt>
                <c:pt idx="93">
                  <c:v>36661</c:v>
                </c:pt>
                <c:pt idx="94">
                  <c:v>36662</c:v>
                </c:pt>
                <c:pt idx="95">
                  <c:v>36663</c:v>
                </c:pt>
                <c:pt idx="96">
                  <c:v>36664</c:v>
                </c:pt>
                <c:pt idx="97">
                  <c:v>36665</c:v>
                </c:pt>
                <c:pt idx="98">
                  <c:v>36668</c:v>
                </c:pt>
                <c:pt idx="99">
                  <c:v>36669</c:v>
                </c:pt>
                <c:pt idx="100">
                  <c:v>36670</c:v>
                </c:pt>
                <c:pt idx="101">
                  <c:v>36671</c:v>
                </c:pt>
                <c:pt idx="102">
                  <c:v>36672</c:v>
                </c:pt>
                <c:pt idx="103">
                  <c:v>36676</c:v>
                </c:pt>
                <c:pt idx="104">
                  <c:v>36677</c:v>
                </c:pt>
                <c:pt idx="105">
                  <c:v>36678</c:v>
                </c:pt>
                <c:pt idx="106">
                  <c:v>36679</c:v>
                </c:pt>
                <c:pt idx="107">
                  <c:v>36682</c:v>
                </c:pt>
                <c:pt idx="108">
                  <c:v>36683</c:v>
                </c:pt>
                <c:pt idx="109">
                  <c:v>36684</c:v>
                </c:pt>
                <c:pt idx="110">
                  <c:v>36685</c:v>
                </c:pt>
                <c:pt idx="111">
                  <c:v>36686</c:v>
                </c:pt>
                <c:pt idx="112">
                  <c:v>36689</c:v>
                </c:pt>
                <c:pt idx="113">
                  <c:v>36690</c:v>
                </c:pt>
                <c:pt idx="114">
                  <c:v>36691</c:v>
                </c:pt>
                <c:pt idx="115">
                  <c:v>36692</c:v>
                </c:pt>
                <c:pt idx="116">
                  <c:v>36693</c:v>
                </c:pt>
                <c:pt idx="117">
                  <c:v>36696</c:v>
                </c:pt>
                <c:pt idx="118">
                  <c:v>36697</c:v>
                </c:pt>
                <c:pt idx="119">
                  <c:v>36698</c:v>
                </c:pt>
                <c:pt idx="120">
                  <c:v>36699</c:v>
                </c:pt>
                <c:pt idx="121">
                  <c:v>36700</c:v>
                </c:pt>
                <c:pt idx="122">
                  <c:v>36703</c:v>
                </c:pt>
                <c:pt idx="123">
                  <c:v>36704</c:v>
                </c:pt>
                <c:pt idx="124">
                  <c:v>36705</c:v>
                </c:pt>
                <c:pt idx="125">
                  <c:v>36706</c:v>
                </c:pt>
                <c:pt idx="126">
                  <c:v>36707</c:v>
                </c:pt>
                <c:pt idx="127">
                  <c:v>36710</c:v>
                </c:pt>
                <c:pt idx="128">
                  <c:v>36712</c:v>
                </c:pt>
                <c:pt idx="129">
                  <c:v>36713</c:v>
                </c:pt>
                <c:pt idx="130">
                  <c:v>36714</c:v>
                </c:pt>
                <c:pt idx="131">
                  <c:v>36717</c:v>
                </c:pt>
                <c:pt idx="132">
                  <c:v>36718</c:v>
                </c:pt>
                <c:pt idx="133">
                  <c:v>36719</c:v>
                </c:pt>
                <c:pt idx="134">
                  <c:v>36720</c:v>
                </c:pt>
                <c:pt idx="135">
                  <c:v>36721</c:v>
                </c:pt>
                <c:pt idx="136">
                  <c:v>36724</c:v>
                </c:pt>
                <c:pt idx="137">
                  <c:v>36725</c:v>
                </c:pt>
                <c:pt idx="138">
                  <c:v>36726</c:v>
                </c:pt>
                <c:pt idx="139">
                  <c:v>36727</c:v>
                </c:pt>
                <c:pt idx="140">
                  <c:v>36728</c:v>
                </c:pt>
                <c:pt idx="141">
                  <c:v>36731</c:v>
                </c:pt>
                <c:pt idx="142">
                  <c:v>36732</c:v>
                </c:pt>
                <c:pt idx="143">
                  <c:v>36733</c:v>
                </c:pt>
                <c:pt idx="144">
                  <c:v>36734</c:v>
                </c:pt>
                <c:pt idx="145">
                  <c:v>36735</c:v>
                </c:pt>
                <c:pt idx="146">
                  <c:v>36738</c:v>
                </c:pt>
                <c:pt idx="147">
                  <c:v>36739</c:v>
                </c:pt>
                <c:pt idx="148">
                  <c:v>36740</c:v>
                </c:pt>
                <c:pt idx="149">
                  <c:v>36741</c:v>
                </c:pt>
                <c:pt idx="150">
                  <c:v>36742</c:v>
                </c:pt>
                <c:pt idx="151">
                  <c:v>36745</c:v>
                </c:pt>
                <c:pt idx="152">
                  <c:v>36746</c:v>
                </c:pt>
                <c:pt idx="153">
                  <c:v>36747</c:v>
                </c:pt>
                <c:pt idx="154">
                  <c:v>36748</c:v>
                </c:pt>
                <c:pt idx="155">
                  <c:v>36749</c:v>
                </c:pt>
                <c:pt idx="156">
                  <c:v>36752</c:v>
                </c:pt>
                <c:pt idx="157">
                  <c:v>36753</c:v>
                </c:pt>
                <c:pt idx="158">
                  <c:v>36754</c:v>
                </c:pt>
                <c:pt idx="159">
                  <c:v>36755</c:v>
                </c:pt>
                <c:pt idx="160">
                  <c:v>36756</c:v>
                </c:pt>
                <c:pt idx="161">
                  <c:v>36759</c:v>
                </c:pt>
                <c:pt idx="162">
                  <c:v>36760</c:v>
                </c:pt>
                <c:pt idx="163">
                  <c:v>36761</c:v>
                </c:pt>
                <c:pt idx="164">
                  <c:v>36762</c:v>
                </c:pt>
                <c:pt idx="165">
                  <c:v>36763</c:v>
                </c:pt>
                <c:pt idx="166">
                  <c:v>36766</c:v>
                </c:pt>
                <c:pt idx="167">
                  <c:v>36767</c:v>
                </c:pt>
                <c:pt idx="168">
                  <c:v>36768</c:v>
                </c:pt>
                <c:pt idx="169">
                  <c:v>36769</c:v>
                </c:pt>
                <c:pt idx="170">
                  <c:v>36770</c:v>
                </c:pt>
                <c:pt idx="171">
                  <c:v>36774</c:v>
                </c:pt>
                <c:pt idx="172">
                  <c:v>36775</c:v>
                </c:pt>
                <c:pt idx="173">
                  <c:v>36776</c:v>
                </c:pt>
                <c:pt idx="174">
                  <c:v>36777</c:v>
                </c:pt>
                <c:pt idx="175">
                  <c:v>36780</c:v>
                </c:pt>
                <c:pt idx="176">
                  <c:v>36781</c:v>
                </c:pt>
                <c:pt idx="177">
                  <c:v>36782</c:v>
                </c:pt>
                <c:pt idx="178">
                  <c:v>36783</c:v>
                </c:pt>
                <c:pt idx="179">
                  <c:v>36784</c:v>
                </c:pt>
                <c:pt idx="180">
                  <c:v>36787</c:v>
                </c:pt>
                <c:pt idx="181">
                  <c:v>36788</c:v>
                </c:pt>
                <c:pt idx="182">
                  <c:v>36789</c:v>
                </c:pt>
                <c:pt idx="183">
                  <c:v>36790</c:v>
                </c:pt>
                <c:pt idx="184">
                  <c:v>36791</c:v>
                </c:pt>
                <c:pt idx="185">
                  <c:v>36794</c:v>
                </c:pt>
                <c:pt idx="186">
                  <c:v>36795</c:v>
                </c:pt>
                <c:pt idx="187">
                  <c:v>36796</c:v>
                </c:pt>
                <c:pt idx="188">
                  <c:v>36797</c:v>
                </c:pt>
                <c:pt idx="189">
                  <c:v>36798</c:v>
                </c:pt>
                <c:pt idx="190">
                  <c:v>36801</c:v>
                </c:pt>
                <c:pt idx="191">
                  <c:v>36802</c:v>
                </c:pt>
                <c:pt idx="192">
                  <c:v>36803</c:v>
                </c:pt>
                <c:pt idx="193">
                  <c:v>36804</c:v>
                </c:pt>
                <c:pt idx="194">
                  <c:v>36805</c:v>
                </c:pt>
                <c:pt idx="195">
                  <c:v>36808</c:v>
                </c:pt>
                <c:pt idx="196">
                  <c:v>36809</c:v>
                </c:pt>
                <c:pt idx="197">
                  <c:v>36810</c:v>
                </c:pt>
                <c:pt idx="198">
                  <c:v>36811</c:v>
                </c:pt>
                <c:pt idx="199">
                  <c:v>36812</c:v>
                </c:pt>
                <c:pt idx="200">
                  <c:v>36815</c:v>
                </c:pt>
                <c:pt idx="201">
                  <c:v>36816</c:v>
                </c:pt>
                <c:pt idx="202">
                  <c:v>36817</c:v>
                </c:pt>
                <c:pt idx="203">
                  <c:v>36818</c:v>
                </c:pt>
                <c:pt idx="204">
                  <c:v>36819</c:v>
                </c:pt>
                <c:pt idx="205">
                  <c:v>36822</c:v>
                </c:pt>
                <c:pt idx="206">
                  <c:v>36823</c:v>
                </c:pt>
                <c:pt idx="207">
                  <c:v>36824</c:v>
                </c:pt>
                <c:pt idx="208">
                  <c:v>36825</c:v>
                </c:pt>
                <c:pt idx="209">
                  <c:v>36826</c:v>
                </c:pt>
                <c:pt idx="210">
                  <c:v>36829</c:v>
                </c:pt>
                <c:pt idx="211">
                  <c:v>36830</c:v>
                </c:pt>
                <c:pt idx="212">
                  <c:v>36831</c:v>
                </c:pt>
                <c:pt idx="213">
                  <c:v>36832</c:v>
                </c:pt>
                <c:pt idx="214">
                  <c:v>36833</c:v>
                </c:pt>
                <c:pt idx="215">
                  <c:v>36836</c:v>
                </c:pt>
                <c:pt idx="216">
                  <c:v>36837</c:v>
                </c:pt>
                <c:pt idx="217">
                  <c:v>36838</c:v>
                </c:pt>
                <c:pt idx="218">
                  <c:v>36839</c:v>
                </c:pt>
                <c:pt idx="219">
                  <c:v>36840</c:v>
                </c:pt>
                <c:pt idx="220">
                  <c:v>36843</c:v>
                </c:pt>
                <c:pt idx="221">
                  <c:v>36844</c:v>
                </c:pt>
                <c:pt idx="222">
                  <c:v>36845</c:v>
                </c:pt>
                <c:pt idx="223">
                  <c:v>36846</c:v>
                </c:pt>
                <c:pt idx="224">
                  <c:v>36847</c:v>
                </c:pt>
                <c:pt idx="225">
                  <c:v>36850</c:v>
                </c:pt>
                <c:pt idx="226">
                  <c:v>36851</c:v>
                </c:pt>
                <c:pt idx="227">
                  <c:v>36852</c:v>
                </c:pt>
                <c:pt idx="228">
                  <c:v>36854</c:v>
                </c:pt>
                <c:pt idx="229">
                  <c:v>36857</c:v>
                </c:pt>
                <c:pt idx="230">
                  <c:v>36858</c:v>
                </c:pt>
                <c:pt idx="231">
                  <c:v>36859</c:v>
                </c:pt>
                <c:pt idx="232">
                  <c:v>36860</c:v>
                </c:pt>
                <c:pt idx="233">
                  <c:v>36861</c:v>
                </c:pt>
                <c:pt idx="234">
                  <c:v>36864</c:v>
                </c:pt>
                <c:pt idx="235">
                  <c:v>36865</c:v>
                </c:pt>
                <c:pt idx="236">
                  <c:v>36866</c:v>
                </c:pt>
                <c:pt idx="237">
                  <c:v>36867</c:v>
                </c:pt>
                <c:pt idx="238">
                  <c:v>36868</c:v>
                </c:pt>
                <c:pt idx="239">
                  <c:v>36871</c:v>
                </c:pt>
                <c:pt idx="240">
                  <c:v>36872</c:v>
                </c:pt>
                <c:pt idx="241">
                  <c:v>36873</c:v>
                </c:pt>
                <c:pt idx="242">
                  <c:v>36874</c:v>
                </c:pt>
                <c:pt idx="243">
                  <c:v>36875</c:v>
                </c:pt>
                <c:pt idx="244">
                  <c:v>36878</c:v>
                </c:pt>
                <c:pt idx="245">
                  <c:v>36879</c:v>
                </c:pt>
                <c:pt idx="246">
                  <c:v>36880</c:v>
                </c:pt>
                <c:pt idx="247">
                  <c:v>36881</c:v>
                </c:pt>
                <c:pt idx="248">
                  <c:v>36882</c:v>
                </c:pt>
                <c:pt idx="249">
                  <c:v>36886</c:v>
                </c:pt>
                <c:pt idx="250">
                  <c:v>36887</c:v>
                </c:pt>
                <c:pt idx="251">
                  <c:v>36888</c:v>
                </c:pt>
                <c:pt idx="252">
                  <c:v>36889</c:v>
                </c:pt>
                <c:pt idx="253">
                  <c:v>36893</c:v>
                </c:pt>
                <c:pt idx="254">
                  <c:v>36894</c:v>
                </c:pt>
                <c:pt idx="255">
                  <c:v>36895</c:v>
                </c:pt>
                <c:pt idx="256">
                  <c:v>36896</c:v>
                </c:pt>
                <c:pt idx="257">
                  <c:v>36899</c:v>
                </c:pt>
                <c:pt idx="258">
                  <c:v>36900</c:v>
                </c:pt>
                <c:pt idx="259">
                  <c:v>36901</c:v>
                </c:pt>
                <c:pt idx="260">
                  <c:v>36902</c:v>
                </c:pt>
                <c:pt idx="261">
                  <c:v>36903</c:v>
                </c:pt>
                <c:pt idx="262">
                  <c:v>36907</c:v>
                </c:pt>
                <c:pt idx="263">
                  <c:v>36908</c:v>
                </c:pt>
                <c:pt idx="264">
                  <c:v>36909</c:v>
                </c:pt>
                <c:pt idx="265">
                  <c:v>36910</c:v>
                </c:pt>
                <c:pt idx="266">
                  <c:v>36913</c:v>
                </c:pt>
                <c:pt idx="267">
                  <c:v>36914</c:v>
                </c:pt>
                <c:pt idx="268">
                  <c:v>36915</c:v>
                </c:pt>
                <c:pt idx="269">
                  <c:v>36916</c:v>
                </c:pt>
                <c:pt idx="270">
                  <c:v>36917</c:v>
                </c:pt>
                <c:pt idx="271">
                  <c:v>36920</c:v>
                </c:pt>
                <c:pt idx="272">
                  <c:v>36921</c:v>
                </c:pt>
                <c:pt idx="273">
                  <c:v>36922</c:v>
                </c:pt>
                <c:pt idx="274">
                  <c:v>36923</c:v>
                </c:pt>
                <c:pt idx="275">
                  <c:v>36924</c:v>
                </c:pt>
                <c:pt idx="276">
                  <c:v>36927</c:v>
                </c:pt>
                <c:pt idx="277">
                  <c:v>36928</c:v>
                </c:pt>
                <c:pt idx="278">
                  <c:v>36929</c:v>
                </c:pt>
                <c:pt idx="279">
                  <c:v>36930</c:v>
                </c:pt>
                <c:pt idx="280">
                  <c:v>36931</c:v>
                </c:pt>
                <c:pt idx="281">
                  <c:v>36934</c:v>
                </c:pt>
                <c:pt idx="282">
                  <c:v>36935</c:v>
                </c:pt>
                <c:pt idx="283">
                  <c:v>36936</c:v>
                </c:pt>
                <c:pt idx="284">
                  <c:v>36937</c:v>
                </c:pt>
                <c:pt idx="285">
                  <c:v>36938</c:v>
                </c:pt>
                <c:pt idx="286">
                  <c:v>36942</c:v>
                </c:pt>
                <c:pt idx="287">
                  <c:v>36943</c:v>
                </c:pt>
                <c:pt idx="288">
                  <c:v>36944</c:v>
                </c:pt>
                <c:pt idx="289">
                  <c:v>36945</c:v>
                </c:pt>
                <c:pt idx="290">
                  <c:v>36948</c:v>
                </c:pt>
                <c:pt idx="291">
                  <c:v>36949</c:v>
                </c:pt>
                <c:pt idx="292">
                  <c:v>36950</c:v>
                </c:pt>
                <c:pt idx="293">
                  <c:v>36951</c:v>
                </c:pt>
                <c:pt idx="294">
                  <c:v>36952</c:v>
                </c:pt>
                <c:pt idx="295">
                  <c:v>36955</c:v>
                </c:pt>
                <c:pt idx="296">
                  <c:v>36956</c:v>
                </c:pt>
                <c:pt idx="297">
                  <c:v>36957</c:v>
                </c:pt>
                <c:pt idx="298">
                  <c:v>36958</c:v>
                </c:pt>
                <c:pt idx="299">
                  <c:v>36959</c:v>
                </c:pt>
                <c:pt idx="300">
                  <c:v>36962</c:v>
                </c:pt>
                <c:pt idx="301">
                  <c:v>36963</c:v>
                </c:pt>
                <c:pt idx="302">
                  <c:v>36964</c:v>
                </c:pt>
                <c:pt idx="303">
                  <c:v>36965</c:v>
                </c:pt>
                <c:pt idx="304">
                  <c:v>36966</c:v>
                </c:pt>
                <c:pt idx="305">
                  <c:v>36969</c:v>
                </c:pt>
                <c:pt idx="306">
                  <c:v>36970</c:v>
                </c:pt>
                <c:pt idx="307">
                  <c:v>36971</c:v>
                </c:pt>
                <c:pt idx="308">
                  <c:v>36972</c:v>
                </c:pt>
                <c:pt idx="309">
                  <c:v>36973</c:v>
                </c:pt>
                <c:pt idx="310">
                  <c:v>36976</c:v>
                </c:pt>
                <c:pt idx="311">
                  <c:v>36977</c:v>
                </c:pt>
                <c:pt idx="312">
                  <c:v>36978</c:v>
                </c:pt>
                <c:pt idx="313">
                  <c:v>36979</c:v>
                </c:pt>
                <c:pt idx="314">
                  <c:v>36980</c:v>
                </c:pt>
                <c:pt idx="315">
                  <c:v>36983</c:v>
                </c:pt>
                <c:pt idx="316">
                  <c:v>36984</c:v>
                </c:pt>
                <c:pt idx="317">
                  <c:v>36985</c:v>
                </c:pt>
                <c:pt idx="318">
                  <c:v>36986</c:v>
                </c:pt>
                <c:pt idx="319">
                  <c:v>36987</c:v>
                </c:pt>
                <c:pt idx="320">
                  <c:v>36990</c:v>
                </c:pt>
                <c:pt idx="321">
                  <c:v>36991</c:v>
                </c:pt>
                <c:pt idx="322">
                  <c:v>36992</c:v>
                </c:pt>
                <c:pt idx="323">
                  <c:v>36993</c:v>
                </c:pt>
                <c:pt idx="324">
                  <c:v>36997</c:v>
                </c:pt>
                <c:pt idx="325">
                  <c:v>36998</c:v>
                </c:pt>
                <c:pt idx="326">
                  <c:v>36999</c:v>
                </c:pt>
                <c:pt idx="327">
                  <c:v>37000</c:v>
                </c:pt>
                <c:pt idx="328">
                  <c:v>37001</c:v>
                </c:pt>
                <c:pt idx="329">
                  <c:v>37004</c:v>
                </c:pt>
                <c:pt idx="330">
                  <c:v>37005</c:v>
                </c:pt>
                <c:pt idx="331">
                  <c:v>37006</c:v>
                </c:pt>
                <c:pt idx="332">
                  <c:v>37007</c:v>
                </c:pt>
                <c:pt idx="333">
                  <c:v>37008</c:v>
                </c:pt>
                <c:pt idx="334">
                  <c:v>37011</c:v>
                </c:pt>
                <c:pt idx="335">
                  <c:v>37012</c:v>
                </c:pt>
                <c:pt idx="336">
                  <c:v>37013</c:v>
                </c:pt>
                <c:pt idx="337">
                  <c:v>37014</c:v>
                </c:pt>
                <c:pt idx="338">
                  <c:v>37015</c:v>
                </c:pt>
                <c:pt idx="339">
                  <c:v>37018</c:v>
                </c:pt>
                <c:pt idx="340">
                  <c:v>37019</c:v>
                </c:pt>
                <c:pt idx="341">
                  <c:v>37020</c:v>
                </c:pt>
                <c:pt idx="342">
                  <c:v>37021</c:v>
                </c:pt>
                <c:pt idx="343">
                  <c:v>37022</c:v>
                </c:pt>
                <c:pt idx="344">
                  <c:v>37025</c:v>
                </c:pt>
                <c:pt idx="345">
                  <c:v>37026</c:v>
                </c:pt>
                <c:pt idx="346">
                  <c:v>37027</c:v>
                </c:pt>
                <c:pt idx="347">
                  <c:v>37028</c:v>
                </c:pt>
                <c:pt idx="348">
                  <c:v>37029</c:v>
                </c:pt>
                <c:pt idx="349">
                  <c:v>37032</c:v>
                </c:pt>
                <c:pt idx="350">
                  <c:v>37033</c:v>
                </c:pt>
                <c:pt idx="351">
                  <c:v>37034</c:v>
                </c:pt>
                <c:pt idx="352">
                  <c:v>37035</c:v>
                </c:pt>
                <c:pt idx="353">
                  <c:v>37036</c:v>
                </c:pt>
                <c:pt idx="354">
                  <c:v>37040</c:v>
                </c:pt>
                <c:pt idx="355">
                  <c:v>37041</c:v>
                </c:pt>
                <c:pt idx="356">
                  <c:v>37042</c:v>
                </c:pt>
                <c:pt idx="357">
                  <c:v>37043</c:v>
                </c:pt>
                <c:pt idx="358">
                  <c:v>37046</c:v>
                </c:pt>
                <c:pt idx="359">
                  <c:v>37047</c:v>
                </c:pt>
                <c:pt idx="360">
                  <c:v>37048</c:v>
                </c:pt>
                <c:pt idx="361">
                  <c:v>37049</c:v>
                </c:pt>
                <c:pt idx="362">
                  <c:v>37050</c:v>
                </c:pt>
                <c:pt idx="363">
                  <c:v>37053</c:v>
                </c:pt>
                <c:pt idx="364">
                  <c:v>37054</c:v>
                </c:pt>
                <c:pt idx="365">
                  <c:v>37055</c:v>
                </c:pt>
                <c:pt idx="366">
                  <c:v>37056</c:v>
                </c:pt>
                <c:pt idx="367">
                  <c:v>37057</c:v>
                </c:pt>
                <c:pt idx="368">
                  <c:v>37060</c:v>
                </c:pt>
                <c:pt idx="369">
                  <c:v>37061</c:v>
                </c:pt>
                <c:pt idx="370">
                  <c:v>37062</c:v>
                </c:pt>
                <c:pt idx="371">
                  <c:v>37063</c:v>
                </c:pt>
                <c:pt idx="372">
                  <c:v>37064</c:v>
                </c:pt>
                <c:pt idx="373">
                  <c:v>37067</c:v>
                </c:pt>
                <c:pt idx="374">
                  <c:v>37068</c:v>
                </c:pt>
                <c:pt idx="375">
                  <c:v>37069</c:v>
                </c:pt>
                <c:pt idx="376">
                  <c:v>37070</c:v>
                </c:pt>
                <c:pt idx="377">
                  <c:v>37071</c:v>
                </c:pt>
                <c:pt idx="378">
                  <c:v>37074</c:v>
                </c:pt>
                <c:pt idx="379">
                  <c:v>37075</c:v>
                </c:pt>
                <c:pt idx="380">
                  <c:v>37077</c:v>
                </c:pt>
                <c:pt idx="381">
                  <c:v>37078</c:v>
                </c:pt>
                <c:pt idx="382">
                  <c:v>37081</c:v>
                </c:pt>
                <c:pt idx="383">
                  <c:v>37082</c:v>
                </c:pt>
                <c:pt idx="384">
                  <c:v>37083</c:v>
                </c:pt>
                <c:pt idx="385">
                  <c:v>37084</c:v>
                </c:pt>
                <c:pt idx="386">
                  <c:v>37085</c:v>
                </c:pt>
                <c:pt idx="387">
                  <c:v>37088</c:v>
                </c:pt>
                <c:pt idx="388">
                  <c:v>37089</c:v>
                </c:pt>
                <c:pt idx="389">
                  <c:v>37090</c:v>
                </c:pt>
                <c:pt idx="390">
                  <c:v>37091</c:v>
                </c:pt>
                <c:pt idx="391">
                  <c:v>37092</c:v>
                </c:pt>
                <c:pt idx="392">
                  <c:v>37095</c:v>
                </c:pt>
                <c:pt idx="393">
                  <c:v>37096</c:v>
                </c:pt>
                <c:pt idx="394">
                  <c:v>37097</c:v>
                </c:pt>
                <c:pt idx="395">
                  <c:v>37098</c:v>
                </c:pt>
                <c:pt idx="396">
                  <c:v>37099</c:v>
                </c:pt>
                <c:pt idx="397">
                  <c:v>37102</c:v>
                </c:pt>
                <c:pt idx="398">
                  <c:v>37103</c:v>
                </c:pt>
                <c:pt idx="399">
                  <c:v>37104</c:v>
                </c:pt>
                <c:pt idx="400">
                  <c:v>37105</c:v>
                </c:pt>
                <c:pt idx="401">
                  <c:v>37106</c:v>
                </c:pt>
                <c:pt idx="402">
                  <c:v>37109</c:v>
                </c:pt>
                <c:pt idx="403">
                  <c:v>37110</c:v>
                </c:pt>
                <c:pt idx="404">
                  <c:v>37111</c:v>
                </c:pt>
                <c:pt idx="405">
                  <c:v>37112</c:v>
                </c:pt>
                <c:pt idx="406">
                  <c:v>37113</c:v>
                </c:pt>
                <c:pt idx="407">
                  <c:v>37116</c:v>
                </c:pt>
                <c:pt idx="408">
                  <c:v>37117</c:v>
                </c:pt>
                <c:pt idx="409">
                  <c:v>37118</c:v>
                </c:pt>
                <c:pt idx="410">
                  <c:v>37119</c:v>
                </c:pt>
                <c:pt idx="411">
                  <c:v>37120</c:v>
                </c:pt>
                <c:pt idx="412">
                  <c:v>37123</c:v>
                </c:pt>
                <c:pt idx="413">
                  <c:v>37124</c:v>
                </c:pt>
                <c:pt idx="414">
                  <c:v>37125</c:v>
                </c:pt>
                <c:pt idx="415">
                  <c:v>37126</c:v>
                </c:pt>
                <c:pt idx="416">
                  <c:v>37127</c:v>
                </c:pt>
                <c:pt idx="417">
                  <c:v>37130</c:v>
                </c:pt>
                <c:pt idx="418">
                  <c:v>37131</c:v>
                </c:pt>
                <c:pt idx="419">
                  <c:v>37132</c:v>
                </c:pt>
                <c:pt idx="420">
                  <c:v>37133</c:v>
                </c:pt>
                <c:pt idx="421">
                  <c:v>37134</c:v>
                </c:pt>
                <c:pt idx="422">
                  <c:v>37138</c:v>
                </c:pt>
                <c:pt idx="423">
                  <c:v>37139</c:v>
                </c:pt>
                <c:pt idx="424">
                  <c:v>37140</c:v>
                </c:pt>
                <c:pt idx="425">
                  <c:v>37141</c:v>
                </c:pt>
                <c:pt idx="426">
                  <c:v>37144</c:v>
                </c:pt>
                <c:pt idx="427">
                  <c:v>37151</c:v>
                </c:pt>
                <c:pt idx="428">
                  <c:v>37152</c:v>
                </c:pt>
                <c:pt idx="429">
                  <c:v>37153</c:v>
                </c:pt>
                <c:pt idx="430">
                  <c:v>37154</c:v>
                </c:pt>
                <c:pt idx="431">
                  <c:v>37155</c:v>
                </c:pt>
                <c:pt idx="432">
                  <c:v>37158</c:v>
                </c:pt>
                <c:pt idx="433">
                  <c:v>37159</c:v>
                </c:pt>
                <c:pt idx="434">
                  <c:v>37160</c:v>
                </c:pt>
                <c:pt idx="435">
                  <c:v>37161</c:v>
                </c:pt>
                <c:pt idx="436">
                  <c:v>37162</c:v>
                </c:pt>
                <c:pt idx="437">
                  <c:v>37165</c:v>
                </c:pt>
                <c:pt idx="438">
                  <c:v>37166</c:v>
                </c:pt>
                <c:pt idx="439">
                  <c:v>37167</c:v>
                </c:pt>
                <c:pt idx="440">
                  <c:v>37168</c:v>
                </c:pt>
                <c:pt idx="441">
                  <c:v>37169</c:v>
                </c:pt>
                <c:pt idx="442">
                  <c:v>37172</c:v>
                </c:pt>
                <c:pt idx="443">
                  <c:v>37173</c:v>
                </c:pt>
                <c:pt idx="444">
                  <c:v>37174</c:v>
                </c:pt>
                <c:pt idx="445">
                  <c:v>37175</c:v>
                </c:pt>
                <c:pt idx="446">
                  <c:v>37176</c:v>
                </c:pt>
                <c:pt idx="447">
                  <c:v>37179</c:v>
                </c:pt>
                <c:pt idx="448">
                  <c:v>37180</c:v>
                </c:pt>
                <c:pt idx="449">
                  <c:v>37181</c:v>
                </c:pt>
                <c:pt idx="450">
                  <c:v>37182</c:v>
                </c:pt>
                <c:pt idx="451">
                  <c:v>37183</c:v>
                </c:pt>
                <c:pt idx="452">
                  <c:v>37186</c:v>
                </c:pt>
                <c:pt idx="453">
                  <c:v>37187</c:v>
                </c:pt>
                <c:pt idx="454">
                  <c:v>37188</c:v>
                </c:pt>
                <c:pt idx="455">
                  <c:v>37189</c:v>
                </c:pt>
                <c:pt idx="456">
                  <c:v>37190</c:v>
                </c:pt>
                <c:pt idx="457">
                  <c:v>37193</c:v>
                </c:pt>
                <c:pt idx="458">
                  <c:v>37194</c:v>
                </c:pt>
                <c:pt idx="459">
                  <c:v>37195</c:v>
                </c:pt>
                <c:pt idx="460">
                  <c:v>37196</c:v>
                </c:pt>
                <c:pt idx="461">
                  <c:v>37197</c:v>
                </c:pt>
                <c:pt idx="462">
                  <c:v>37200</c:v>
                </c:pt>
                <c:pt idx="463">
                  <c:v>37201</c:v>
                </c:pt>
                <c:pt idx="464">
                  <c:v>37202</c:v>
                </c:pt>
                <c:pt idx="465">
                  <c:v>37203</c:v>
                </c:pt>
                <c:pt idx="466">
                  <c:v>37204</c:v>
                </c:pt>
                <c:pt idx="467">
                  <c:v>37207</c:v>
                </c:pt>
                <c:pt idx="468">
                  <c:v>37208</c:v>
                </c:pt>
                <c:pt idx="469">
                  <c:v>37209</c:v>
                </c:pt>
                <c:pt idx="470">
                  <c:v>37210</c:v>
                </c:pt>
                <c:pt idx="471">
                  <c:v>37211</c:v>
                </c:pt>
                <c:pt idx="472">
                  <c:v>37214</c:v>
                </c:pt>
                <c:pt idx="473">
                  <c:v>37215</c:v>
                </c:pt>
                <c:pt idx="474">
                  <c:v>37216</c:v>
                </c:pt>
                <c:pt idx="475">
                  <c:v>37218</c:v>
                </c:pt>
                <c:pt idx="476">
                  <c:v>37221</c:v>
                </c:pt>
                <c:pt idx="477">
                  <c:v>37222</c:v>
                </c:pt>
                <c:pt idx="478">
                  <c:v>37223</c:v>
                </c:pt>
                <c:pt idx="479">
                  <c:v>37224</c:v>
                </c:pt>
                <c:pt idx="480">
                  <c:v>37225</c:v>
                </c:pt>
                <c:pt idx="481">
                  <c:v>37228</c:v>
                </c:pt>
                <c:pt idx="482">
                  <c:v>37229</c:v>
                </c:pt>
                <c:pt idx="483">
                  <c:v>37230</c:v>
                </c:pt>
                <c:pt idx="484">
                  <c:v>37231</c:v>
                </c:pt>
                <c:pt idx="485">
                  <c:v>37232</c:v>
                </c:pt>
                <c:pt idx="486">
                  <c:v>37235</c:v>
                </c:pt>
                <c:pt idx="487">
                  <c:v>37236</c:v>
                </c:pt>
                <c:pt idx="488">
                  <c:v>37237</c:v>
                </c:pt>
                <c:pt idx="489">
                  <c:v>37238</c:v>
                </c:pt>
                <c:pt idx="490">
                  <c:v>37239</c:v>
                </c:pt>
                <c:pt idx="491">
                  <c:v>37242</c:v>
                </c:pt>
                <c:pt idx="492">
                  <c:v>37243</c:v>
                </c:pt>
                <c:pt idx="493">
                  <c:v>37244</c:v>
                </c:pt>
                <c:pt idx="494">
                  <c:v>37245</c:v>
                </c:pt>
                <c:pt idx="495">
                  <c:v>37246</c:v>
                </c:pt>
                <c:pt idx="496">
                  <c:v>37249</c:v>
                </c:pt>
                <c:pt idx="497">
                  <c:v>37251</c:v>
                </c:pt>
                <c:pt idx="498">
                  <c:v>37252</c:v>
                </c:pt>
                <c:pt idx="499">
                  <c:v>37253</c:v>
                </c:pt>
                <c:pt idx="500">
                  <c:v>37256</c:v>
                </c:pt>
                <c:pt idx="501">
                  <c:v>37258</c:v>
                </c:pt>
                <c:pt idx="502">
                  <c:v>37259</c:v>
                </c:pt>
                <c:pt idx="503">
                  <c:v>37260</c:v>
                </c:pt>
                <c:pt idx="504">
                  <c:v>37263</c:v>
                </c:pt>
                <c:pt idx="505">
                  <c:v>37264</c:v>
                </c:pt>
                <c:pt idx="506">
                  <c:v>37265</c:v>
                </c:pt>
                <c:pt idx="507">
                  <c:v>37266</c:v>
                </c:pt>
                <c:pt idx="508">
                  <c:v>37267</c:v>
                </c:pt>
                <c:pt idx="509">
                  <c:v>37270</c:v>
                </c:pt>
                <c:pt idx="510">
                  <c:v>37271</c:v>
                </c:pt>
                <c:pt idx="511">
                  <c:v>37272</c:v>
                </c:pt>
                <c:pt idx="512">
                  <c:v>37273</c:v>
                </c:pt>
                <c:pt idx="513">
                  <c:v>37274</c:v>
                </c:pt>
                <c:pt idx="514">
                  <c:v>37278</c:v>
                </c:pt>
                <c:pt idx="515">
                  <c:v>37279</c:v>
                </c:pt>
                <c:pt idx="516">
                  <c:v>37280</c:v>
                </c:pt>
                <c:pt idx="517">
                  <c:v>37281</c:v>
                </c:pt>
                <c:pt idx="518">
                  <c:v>37284</c:v>
                </c:pt>
                <c:pt idx="519">
                  <c:v>37285</c:v>
                </c:pt>
                <c:pt idx="520">
                  <c:v>37286</c:v>
                </c:pt>
                <c:pt idx="521">
                  <c:v>37287</c:v>
                </c:pt>
                <c:pt idx="522">
                  <c:v>37288</c:v>
                </c:pt>
                <c:pt idx="523">
                  <c:v>37291</c:v>
                </c:pt>
                <c:pt idx="524">
                  <c:v>37292</c:v>
                </c:pt>
                <c:pt idx="525">
                  <c:v>37293</c:v>
                </c:pt>
                <c:pt idx="526">
                  <c:v>37294</c:v>
                </c:pt>
                <c:pt idx="527">
                  <c:v>37295</c:v>
                </c:pt>
                <c:pt idx="528">
                  <c:v>37298</c:v>
                </c:pt>
                <c:pt idx="529">
                  <c:v>37299</c:v>
                </c:pt>
                <c:pt idx="530">
                  <c:v>37300</c:v>
                </c:pt>
                <c:pt idx="531">
                  <c:v>37301</c:v>
                </c:pt>
                <c:pt idx="532">
                  <c:v>37302</c:v>
                </c:pt>
                <c:pt idx="533">
                  <c:v>37306</c:v>
                </c:pt>
                <c:pt idx="534">
                  <c:v>37307</c:v>
                </c:pt>
                <c:pt idx="535">
                  <c:v>37308</c:v>
                </c:pt>
                <c:pt idx="536">
                  <c:v>37309</c:v>
                </c:pt>
                <c:pt idx="537">
                  <c:v>37312</c:v>
                </c:pt>
                <c:pt idx="538">
                  <c:v>37313</c:v>
                </c:pt>
                <c:pt idx="539">
                  <c:v>37314</c:v>
                </c:pt>
                <c:pt idx="540">
                  <c:v>37315</c:v>
                </c:pt>
                <c:pt idx="541">
                  <c:v>37316</c:v>
                </c:pt>
                <c:pt idx="542">
                  <c:v>37319</c:v>
                </c:pt>
                <c:pt idx="543">
                  <c:v>37320</c:v>
                </c:pt>
                <c:pt idx="544">
                  <c:v>37321</c:v>
                </c:pt>
                <c:pt idx="545">
                  <c:v>37322</c:v>
                </c:pt>
                <c:pt idx="546">
                  <c:v>37323</c:v>
                </c:pt>
                <c:pt idx="547">
                  <c:v>37326</c:v>
                </c:pt>
                <c:pt idx="548">
                  <c:v>37327</c:v>
                </c:pt>
                <c:pt idx="549">
                  <c:v>37328</c:v>
                </c:pt>
                <c:pt idx="550">
                  <c:v>37329</c:v>
                </c:pt>
                <c:pt idx="551">
                  <c:v>37330</c:v>
                </c:pt>
                <c:pt idx="552">
                  <c:v>37333</c:v>
                </c:pt>
                <c:pt idx="553">
                  <c:v>37334</c:v>
                </c:pt>
                <c:pt idx="554">
                  <c:v>37335</c:v>
                </c:pt>
                <c:pt idx="555">
                  <c:v>37336</c:v>
                </c:pt>
                <c:pt idx="556">
                  <c:v>37337</c:v>
                </c:pt>
                <c:pt idx="557">
                  <c:v>37340</c:v>
                </c:pt>
                <c:pt idx="558">
                  <c:v>37341</c:v>
                </c:pt>
                <c:pt idx="559">
                  <c:v>37342</c:v>
                </c:pt>
                <c:pt idx="560">
                  <c:v>37343</c:v>
                </c:pt>
                <c:pt idx="561">
                  <c:v>37347</c:v>
                </c:pt>
                <c:pt idx="562">
                  <c:v>37348</c:v>
                </c:pt>
                <c:pt idx="563">
                  <c:v>37349</c:v>
                </c:pt>
                <c:pt idx="564">
                  <c:v>37350</c:v>
                </c:pt>
                <c:pt idx="565">
                  <c:v>37351</c:v>
                </c:pt>
                <c:pt idx="566">
                  <c:v>37354</c:v>
                </c:pt>
                <c:pt idx="567">
                  <c:v>37355</c:v>
                </c:pt>
                <c:pt idx="568">
                  <c:v>37356</c:v>
                </c:pt>
                <c:pt idx="569">
                  <c:v>37357</c:v>
                </c:pt>
                <c:pt idx="570">
                  <c:v>37358</c:v>
                </c:pt>
                <c:pt idx="571">
                  <c:v>37361</c:v>
                </c:pt>
                <c:pt idx="572">
                  <c:v>37362</c:v>
                </c:pt>
                <c:pt idx="573">
                  <c:v>37363</c:v>
                </c:pt>
                <c:pt idx="574">
                  <c:v>37364</c:v>
                </c:pt>
                <c:pt idx="575">
                  <c:v>37365</c:v>
                </c:pt>
                <c:pt idx="576">
                  <c:v>37368</c:v>
                </c:pt>
                <c:pt idx="577">
                  <c:v>37369</c:v>
                </c:pt>
                <c:pt idx="578">
                  <c:v>37370</c:v>
                </c:pt>
                <c:pt idx="579">
                  <c:v>37371</c:v>
                </c:pt>
                <c:pt idx="580">
                  <c:v>37372</c:v>
                </c:pt>
                <c:pt idx="581">
                  <c:v>37375</c:v>
                </c:pt>
                <c:pt idx="582">
                  <c:v>37376</c:v>
                </c:pt>
                <c:pt idx="583">
                  <c:v>37377</c:v>
                </c:pt>
                <c:pt idx="584">
                  <c:v>37378</c:v>
                </c:pt>
                <c:pt idx="585">
                  <c:v>37379</c:v>
                </c:pt>
                <c:pt idx="586">
                  <c:v>37382</c:v>
                </c:pt>
                <c:pt idx="587">
                  <c:v>37383</c:v>
                </c:pt>
                <c:pt idx="588">
                  <c:v>37384</c:v>
                </c:pt>
                <c:pt idx="589">
                  <c:v>37385</c:v>
                </c:pt>
                <c:pt idx="590">
                  <c:v>37386</c:v>
                </c:pt>
                <c:pt idx="591">
                  <c:v>37389</c:v>
                </c:pt>
                <c:pt idx="592">
                  <c:v>37390</c:v>
                </c:pt>
                <c:pt idx="593">
                  <c:v>37391</c:v>
                </c:pt>
                <c:pt idx="594">
                  <c:v>37392</c:v>
                </c:pt>
                <c:pt idx="595">
                  <c:v>37393</c:v>
                </c:pt>
                <c:pt idx="596">
                  <c:v>37396</c:v>
                </c:pt>
                <c:pt idx="597">
                  <c:v>37397</c:v>
                </c:pt>
                <c:pt idx="598">
                  <c:v>37398</c:v>
                </c:pt>
                <c:pt idx="599">
                  <c:v>37399</c:v>
                </c:pt>
                <c:pt idx="600">
                  <c:v>37400</c:v>
                </c:pt>
                <c:pt idx="601">
                  <c:v>37404</c:v>
                </c:pt>
                <c:pt idx="602">
                  <c:v>37405</c:v>
                </c:pt>
                <c:pt idx="603">
                  <c:v>37406</c:v>
                </c:pt>
                <c:pt idx="604">
                  <c:v>37407</c:v>
                </c:pt>
                <c:pt idx="605">
                  <c:v>37410</c:v>
                </c:pt>
                <c:pt idx="606">
                  <c:v>37411</c:v>
                </c:pt>
                <c:pt idx="607">
                  <c:v>37412</c:v>
                </c:pt>
                <c:pt idx="608">
                  <c:v>37413</c:v>
                </c:pt>
                <c:pt idx="609">
                  <c:v>37414</c:v>
                </c:pt>
                <c:pt idx="610">
                  <c:v>37417</c:v>
                </c:pt>
                <c:pt idx="611">
                  <c:v>37418</c:v>
                </c:pt>
                <c:pt idx="612">
                  <c:v>37419</c:v>
                </c:pt>
                <c:pt idx="613">
                  <c:v>37420</c:v>
                </c:pt>
                <c:pt idx="614">
                  <c:v>37421</c:v>
                </c:pt>
                <c:pt idx="615">
                  <c:v>37424</c:v>
                </c:pt>
                <c:pt idx="616">
                  <c:v>37425</c:v>
                </c:pt>
                <c:pt idx="617">
                  <c:v>37426</c:v>
                </c:pt>
                <c:pt idx="618">
                  <c:v>37427</c:v>
                </c:pt>
                <c:pt idx="619">
                  <c:v>37428</c:v>
                </c:pt>
                <c:pt idx="620">
                  <c:v>37431</c:v>
                </c:pt>
                <c:pt idx="621">
                  <c:v>37432</c:v>
                </c:pt>
                <c:pt idx="622">
                  <c:v>37433</c:v>
                </c:pt>
                <c:pt idx="623">
                  <c:v>37434</c:v>
                </c:pt>
                <c:pt idx="624">
                  <c:v>37435</c:v>
                </c:pt>
                <c:pt idx="625">
                  <c:v>37438</c:v>
                </c:pt>
                <c:pt idx="626">
                  <c:v>37439</c:v>
                </c:pt>
                <c:pt idx="627">
                  <c:v>37440</c:v>
                </c:pt>
                <c:pt idx="628">
                  <c:v>37442</c:v>
                </c:pt>
                <c:pt idx="629">
                  <c:v>37445</c:v>
                </c:pt>
                <c:pt idx="630">
                  <c:v>37446</c:v>
                </c:pt>
                <c:pt idx="631">
                  <c:v>37447</c:v>
                </c:pt>
                <c:pt idx="632">
                  <c:v>37448</c:v>
                </c:pt>
                <c:pt idx="633">
                  <c:v>37449</c:v>
                </c:pt>
                <c:pt idx="634">
                  <c:v>37452</c:v>
                </c:pt>
                <c:pt idx="635">
                  <c:v>37453</c:v>
                </c:pt>
                <c:pt idx="636">
                  <c:v>37454</c:v>
                </c:pt>
                <c:pt idx="637">
                  <c:v>37455</c:v>
                </c:pt>
                <c:pt idx="638">
                  <c:v>37456</c:v>
                </c:pt>
                <c:pt idx="639">
                  <c:v>37459</c:v>
                </c:pt>
                <c:pt idx="640">
                  <c:v>37460</c:v>
                </c:pt>
                <c:pt idx="641">
                  <c:v>37461</c:v>
                </c:pt>
                <c:pt idx="642">
                  <c:v>37462</c:v>
                </c:pt>
                <c:pt idx="643">
                  <c:v>37463</c:v>
                </c:pt>
                <c:pt idx="644">
                  <c:v>37466</c:v>
                </c:pt>
                <c:pt idx="645">
                  <c:v>37467</c:v>
                </c:pt>
                <c:pt idx="646">
                  <c:v>37468</c:v>
                </c:pt>
                <c:pt idx="647">
                  <c:v>37469</c:v>
                </c:pt>
                <c:pt idx="648">
                  <c:v>37470</c:v>
                </c:pt>
                <c:pt idx="649">
                  <c:v>37473</c:v>
                </c:pt>
                <c:pt idx="650">
                  <c:v>37474</c:v>
                </c:pt>
                <c:pt idx="651">
                  <c:v>37475</c:v>
                </c:pt>
                <c:pt idx="652">
                  <c:v>37476</c:v>
                </c:pt>
                <c:pt idx="653">
                  <c:v>37477</c:v>
                </c:pt>
                <c:pt idx="654">
                  <c:v>37480</c:v>
                </c:pt>
                <c:pt idx="655">
                  <c:v>37481</c:v>
                </c:pt>
                <c:pt idx="656">
                  <c:v>37482</c:v>
                </c:pt>
                <c:pt idx="657">
                  <c:v>37483</c:v>
                </c:pt>
                <c:pt idx="658">
                  <c:v>37484</c:v>
                </c:pt>
                <c:pt idx="659">
                  <c:v>37487</c:v>
                </c:pt>
                <c:pt idx="660">
                  <c:v>37488</c:v>
                </c:pt>
                <c:pt idx="661">
                  <c:v>37489</c:v>
                </c:pt>
                <c:pt idx="662">
                  <c:v>37490</c:v>
                </c:pt>
                <c:pt idx="663">
                  <c:v>37491</c:v>
                </c:pt>
                <c:pt idx="664">
                  <c:v>37494</c:v>
                </c:pt>
                <c:pt idx="665">
                  <c:v>37495</c:v>
                </c:pt>
                <c:pt idx="666">
                  <c:v>37496</c:v>
                </c:pt>
                <c:pt idx="667">
                  <c:v>37497</c:v>
                </c:pt>
                <c:pt idx="668">
                  <c:v>37498</c:v>
                </c:pt>
                <c:pt idx="669">
                  <c:v>37502</c:v>
                </c:pt>
                <c:pt idx="670">
                  <c:v>37503</c:v>
                </c:pt>
                <c:pt idx="671">
                  <c:v>37504</c:v>
                </c:pt>
                <c:pt idx="672">
                  <c:v>37505</c:v>
                </c:pt>
                <c:pt idx="673">
                  <c:v>37508</c:v>
                </c:pt>
                <c:pt idx="674">
                  <c:v>37509</c:v>
                </c:pt>
                <c:pt idx="675">
                  <c:v>37510</c:v>
                </c:pt>
                <c:pt idx="676">
                  <c:v>37511</c:v>
                </c:pt>
                <c:pt idx="677">
                  <c:v>37512</c:v>
                </c:pt>
                <c:pt idx="678">
                  <c:v>37515</c:v>
                </c:pt>
                <c:pt idx="679">
                  <c:v>37516</c:v>
                </c:pt>
                <c:pt idx="680">
                  <c:v>37517</c:v>
                </c:pt>
                <c:pt idx="681">
                  <c:v>37518</c:v>
                </c:pt>
                <c:pt idx="682">
                  <c:v>37519</c:v>
                </c:pt>
                <c:pt idx="683">
                  <c:v>37522</c:v>
                </c:pt>
                <c:pt idx="684">
                  <c:v>37523</c:v>
                </c:pt>
                <c:pt idx="685">
                  <c:v>37524</c:v>
                </c:pt>
                <c:pt idx="686">
                  <c:v>37525</c:v>
                </c:pt>
                <c:pt idx="687">
                  <c:v>37526</c:v>
                </c:pt>
                <c:pt idx="688">
                  <c:v>37529</c:v>
                </c:pt>
                <c:pt idx="689">
                  <c:v>37530</c:v>
                </c:pt>
                <c:pt idx="690">
                  <c:v>37531</c:v>
                </c:pt>
                <c:pt idx="691">
                  <c:v>37532</c:v>
                </c:pt>
                <c:pt idx="692">
                  <c:v>37533</c:v>
                </c:pt>
                <c:pt idx="693">
                  <c:v>37536</c:v>
                </c:pt>
                <c:pt idx="694">
                  <c:v>37537</c:v>
                </c:pt>
                <c:pt idx="695">
                  <c:v>37538</c:v>
                </c:pt>
                <c:pt idx="696">
                  <c:v>37539</c:v>
                </c:pt>
                <c:pt idx="697">
                  <c:v>37540</c:v>
                </c:pt>
                <c:pt idx="698">
                  <c:v>37543</c:v>
                </c:pt>
                <c:pt idx="699">
                  <c:v>37544</c:v>
                </c:pt>
                <c:pt idx="700">
                  <c:v>37545</c:v>
                </c:pt>
                <c:pt idx="701">
                  <c:v>37546</c:v>
                </c:pt>
                <c:pt idx="702">
                  <c:v>37547</c:v>
                </c:pt>
                <c:pt idx="703">
                  <c:v>37550</c:v>
                </c:pt>
                <c:pt idx="704">
                  <c:v>37551</c:v>
                </c:pt>
                <c:pt idx="705">
                  <c:v>37552</c:v>
                </c:pt>
                <c:pt idx="706">
                  <c:v>37553</c:v>
                </c:pt>
                <c:pt idx="707">
                  <c:v>37554</c:v>
                </c:pt>
                <c:pt idx="708">
                  <c:v>37557</c:v>
                </c:pt>
                <c:pt idx="709">
                  <c:v>37558</c:v>
                </c:pt>
                <c:pt idx="710">
                  <c:v>37559</c:v>
                </c:pt>
                <c:pt idx="711">
                  <c:v>37560</c:v>
                </c:pt>
                <c:pt idx="712">
                  <c:v>37561</c:v>
                </c:pt>
                <c:pt idx="713">
                  <c:v>37564</c:v>
                </c:pt>
                <c:pt idx="714">
                  <c:v>37565</c:v>
                </c:pt>
                <c:pt idx="715">
                  <c:v>37566</c:v>
                </c:pt>
                <c:pt idx="716">
                  <c:v>37567</c:v>
                </c:pt>
                <c:pt idx="717">
                  <c:v>37568</c:v>
                </c:pt>
                <c:pt idx="718">
                  <c:v>37571</c:v>
                </c:pt>
                <c:pt idx="719">
                  <c:v>37572</c:v>
                </c:pt>
                <c:pt idx="720">
                  <c:v>37573</c:v>
                </c:pt>
                <c:pt idx="721">
                  <c:v>37574</c:v>
                </c:pt>
                <c:pt idx="722">
                  <c:v>37575</c:v>
                </c:pt>
                <c:pt idx="723">
                  <c:v>37578</c:v>
                </c:pt>
                <c:pt idx="724">
                  <c:v>37579</c:v>
                </c:pt>
                <c:pt idx="725">
                  <c:v>37580</c:v>
                </c:pt>
                <c:pt idx="726">
                  <c:v>37581</c:v>
                </c:pt>
                <c:pt idx="727">
                  <c:v>37582</c:v>
                </c:pt>
                <c:pt idx="728">
                  <c:v>37585</c:v>
                </c:pt>
                <c:pt idx="729">
                  <c:v>37586</c:v>
                </c:pt>
                <c:pt idx="730">
                  <c:v>37587</c:v>
                </c:pt>
                <c:pt idx="731">
                  <c:v>37589</c:v>
                </c:pt>
                <c:pt idx="732">
                  <c:v>37592</c:v>
                </c:pt>
                <c:pt idx="733">
                  <c:v>37593</c:v>
                </c:pt>
                <c:pt idx="734">
                  <c:v>37594</c:v>
                </c:pt>
                <c:pt idx="735">
                  <c:v>37595</c:v>
                </c:pt>
                <c:pt idx="736">
                  <c:v>37596</c:v>
                </c:pt>
                <c:pt idx="737">
                  <c:v>37599</c:v>
                </c:pt>
                <c:pt idx="738">
                  <c:v>37600</c:v>
                </c:pt>
                <c:pt idx="739">
                  <c:v>37601</c:v>
                </c:pt>
                <c:pt idx="740">
                  <c:v>37602</c:v>
                </c:pt>
                <c:pt idx="741">
                  <c:v>37603</c:v>
                </c:pt>
                <c:pt idx="742">
                  <c:v>37606</c:v>
                </c:pt>
                <c:pt idx="743">
                  <c:v>37607</c:v>
                </c:pt>
                <c:pt idx="744">
                  <c:v>37608</c:v>
                </c:pt>
                <c:pt idx="745">
                  <c:v>37609</c:v>
                </c:pt>
                <c:pt idx="746">
                  <c:v>37610</c:v>
                </c:pt>
                <c:pt idx="747">
                  <c:v>37613</c:v>
                </c:pt>
                <c:pt idx="748">
                  <c:v>37614</c:v>
                </c:pt>
                <c:pt idx="749">
                  <c:v>37616</c:v>
                </c:pt>
                <c:pt idx="750">
                  <c:v>37617</c:v>
                </c:pt>
                <c:pt idx="751">
                  <c:v>37620</c:v>
                </c:pt>
                <c:pt idx="752">
                  <c:v>37621</c:v>
                </c:pt>
                <c:pt idx="753">
                  <c:v>37623</c:v>
                </c:pt>
                <c:pt idx="754">
                  <c:v>37624</c:v>
                </c:pt>
                <c:pt idx="755">
                  <c:v>37627</c:v>
                </c:pt>
                <c:pt idx="756">
                  <c:v>37628</c:v>
                </c:pt>
                <c:pt idx="757">
                  <c:v>37629</c:v>
                </c:pt>
                <c:pt idx="758">
                  <c:v>37630</c:v>
                </c:pt>
                <c:pt idx="759">
                  <c:v>37631</c:v>
                </c:pt>
                <c:pt idx="760">
                  <c:v>37634</c:v>
                </c:pt>
                <c:pt idx="761">
                  <c:v>37635</c:v>
                </c:pt>
                <c:pt idx="762">
                  <c:v>37636</c:v>
                </c:pt>
                <c:pt idx="763">
                  <c:v>37637</c:v>
                </c:pt>
                <c:pt idx="764">
                  <c:v>37638</c:v>
                </c:pt>
                <c:pt idx="765">
                  <c:v>37642</c:v>
                </c:pt>
                <c:pt idx="766">
                  <c:v>37643</c:v>
                </c:pt>
                <c:pt idx="767">
                  <c:v>37644</c:v>
                </c:pt>
                <c:pt idx="768">
                  <c:v>37645</c:v>
                </c:pt>
                <c:pt idx="769">
                  <c:v>37648</c:v>
                </c:pt>
                <c:pt idx="770">
                  <c:v>37649</c:v>
                </c:pt>
                <c:pt idx="771">
                  <c:v>37650</c:v>
                </c:pt>
                <c:pt idx="772">
                  <c:v>37651</c:v>
                </c:pt>
                <c:pt idx="773">
                  <c:v>37652</c:v>
                </c:pt>
                <c:pt idx="774">
                  <c:v>37655</c:v>
                </c:pt>
                <c:pt idx="775">
                  <c:v>37656</c:v>
                </c:pt>
                <c:pt idx="776">
                  <c:v>37657</c:v>
                </c:pt>
                <c:pt idx="777">
                  <c:v>37658</c:v>
                </c:pt>
                <c:pt idx="778">
                  <c:v>37659</c:v>
                </c:pt>
                <c:pt idx="779">
                  <c:v>37662</c:v>
                </c:pt>
                <c:pt idx="780">
                  <c:v>37663</c:v>
                </c:pt>
                <c:pt idx="781">
                  <c:v>37664</c:v>
                </c:pt>
                <c:pt idx="782">
                  <c:v>37665</c:v>
                </c:pt>
                <c:pt idx="783">
                  <c:v>37666</c:v>
                </c:pt>
                <c:pt idx="784">
                  <c:v>37670</c:v>
                </c:pt>
                <c:pt idx="785">
                  <c:v>37671</c:v>
                </c:pt>
                <c:pt idx="786">
                  <c:v>37672</c:v>
                </c:pt>
                <c:pt idx="787">
                  <c:v>37673</c:v>
                </c:pt>
                <c:pt idx="788">
                  <c:v>37676</c:v>
                </c:pt>
                <c:pt idx="789">
                  <c:v>37677</c:v>
                </c:pt>
                <c:pt idx="790">
                  <c:v>37678</c:v>
                </c:pt>
                <c:pt idx="791">
                  <c:v>37679</c:v>
                </c:pt>
                <c:pt idx="792">
                  <c:v>37680</c:v>
                </c:pt>
                <c:pt idx="793">
                  <c:v>37683</c:v>
                </c:pt>
                <c:pt idx="794">
                  <c:v>37684</c:v>
                </c:pt>
                <c:pt idx="795">
                  <c:v>37685</c:v>
                </c:pt>
                <c:pt idx="796">
                  <c:v>37686</c:v>
                </c:pt>
                <c:pt idx="797">
                  <c:v>37687</c:v>
                </c:pt>
                <c:pt idx="798">
                  <c:v>37690</c:v>
                </c:pt>
                <c:pt idx="799">
                  <c:v>37691</c:v>
                </c:pt>
                <c:pt idx="800">
                  <c:v>37692</c:v>
                </c:pt>
                <c:pt idx="801">
                  <c:v>37693</c:v>
                </c:pt>
                <c:pt idx="802">
                  <c:v>37694</c:v>
                </c:pt>
                <c:pt idx="803">
                  <c:v>37697</c:v>
                </c:pt>
                <c:pt idx="804">
                  <c:v>37698</c:v>
                </c:pt>
                <c:pt idx="805">
                  <c:v>37699</c:v>
                </c:pt>
                <c:pt idx="806">
                  <c:v>37700</c:v>
                </c:pt>
                <c:pt idx="807">
                  <c:v>37701</c:v>
                </c:pt>
                <c:pt idx="808">
                  <c:v>37704</c:v>
                </c:pt>
                <c:pt idx="809">
                  <c:v>37705</c:v>
                </c:pt>
                <c:pt idx="810">
                  <c:v>37706</c:v>
                </c:pt>
                <c:pt idx="811">
                  <c:v>37707</c:v>
                </c:pt>
                <c:pt idx="812">
                  <c:v>37708</c:v>
                </c:pt>
                <c:pt idx="813">
                  <c:v>37711</c:v>
                </c:pt>
                <c:pt idx="814">
                  <c:v>37712</c:v>
                </c:pt>
                <c:pt idx="815">
                  <c:v>37713</c:v>
                </c:pt>
                <c:pt idx="816">
                  <c:v>37714</c:v>
                </c:pt>
                <c:pt idx="817">
                  <c:v>37715</c:v>
                </c:pt>
                <c:pt idx="818">
                  <c:v>37718</c:v>
                </c:pt>
                <c:pt idx="819">
                  <c:v>37719</c:v>
                </c:pt>
                <c:pt idx="820">
                  <c:v>37720</c:v>
                </c:pt>
                <c:pt idx="821">
                  <c:v>37721</c:v>
                </c:pt>
                <c:pt idx="822">
                  <c:v>37722</c:v>
                </c:pt>
                <c:pt idx="823">
                  <c:v>37725</c:v>
                </c:pt>
                <c:pt idx="824">
                  <c:v>37726</c:v>
                </c:pt>
                <c:pt idx="825">
                  <c:v>37727</c:v>
                </c:pt>
                <c:pt idx="826">
                  <c:v>37728</c:v>
                </c:pt>
                <c:pt idx="827">
                  <c:v>37732</c:v>
                </c:pt>
                <c:pt idx="828">
                  <c:v>37733</c:v>
                </c:pt>
                <c:pt idx="829">
                  <c:v>37734</c:v>
                </c:pt>
                <c:pt idx="830">
                  <c:v>37735</c:v>
                </c:pt>
                <c:pt idx="831">
                  <c:v>37736</c:v>
                </c:pt>
                <c:pt idx="832">
                  <c:v>37739</c:v>
                </c:pt>
                <c:pt idx="833">
                  <c:v>37740</c:v>
                </c:pt>
                <c:pt idx="834">
                  <c:v>37741</c:v>
                </c:pt>
                <c:pt idx="835">
                  <c:v>37742</c:v>
                </c:pt>
                <c:pt idx="836">
                  <c:v>37743</c:v>
                </c:pt>
                <c:pt idx="837">
                  <c:v>37746</c:v>
                </c:pt>
                <c:pt idx="838">
                  <c:v>37747</c:v>
                </c:pt>
                <c:pt idx="839">
                  <c:v>37748</c:v>
                </c:pt>
                <c:pt idx="840">
                  <c:v>37749</c:v>
                </c:pt>
                <c:pt idx="841">
                  <c:v>37750</c:v>
                </c:pt>
                <c:pt idx="842">
                  <c:v>37753</c:v>
                </c:pt>
                <c:pt idx="843">
                  <c:v>37754</c:v>
                </c:pt>
                <c:pt idx="844">
                  <c:v>37755</c:v>
                </c:pt>
                <c:pt idx="845">
                  <c:v>37756</c:v>
                </c:pt>
                <c:pt idx="846">
                  <c:v>37757</c:v>
                </c:pt>
                <c:pt idx="847">
                  <c:v>37760</c:v>
                </c:pt>
                <c:pt idx="848">
                  <c:v>37761</c:v>
                </c:pt>
                <c:pt idx="849">
                  <c:v>37762</c:v>
                </c:pt>
                <c:pt idx="850">
                  <c:v>37763</c:v>
                </c:pt>
                <c:pt idx="851">
                  <c:v>37764</c:v>
                </c:pt>
                <c:pt idx="852">
                  <c:v>37768</c:v>
                </c:pt>
                <c:pt idx="853">
                  <c:v>37769</c:v>
                </c:pt>
                <c:pt idx="854">
                  <c:v>37770</c:v>
                </c:pt>
                <c:pt idx="855">
                  <c:v>37771</c:v>
                </c:pt>
                <c:pt idx="856">
                  <c:v>37774</c:v>
                </c:pt>
                <c:pt idx="857">
                  <c:v>37775</c:v>
                </c:pt>
                <c:pt idx="858">
                  <c:v>37776</c:v>
                </c:pt>
                <c:pt idx="859">
                  <c:v>37777</c:v>
                </c:pt>
                <c:pt idx="860">
                  <c:v>37778</c:v>
                </c:pt>
                <c:pt idx="861">
                  <c:v>37781</c:v>
                </c:pt>
                <c:pt idx="862">
                  <c:v>37782</c:v>
                </c:pt>
                <c:pt idx="863">
                  <c:v>37783</c:v>
                </c:pt>
                <c:pt idx="864">
                  <c:v>37784</c:v>
                </c:pt>
                <c:pt idx="865">
                  <c:v>37785</c:v>
                </c:pt>
                <c:pt idx="866">
                  <c:v>37788</c:v>
                </c:pt>
                <c:pt idx="867">
                  <c:v>37789</c:v>
                </c:pt>
                <c:pt idx="868">
                  <c:v>37790</c:v>
                </c:pt>
                <c:pt idx="869">
                  <c:v>37791</c:v>
                </c:pt>
                <c:pt idx="870">
                  <c:v>37792</c:v>
                </c:pt>
                <c:pt idx="871">
                  <c:v>37795</c:v>
                </c:pt>
                <c:pt idx="872">
                  <c:v>37796</c:v>
                </c:pt>
                <c:pt idx="873">
                  <c:v>37797</c:v>
                </c:pt>
                <c:pt idx="874">
                  <c:v>37798</c:v>
                </c:pt>
                <c:pt idx="875">
                  <c:v>37799</c:v>
                </c:pt>
                <c:pt idx="876">
                  <c:v>37802</c:v>
                </c:pt>
                <c:pt idx="877">
                  <c:v>37803</c:v>
                </c:pt>
                <c:pt idx="878">
                  <c:v>37804</c:v>
                </c:pt>
                <c:pt idx="879">
                  <c:v>37805</c:v>
                </c:pt>
                <c:pt idx="880">
                  <c:v>37809</c:v>
                </c:pt>
                <c:pt idx="881">
                  <c:v>37810</c:v>
                </c:pt>
                <c:pt idx="882">
                  <c:v>37811</c:v>
                </c:pt>
                <c:pt idx="883">
                  <c:v>37812</c:v>
                </c:pt>
                <c:pt idx="884">
                  <c:v>37813</c:v>
                </c:pt>
                <c:pt idx="885">
                  <c:v>37816</c:v>
                </c:pt>
                <c:pt idx="886">
                  <c:v>37817</c:v>
                </c:pt>
                <c:pt idx="887">
                  <c:v>37818</c:v>
                </c:pt>
                <c:pt idx="888">
                  <c:v>37819</c:v>
                </c:pt>
                <c:pt idx="889">
                  <c:v>37820</c:v>
                </c:pt>
                <c:pt idx="890">
                  <c:v>37823</c:v>
                </c:pt>
                <c:pt idx="891">
                  <c:v>37824</c:v>
                </c:pt>
                <c:pt idx="892">
                  <c:v>37825</c:v>
                </c:pt>
                <c:pt idx="893">
                  <c:v>37826</c:v>
                </c:pt>
                <c:pt idx="894">
                  <c:v>37827</c:v>
                </c:pt>
                <c:pt idx="895">
                  <c:v>37830</c:v>
                </c:pt>
                <c:pt idx="896">
                  <c:v>37831</c:v>
                </c:pt>
                <c:pt idx="897">
                  <c:v>37832</c:v>
                </c:pt>
                <c:pt idx="898">
                  <c:v>37833</c:v>
                </c:pt>
                <c:pt idx="899">
                  <c:v>37834</c:v>
                </c:pt>
                <c:pt idx="900">
                  <c:v>37837</c:v>
                </c:pt>
                <c:pt idx="901">
                  <c:v>37838</c:v>
                </c:pt>
                <c:pt idx="902">
                  <c:v>37839</c:v>
                </c:pt>
                <c:pt idx="903">
                  <c:v>37840</c:v>
                </c:pt>
                <c:pt idx="904">
                  <c:v>37841</c:v>
                </c:pt>
                <c:pt idx="905">
                  <c:v>37844</c:v>
                </c:pt>
                <c:pt idx="906">
                  <c:v>37845</c:v>
                </c:pt>
                <c:pt idx="907">
                  <c:v>37846</c:v>
                </c:pt>
                <c:pt idx="908">
                  <c:v>37847</c:v>
                </c:pt>
                <c:pt idx="909">
                  <c:v>37848</c:v>
                </c:pt>
                <c:pt idx="910">
                  <c:v>37851</c:v>
                </c:pt>
                <c:pt idx="911">
                  <c:v>37852</c:v>
                </c:pt>
                <c:pt idx="912">
                  <c:v>37853</c:v>
                </c:pt>
                <c:pt idx="913">
                  <c:v>37854</c:v>
                </c:pt>
                <c:pt idx="914">
                  <c:v>37855</c:v>
                </c:pt>
                <c:pt idx="915">
                  <c:v>37858</c:v>
                </c:pt>
                <c:pt idx="916">
                  <c:v>37859</c:v>
                </c:pt>
                <c:pt idx="917">
                  <c:v>37860</c:v>
                </c:pt>
                <c:pt idx="918">
                  <c:v>37861</c:v>
                </c:pt>
                <c:pt idx="919">
                  <c:v>37862</c:v>
                </c:pt>
                <c:pt idx="920">
                  <c:v>37866</c:v>
                </c:pt>
                <c:pt idx="921">
                  <c:v>37867</c:v>
                </c:pt>
                <c:pt idx="922">
                  <c:v>37868</c:v>
                </c:pt>
                <c:pt idx="923">
                  <c:v>37869</c:v>
                </c:pt>
                <c:pt idx="924">
                  <c:v>37872</c:v>
                </c:pt>
                <c:pt idx="925">
                  <c:v>37873</c:v>
                </c:pt>
                <c:pt idx="926">
                  <c:v>37874</c:v>
                </c:pt>
                <c:pt idx="927">
                  <c:v>37875</c:v>
                </c:pt>
                <c:pt idx="928">
                  <c:v>37876</c:v>
                </c:pt>
                <c:pt idx="929">
                  <c:v>37879</c:v>
                </c:pt>
                <c:pt idx="930">
                  <c:v>37880</c:v>
                </c:pt>
                <c:pt idx="931">
                  <c:v>37881</c:v>
                </c:pt>
                <c:pt idx="932">
                  <c:v>37882</c:v>
                </c:pt>
                <c:pt idx="933">
                  <c:v>37883</c:v>
                </c:pt>
                <c:pt idx="934">
                  <c:v>37886</c:v>
                </c:pt>
                <c:pt idx="935">
                  <c:v>37887</c:v>
                </c:pt>
                <c:pt idx="936">
                  <c:v>37888</c:v>
                </c:pt>
                <c:pt idx="937">
                  <c:v>37889</c:v>
                </c:pt>
                <c:pt idx="938">
                  <c:v>37890</c:v>
                </c:pt>
                <c:pt idx="939">
                  <c:v>37893</c:v>
                </c:pt>
                <c:pt idx="940">
                  <c:v>37894</c:v>
                </c:pt>
                <c:pt idx="941">
                  <c:v>37895</c:v>
                </c:pt>
                <c:pt idx="942">
                  <c:v>37896</c:v>
                </c:pt>
                <c:pt idx="943">
                  <c:v>37897</c:v>
                </c:pt>
                <c:pt idx="944">
                  <c:v>37900</c:v>
                </c:pt>
                <c:pt idx="945">
                  <c:v>37901</c:v>
                </c:pt>
                <c:pt idx="946">
                  <c:v>37902</c:v>
                </c:pt>
                <c:pt idx="947">
                  <c:v>37903</c:v>
                </c:pt>
                <c:pt idx="948">
                  <c:v>37904</c:v>
                </c:pt>
                <c:pt idx="949">
                  <c:v>37907</c:v>
                </c:pt>
                <c:pt idx="950">
                  <c:v>37908</c:v>
                </c:pt>
                <c:pt idx="951">
                  <c:v>37909</c:v>
                </c:pt>
                <c:pt idx="952">
                  <c:v>37910</c:v>
                </c:pt>
                <c:pt idx="953">
                  <c:v>37911</c:v>
                </c:pt>
                <c:pt idx="954">
                  <c:v>37914</c:v>
                </c:pt>
                <c:pt idx="955">
                  <c:v>37915</c:v>
                </c:pt>
                <c:pt idx="956">
                  <c:v>37916</c:v>
                </c:pt>
                <c:pt idx="957">
                  <c:v>37917</c:v>
                </c:pt>
                <c:pt idx="958">
                  <c:v>37918</c:v>
                </c:pt>
                <c:pt idx="959">
                  <c:v>37921</c:v>
                </c:pt>
                <c:pt idx="960">
                  <c:v>37922</c:v>
                </c:pt>
                <c:pt idx="961">
                  <c:v>37923</c:v>
                </c:pt>
                <c:pt idx="962">
                  <c:v>37924</c:v>
                </c:pt>
                <c:pt idx="963">
                  <c:v>37925</c:v>
                </c:pt>
                <c:pt idx="964">
                  <c:v>37928</c:v>
                </c:pt>
                <c:pt idx="965">
                  <c:v>37929</c:v>
                </c:pt>
                <c:pt idx="966">
                  <c:v>37930</c:v>
                </c:pt>
                <c:pt idx="967">
                  <c:v>37931</c:v>
                </c:pt>
                <c:pt idx="968">
                  <c:v>37932</c:v>
                </c:pt>
                <c:pt idx="969">
                  <c:v>37935</c:v>
                </c:pt>
                <c:pt idx="970">
                  <c:v>37936</c:v>
                </c:pt>
                <c:pt idx="971">
                  <c:v>37937</c:v>
                </c:pt>
                <c:pt idx="972">
                  <c:v>37938</c:v>
                </c:pt>
                <c:pt idx="973">
                  <c:v>37939</c:v>
                </c:pt>
                <c:pt idx="974">
                  <c:v>37942</c:v>
                </c:pt>
                <c:pt idx="975">
                  <c:v>37943</c:v>
                </c:pt>
                <c:pt idx="976">
                  <c:v>37944</c:v>
                </c:pt>
                <c:pt idx="977">
                  <c:v>37945</c:v>
                </c:pt>
                <c:pt idx="978">
                  <c:v>37946</c:v>
                </c:pt>
                <c:pt idx="979">
                  <c:v>37949</c:v>
                </c:pt>
                <c:pt idx="980">
                  <c:v>37950</c:v>
                </c:pt>
                <c:pt idx="981">
                  <c:v>37951</c:v>
                </c:pt>
                <c:pt idx="982">
                  <c:v>37953</c:v>
                </c:pt>
                <c:pt idx="983">
                  <c:v>37956</c:v>
                </c:pt>
                <c:pt idx="984">
                  <c:v>37957</c:v>
                </c:pt>
                <c:pt idx="985">
                  <c:v>37958</c:v>
                </c:pt>
                <c:pt idx="986">
                  <c:v>37959</c:v>
                </c:pt>
                <c:pt idx="987">
                  <c:v>37960</c:v>
                </c:pt>
                <c:pt idx="988">
                  <c:v>37963</c:v>
                </c:pt>
                <c:pt idx="989">
                  <c:v>37964</c:v>
                </c:pt>
                <c:pt idx="990">
                  <c:v>37965</c:v>
                </c:pt>
                <c:pt idx="991">
                  <c:v>37966</c:v>
                </c:pt>
                <c:pt idx="992">
                  <c:v>37967</c:v>
                </c:pt>
                <c:pt idx="993">
                  <c:v>37970</c:v>
                </c:pt>
                <c:pt idx="994">
                  <c:v>37971</c:v>
                </c:pt>
                <c:pt idx="995">
                  <c:v>37972</c:v>
                </c:pt>
                <c:pt idx="996">
                  <c:v>37973</c:v>
                </c:pt>
                <c:pt idx="997">
                  <c:v>37974</c:v>
                </c:pt>
                <c:pt idx="998">
                  <c:v>37977</c:v>
                </c:pt>
                <c:pt idx="999">
                  <c:v>37978</c:v>
                </c:pt>
                <c:pt idx="1000">
                  <c:v>37979</c:v>
                </c:pt>
                <c:pt idx="1001">
                  <c:v>37981</c:v>
                </c:pt>
                <c:pt idx="1002">
                  <c:v>37984</c:v>
                </c:pt>
                <c:pt idx="1003">
                  <c:v>37985</c:v>
                </c:pt>
                <c:pt idx="1004">
                  <c:v>37986</c:v>
                </c:pt>
                <c:pt idx="1005">
                  <c:v>37988</c:v>
                </c:pt>
                <c:pt idx="1006">
                  <c:v>37991</c:v>
                </c:pt>
                <c:pt idx="1007">
                  <c:v>37992</c:v>
                </c:pt>
                <c:pt idx="1008">
                  <c:v>37993</c:v>
                </c:pt>
                <c:pt idx="1009">
                  <c:v>37994</c:v>
                </c:pt>
                <c:pt idx="1010">
                  <c:v>37995</c:v>
                </c:pt>
                <c:pt idx="1011">
                  <c:v>37998</c:v>
                </c:pt>
                <c:pt idx="1012">
                  <c:v>37999</c:v>
                </c:pt>
                <c:pt idx="1013">
                  <c:v>38000</c:v>
                </c:pt>
                <c:pt idx="1014">
                  <c:v>38001</c:v>
                </c:pt>
                <c:pt idx="1015">
                  <c:v>38002</c:v>
                </c:pt>
                <c:pt idx="1016">
                  <c:v>38006</c:v>
                </c:pt>
                <c:pt idx="1017">
                  <c:v>38007</c:v>
                </c:pt>
                <c:pt idx="1018">
                  <c:v>38008</c:v>
                </c:pt>
                <c:pt idx="1019">
                  <c:v>38009</c:v>
                </c:pt>
                <c:pt idx="1020">
                  <c:v>38012</c:v>
                </c:pt>
                <c:pt idx="1021">
                  <c:v>38013</c:v>
                </c:pt>
                <c:pt idx="1022">
                  <c:v>38014</c:v>
                </c:pt>
                <c:pt idx="1023">
                  <c:v>38015</c:v>
                </c:pt>
                <c:pt idx="1024">
                  <c:v>38016</c:v>
                </c:pt>
                <c:pt idx="1025">
                  <c:v>38019</c:v>
                </c:pt>
                <c:pt idx="1026">
                  <c:v>38020</c:v>
                </c:pt>
                <c:pt idx="1027">
                  <c:v>38021</c:v>
                </c:pt>
                <c:pt idx="1028">
                  <c:v>38022</c:v>
                </c:pt>
                <c:pt idx="1029">
                  <c:v>38023</c:v>
                </c:pt>
                <c:pt idx="1030">
                  <c:v>38026</c:v>
                </c:pt>
                <c:pt idx="1031">
                  <c:v>38027</c:v>
                </c:pt>
                <c:pt idx="1032">
                  <c:v>38028</c:v>
                </c:pt>
                <c:pt idx="1033">
                  <c:v>38029</c:v>
                </c:pt>
                <c:pt idx="1034">
                  <c:v>38030</c:v>
                </c:pt>
                <c:pt idx="1035">
                  <c:v>38034</c:v>
                </c:pt>
                <c:pt idx="1036">
                  <c:v>38035</c:v>
                </c:pt>
                <c:pt idx="1037">
                  <c:v>38036</c:v>
                </c:pt>
                <c:pt idx="1038">
                  <c:v>38037</c:v>
                </c:pt>
                <c:pt idx="1039">
                  <c:v>38040</c:v>
                </c:pt>
                <c:pt idx="1040">
                  <c:v>38041</c:v>
                </c:pt>
                <c:pt idx="1041">
                  <c:v>38042</c:v>
                </c:pt>
                <c:pt idx="1042">
                  <c:v>38043</c:v>
                </c:pt>
                <c:pt idx="1043">
                  <c:v>38044</c:v>
                </c:pt>
                <c:pt idx="1044">
                  <c:v>38047</c:v>
                </c:pt>
                <c:pt idx="1045">
                  <c:v>38048</c:v>
                </c:pt>
                <c:pt idx="1046">
                  <c:v>38049</c:v>
                </c:pt>
                <c:pt idx="1047">
                  <c:v>38050</c:v>
                </c:pt>
                <c:pt idx="1048">
                  <c:v>38051</c:v>
                </c:pt>
                <c:pt idx="1049">
                  <c:v>38054</c:v>
                </c:pt>
                <c:pt idx="1050">
                  <c:v>38055</c:v>
                </c:pt>
                <c:pt idx="1051">
                  <c:v>38056</c:v>
                </c:pt>
                <c:pt idx="1052">
                  <c:v>38057</c:v>
                </c:pt>
                <c:pt idx="1053">
                  <c:v>38058</c:v>
                </c:pt>
                <c:pt idx="1054">
                  <c:v>38061</c:v>
                </c:pt>
                <c:pt idx="1055">
                  <c:v>38062</c:v>
                </c:pt>
                <c:pt idx="1056">
                  <c:v>38063</c:v>
                </c:pt>
                <c:pt idx="1057">
                  <c:v>38064</c:v>
                </c:pt>
                <c:pt idx="1058">
                  <c:v>38065</c:v>
                </c:pt>
                <c:pt idx="1059">
                  <c:v>38068</c:v>
                </c:pt>
                <c:pt idx="1060">
                  <c:v>38069</c:v>
                </c:pt>
                <c:pt idx="1061">
                  <c:v>38070</c:v>
                </c:pt>
                <c:pt idx="1062">
                  <c:v>38071</c:v>
                </c:pt>
                <c:pt idx="1063">
                  <c:v>38072</c:v>
                </c:pt>
                <c:pt idx="1064">
                  <c:v>38075</c:v>
                </c:pt>
                <c:pt idx="1065">
                  <c:v>38076</c:v>
                </c:pt>
                <c:pt idx="1066">
                  <c:v>38077</c:v>
                </c:pt>
                <c:pt idx="1067">
                  <c:v>38078</c:v>
                </c:pt>
                <c:pt idx="1068">
                  <c:v>38079</c:v>
                </c:pt>
                <c:pt idx="1069">
                  <c:v>38082</c:v>
                </c:pt>
                <c:pt idx="1070">
                  <c:v>38083</c:v>
                </c:pt>
                <c:pt idx="1071">
                  <c:v>38084</c:v>
                </c:pt>
                <c:pt idx="1072">
                  <c:v>38085</c:v>
                </c:pt>
                <c:pt idx="1073">
                  <c:v>38089</c:v>
                </c:pt>
                <c:pt idx="1074">
                  <c:v>38090</c:v>
                </c:pt>
                <c:pt idx="1075">
                  <c:v>38091</c:v>
                </c:pt>
                <c:pt idx="1076">
                  <c:v>38092</c:v>
                </c:pt>
                <c:pt idx="1077">
                  <c:v>38093</c:v>
                </c:pt>
                <c:pt idx="1078">
                  <c:v>38096</c:v>
                </c:pt>
                <c:pt idx="1079">
                  <c:v>38097</c:v>
                </c:pt>
                <c:pt idx="1080">
                  <c:v>38098</c:v>
                </c:pt>
                <c:pt idx="1081">
                  <c:v>38099</c:v>
                </c:pt>
                <c:pt idx="1082">
                  <c:v>38100</c:v>
                </c:pt>
                <c:pt idx="1083">
                  <c:v>38103</c:v>
                </c:pt>
                <c:pt idx="1084">
                  <c:v>38104</c:v>
                </c:pt>
                <c:pt idx="1085">
                  <c:v>38105</c:v>
                </c:pt>
                <c:pt idx="1086">
                  <c:v>38106</c:v>
                </c:pt>
                <c:pt idx="1087">
                  <c:v>38107</c:v>
                </c:pt>
                <c:pt idx="1088">
                  <c:v>38110</c:v>
                </c:pt>
                <c:pt idx="1089">
                  <c:v>38111</c:v>
                </c:pt>
                <c:pt idx="1090">
                  <c:v>38112</c:v>
                </c:pt>
                <c:pt idx="1091">
                  <c:v>38113</c:v>
                </c:pt>
                <c:pt idx="1092">
                  <c:v>38114</c:v>
                </c:pt>
                <c:pt idx="1093">
                  <c:v>38117</c:v>
                </c:pt>
                <c:pt idx="1094">
                  <c:v>38118</c:v>
                </c:pt>
                <c:pt idx="1095">
                  <c:v>38119</c:v>
                </c:pt>
                <c:pt idx="1096">
                  <c:v>38120</c:v>
                </c:pt>
                <c:pt idx="1097">
                  <c:v>38121</c:v>
                </c:pt>
                <c:pt idx="1098">
                  <c:v>38124</c:v>
                </c:pt>
                <c:pt idx="1099">
                  <c:v>38125</c:v>
                </c:pt>
                <c:pt idx="1100">
                  <c:v>38126</c:v>
                </c:pt>
                <c:pt idx="1101">
                  <c:v>38127</c:v>
                </c:pt>
                <c:pt idx="1102">
                  <c:v>38128</c:v>
                </c:pt>
                <c:pt idx="1103">
                  <c:v>38131</c:v>
                </c:pt>
                <c:pt idx="1104">
                  <c:v>38132</c:v>
                </c:pt>
                <c:pt idx="1105">
                  <c:v>38133</c:v>
                </c:pt>
                <c:pt idx="1106">
                  <c:v>38134</c:v>
                </c:pt>
                <c:pt idx="1107">
                  <c:v>38135</c:v>
                </c:pt>
                <c:pt idx="1108">
                  <c:v>38139</c:v>
                </c:pt>
                <c:pt idx="1109">
                  <c:v>38140</c:v>
                </c:pt>
                <c:pt idx="1110">
                  <c:v>38141</c:v>
                </c:pt>
                <c:pt idx="1111">
                  <c:v>38142</c:v>
                </c:pt>
                <c:pt idx="1112">
                  <c:v>38145</c:v>
                </c:pt>
                <c:pt idx="1113">
                  <c:v>38146</c:v>
                </c:pt>
                <c:pt idx="1114">
                  <c:v>38147</c:v>
                </c:pt>
                <c:pt idx="1115">
                  <c:v>38148</c:v>
                </c:pt>
                <c:pt idx="1116">
                  <c:v>38152</c:v>
                </c:pt>
                <c:pt idx="1117">
                  <c:v>38153</c:v>
                </c:pt>
                <c:pt idx="1118">
                  <c:v>38154</c:v>
                </c:pt>
                <c:pt idx="1119">
                  <c:v>38155</c:v>
                </c:pt>
                <c:pt idx="1120">
                  <c:v>38156</c:v>
                </c:pt>
                <c:pt idx="1121">
                  <c:v>38159</c:v>
                </c:pt>
                <c:pt idx="1122">
                  <c:v>38160</c:v>
                </c:pt>
                <c:pt idx="1123">
                  <c:v>38161</c:v>
                </c:pt>
                <c:pt idx="1124">
                  <c:v>38162</c:v>
                </c:pt>
                <c:pt idx="1125">
                  <c:v>38163</c:v>
                </c:pt>
                <c:pt idx="1126">
                  <c:v>38166</c:v>
                </c:pt>
                <c:pt idx="1127">
                  <c:v>38167</c:v>
                </c:pt>
                <c:pt idx="1128">
                  <c:v>38168</c:v>
                </c:pt>
                <c:pt idx="1129">
                  <c:v>38169</c:v>
                </c:pt>
                <c:pt idx="1130">
                  <c:v>38170</c:v>
                </c:pt>
                <c:pt idx="1131">
                  <c:v>38174</c:v>
                </c:pt>
                <c:pt idx="1132">
                  <c:v>38175</c:v>
                </c:pt>
                <c:pt idx="1133">
                  <c:v>38176</c:v>
                </c:pt>
                <c:pt idx="1134">
                  <c:v>38177</c:v>
                </c:pt>
                <c:pt idx="1135">
                  <c:v>38180</c:v>
                </c:pt>
                <c:pt idx="1136">
                  <c:v>38181</c:v>
                </c:pt>
                <c:pt idx="1137">
                  <c:v>38182</c:v>
                </c:pt>
                <c:pt idx="1138">
                  <c:v>38183</c:v>
                </c:pt>
                <c:pt idx="1139">
                  <c:v>38184</c:v>
                </c:pt>
                <c:pt idx="1140">
                  <c:v>38187</c:v>
                </c:pt>
                <c:pt idx="1141">
                  <c:v>38188</c:v>
                </c:pt>
                <c:pt idx="1142">
                  <c:v>38189</c:v>
                </c:pt>
                <c:pt idx="1143">
                  <c:v>38190</c:v>
                </c:pt>
                <c:pt idx="1144">
                  <c:v>38191</c:v>
                </c:pt>
                <c:pt idx="1145">
                  <c:v>38194</c:v>
                </c:pt>
                <c:pt idx="1146">
                  <c:v>38195</c:v>
                </c:pt>
                <c:pt idx="1147">
                  <c:v>38196</c:v>
                </c:pt>
                <c:pt idx="1148">
                  <c:v>38197</c:v>
                </c:pt>
                <c:pt idx="1149">
                  <c:v>38198</c:v>
                </c:pt>
                <c:pt idx="1150">
                  <c:v>38201</c:v>
                </c:pt>
                <c:pt idx="1151">
                  <c:v>38202</c:v>
                </c:pt>
                <c:pt idx="1152">
                  <c:v>38203</c:v>
                </c:pt>
                <c:pt idx="1153">
                  <c:v>38204</c:v>
                </c:pt>
                <c:pt idx="1154">
                  <c:v>38205</c:v>
                </c:pt>
                <c:pt idx="1155">
                  <c:v>38208</c:v>
                </c:pt>
                <c:pt idx="1156">
                  <c:v>38209</c:v>
                </c:pt>
                <c:pt idx="1157">
                  <c:v>38210</c:v>
                </c:pt>
                <c:pt idx="1158">
                  <c:v>38211</c:v>
                </c:pt>
                <c:pt idx="1159">
                  <c:v>38212</c:v>
                </c:pt>
                <c:pt idx="1160">
                  <c:v>38215</c:v>
                </c:pt>
                <c:pt idx="1161">
                  <c:v>38216</c:v>
                </c:pt>
                <c:pt idx="1162">
                  <c:v>38217</c:v>
                </c:pt>
                <c:pt idx="1163">
                  <c:v>38218</c:v>
                </c:pt>
                <c:pt idx="1164">
                  <c:v>38219</c:v>
                </c:pt>
                <c:pt idx="1165">
                  <c:v>38222</c:v>
                </c:pt>
                <c:pt idx="1166">
                  <c:v>38223</c:v>
                </c:pt>
                <c:pt idx="1167">
                  <c:v>38224</c:v>
                </c:pt>
                <c:pt idx="1168">
                  <c:v>38225</c:v>
                </c:pt>
                <c:pt idx="1169">
                  <c:v>38226</c:v>
                </c:pt>
                <c:pt idx="1170">
                  <c:v>38229</c:v>
                </c:pt>
                <c:pt idx="1171">
                  <c:v>38230</c:v>
                </c:pt>
                <c:pt idx="1172">
                  <c:v>38231</c:v>
                </c:pt>
                <c:pt idx="1173">
                  <c:v>38232</c:v>
                </c:pt>
                <c:pt idx="1174">
                  <c:v>38233</c:v>
                </c:pt>
                <c:pt idx="1175">
                  <c:v>38237</c:v>
                </c:pt>
                <c:pt idx="1176">
                  <c:v>38238</c:v>
                </c:pt>
                <c:pt idx="1177">
                  <c:v>38239</c:v>
                </c:pt>
                <c:pt idx="1178">
                  <c:v>38240</c:v>
                </c:pt>
                <c:pt idx="1179">
                  <c:v>38243</c:v>
                </c:pt>
                <c:pt idx="1180">
                  <c:v>38244</c:v>
                </c:pt>
                <c:pt idx="1181">
                  <c:v>38245</c:v>
                </c:pt>
                <c:pt idx="1182">
                  <c:v>38246</c:v>
                </c:pt>
                <c:pt idx="1183">
                  <c:v>38247</c:v>
                </c:pt>
                <c:pt idx="1184">
                  <c:v>38250</c:v>
                </c:pt>
                <c:pt idx="1185">
                  <c:v>38251</c:v>
                </c:pt>
                <c:pt idx="1186">
                  <c:v>38252</c:v>
                </c:pt>
                <c:pt idx="1187">
                  <c:v>38253</c:v>
                </c:pt>
                <c:pt idx="1188">
                  <c:v>38254</c:v>
                </c:pt>
                <c:pt idx="1189">
                  <c:v>38257</c:v>
                </c:pt>
                <c:pt idx="1190">
                  <c:v>38258</c:v>
                </c:pt>
                <c:pt idx="1191">
                  <c:v>38259</c:v>
                </c:pt>
                <c:pt idx="1192">
                  <c:v>38260</c:v>
                </c:pt>
                <c:pt idx="1193">
                  <c:v>38261</c:v>
                </c:pt>
                <c:pt idx="1194">
                  <c:v>38264</c:v>
                </c:pt>
                <c:pt idx="1195">
                  <c:v>38265</c:v>
                </c:pt>
                <c:pt idx="1196">
                  <c:v>38266</c:v>
                </c:pt>
                <c:pt idx="1197">
                  <c:v>38267</c:v>
                </c:pt>
                <c:pt idx="1198">
                  <c:v>38268</c:v>
                </c:pt>
                <c:pt idx="1199">
                  <c:v>38271</c:v>
                </c:pt>
                <c:pt idx="1200">
                  <c:v>38272</c:v>
                </c:pt>
                <c:pt idx="1201">
                  <c:v>38273</c:v>
                </c:pt>
                <c:pt idx="1202">
                  <c:v>38274</c:v>
                </c:pt>
                <c:pt idx="1203">
                  <c:v>38275</c:v>
                </c:pt>
                <c:pt idx="1204">
                  <c:v>38278</c:v>
                </c:pt>
                <c:pt idx="1205">
                  <c:v>38279</c:v>
                </c:pt>
                <c:pt idx="1206">
                  <c:v>38280</c:v>
                </c:pt>
                <c:pt idx="1207">
                  <c:v>38281</c:v>
                </c:pt>
                <c:pt idx="1208">
                  <c:v>38282</c:v>
                </c:pt>
                <c:pt idx="1209">
                  <c:v>38285</c:v>
                </c:pt>
                <c:pt idx="1210">
                  <c:v>38286</c:v>
                </c:pt>
                <c:pt idx="1211">
                  <c:v>38287</c:v>
                </c:pt>
                <c:pt idx="1212">
                  <c:v>38288</c:v>
                </c:pt>
                <c:pt idx="1213">
                  <c:v>38289</c:v>
                </c:pt>
                <c:pt idx="1214">
                  <c:v>38292</c:v>
                </c:pt>
                <c:pt idx="1215">
                  <c:v>38293</c:v>
                </c:pt>
                <c:pt idx="1216">
                  <c:v>38294</c:v>
                </c:pt>
                <c:pt idx="1217">
                  <c:v>38295</c:v>
                </c:pt>
                <c:pt idx="1218">
                  <c:v>38296</c:v>
                </c:pt>
                <c:pt idx="1219">
                  <c:v>38299</c:v>
                </c:pt>
                <c:pt idx="1220">
                  <c:v>38300</c:v>
                </c:pt>
                <c:pt idx="1221">
                  <c:v>38301</c:v>
                </c:pt>
                <c:pt idx="1222">
                  <c:v>38302</c:v>
                </c:pt>
                <c:pt idx="1223">
                  <c:v>38303</c:v>
                </c:pt>
                <c:pt idx="1224">
                  <c:v>38306</c:v>
                </c:pt>
                <c:pt idx="1225">
                  <c:v>38307</c:v>
                </c:pt>
                <c:pt idx="1226">
                  <c:v>38308</c:v>
                </c:pt>
                <c:pt idx="1227">
                  <c:v>38309</c:v>
                </c:pt>
                <c:pt idx="1228">
                  <c:v>38310</c:v>
                </c:pt>
                <c:pt idx="1229">
                  <c:v>38313</c:v>
                </c:pt>
                <c:pt idx="1230">
                  <c:v>38314</c:v>
                </c:pt>
                <c:pt idx="1231">
                  <c:v>38315</c:v>
                </c:pt>
                <c:pt idx="1232">
                  <c:v>38317</c:v>
                </c:pt>
                <c:pt idx="1233">
                  <c:v>38320</c:v>
                </c:pt>
                <c:pt idx="1234">
                  <c:v>38321</c:v>
                </c:pt>
                <c:pt idx="1235">
                  <c:v>38322</c:v>
                </c:pt>
                <c:pt idx="1236">
                  <c:v>38323</c:v>
                </c:pt>
                <c:pt idx="1237">
                  <c:v>38324</c:v>
                </c:pt>
                <c:pt idx="1238">
                  <c:v>38327</c:v>
                </c:pt>
                <c:pt idx="1239">
                  <c:v>38328</c:v>
                </c:pt>
                <c:pt idx="1240">
                  <c:v>38329</c:v>
                </c:pt>
                <c:pt idx="1241">
                  <c:v>38330</c:v>
                </c:pt>
                <c:pt idx="1242">
                  <c:v>38331</c:v>
                </c:pt>
                <c:pt idx="1243">
                  <c:v>38334</c:v>
                </c:pt>
                <c:pt idx="1244">
                  <c:v>38335</c:v>
                </c:pt>
                <c:pt idx="1245">
                  <c:v>38336</c:v>
                </c:pt>
                <c:pt idx="1246">
                  <c:v>38337</c:v>
                </c:pt>
                <c:pt idx="1247">
                  <c:v>38338</c:v>
                </c:pt>
                <c:pt idx="1248">
                  <c:v>38341</c:v>
                </c:pt>
                <c:pt idx="1249">
                  <c:v>38342</c:v>
                </c:pt>
                <c:pt idx="1250">
                  <c:v>38343</c:v>
                </c:pt>
                <c:pt idx="1251">
                  <c:v>38344</c:v>
                </c:pt>
                <c:pt idx="1252">
                  <c:v>38348</c:v>
                </c:pt>
                <c:pt idx="1253">
                  <c:v>38349</c:v>
                </c:pt>
                <c:pt idx="1254">
                  <c:v>38350</c:v>
                </c:pt>
                <c:pt idx="1255">
                  <c:v>38351</c:v>
                </c:pt>
                <c:pt idx="1256">
                  <c:v>38352</c:v>
                </c:pt>
                <c:pt idx="1257">
                  <c:v>38355</c:v>
                </c:pt>
                <c:pt idx="1258">
                  <c:v>38356</c:v>
                </c:pt>
                <c:pt idx="1259">
                  <c:v>38357</c:v>
                </c:pt>
                <c:pt idx="1260">
                  <c:v>38358</c:v>
                </c:pt>
                <c:pt idx="1261">
                  <c:v>38359</c:v>
                </c:pt>
                <c:pt idx="1262">
                  <c:v>38362</c:v>
                </c:pt>
                <c:pt idx="1263">
                  <c:v>38363</c:v>
                </c:pt>
                <c:pt idx="1264">
                  <c:v>38364</c:v>
                </c:pt>
                <c:pt idx="1265">
                  <c:v>38365</c:v>
                </c:pt>
                <c:pt idx="1266">
                  <c:v>38366</c:v>
                </c:pt>
                <c:pt idx="1267">
                  <c:v>38370</c:v>
                </c:pt>
                <c:pt idx="1268">
                  <c:v>38371</c:v>
                </c:pt>
                <c:pt idx="1269">
                  <c:v>38372</c:v>
                </c:pt>
                <c:pt idx="1270">
                  <c:v>38373</c:v>
                </c:pt>
                <c:pt idx="1271">
                  <c:v>38376</c:v>
                </c:pt>
                <c:pt idx="1272">
                  <c:v>38377</c:v>
                </c:pt>
                <c:pt idx="1273">
                  <c:v>38378</c:v>
                </c:pt>
                <c:pt idx="1274">
                  <c:v>38379</c:v>
                </c:pt>
                <c:pt idx="1275">
                  <c:v>38380</c:v>
                </c:pt>
                <c:pt idx="1276">
                  <c:v>38383</c:v>
                </c:pt>
                <c:pt idx="1277">
                  <c:v>38384</c:v>
                </c:pt>
                <c:pt idx="1278">
                  <c:v>38385</c:v>
                </c:pt>
                <c:pt idx="1279">
                  <c:v>38386</c:v>
                </c:pt>
                <c:pt idx="1280">
                  <c:v>38387</c:v>
                </c:pt>
                <c:pt idx="1281">
                  <c:v>38390</c:v>
                </c:pt>
                <c:pt idx="1282">
                  <c:v>38391</c:v>
                </c:pt>
                <c:pt idx="1283">
                  <c:v>38392</c:v>
                </c:pt>
                <c:pt idx="1284">
                  <c:v>38393</c:v>
                </c:pt>
                <c:pt idx="1285">
                  <c:v>38394</c:v>
                </c:pt>
                <c:pt idx="1286">
                  <c:v>38397</c:v>
                </c:pt>
                <c:pt idx="1287">
                  <c:v>38398</c:v>
                </c:pt>
                <c:pt idx="1288">
                  <c:v>38399</c:v>
                </c:pt>
                <c:pt idx="1289">
                  <c:v>38400</c:v>
                </c:pt>
                <c:pt idx="1290">
                  <c:v>38401</c:v>
                </c:pt>
                <c:pt idx="1291">
                  <c:v>38405</c:v>
                </c:pt>
                <c:pt idx="1292">
                  <c:v>38406</c:v>
                </c:pt>
                <c:pt idx="1293">
                  <c:v>38407</c:v>
                </c:pt>
                <c:pt idx="1294">
                  <c:v>38408</c:v>
                </c:pt>
                <c:pt idx="1295">
                  <c:v>38411</c:v>
                </c:pt>
                <c:pt idx="1296">
                  <c:v>38412</c:v>
                </c:pt>
                <c:pt idx="1297">
                  <c:v>38413</c:v>
                </c:pt>
                <c:pt idx="1298">
                  <c:v>38414</c:v>
                </c:pt>
                <c:pt idx="1299">
                  <c:v>38415</c:v>
                </c:pt>
                <c:pt idx="1300">
                  <c:v>38418</c:v>
                </c:pt>
                <c:pt idx="1301">
                  <c:v>38419</c:v>
                </c:pt>
                <c:pt idx="1302">
                  <c:v>38420</c:v>
                </c:pt>
                <c:pt idx="1303">
                  <c:v>38421</c:v>
                </c:pt>
                <c:pt idx="1304">
                  <c:v>38422</c:v>
                </c:pt>
                <c:pt idx="1305">
                  <c:v>38425</c:v>
                </c:pt>
                <c:pt idx="1306">
                  <c:v>38426</c:v>
                </c:pt>
                <c:pt idx="1307">
                  <c:v>38427</c:v>
                </c:pt>
                <c:pt idx="1308">
                  <c:v>38428</c:v>
                </c:pt>
                <c:pt idx="1309">
                  <c:v>38429</c:v>
                </c:pt>
                <c:pt idx="1310">
                  <c:v>38432</c:v>
                </c:pt>
                <c:pt idx="1311">
                  <c:v>38433</c:v>
                </c:pt>
                <c:pt idx="1312">
                  <c:v>38434</c:v>
                </c:pt>
                <c:pt idx="1313">
                  <c:v>38435</c:v>
                </c:pt>
                <c:pt idx="1314">
                  <c:v>38439</c:v>
                </c:pt>
                <c:pt idx="1315">
                  <c:v>38440</c:v>
                </c:pt>
                <c:pt idx="1316">
                  <c:v>38441</c:v>
                </c:pt>
                <c:pt idx="1317">
                  <c:v>38442</c:v>
                </c:pt>
                <c:pt idx="1318">
                  <c:v>38443</c:v>
                </c:pt>
                <c:pt idx="1319">
                  <c:v>38446</c:v>
                </c:pt>
                <c:pt idx="1320">
                  <c:v>38447</c:v>
                </c:pt>
                <c:pt idx="1321">
                  <c:v>38448</c:v>
                </c:pt>
                <c:pt idx="1322">
                  <c:v>38449</c:v>
                </c:pt>
                <c:pt idx="1323">
                  <c:v>38450</c:v>
                </c:pt>
                <c:pt idx="1324">
                  <c:v>38453</c:v>
                </c:pt>
                <c:pt idx="1325">
                  <c:v>38454</c:v>
                </c:pt>
                <c:pt idx="1326">
                  <c:v>38455</c:v>
                </c:pt>
                <c:pt idx="1327">
                  <c:v>38456</c:v>
                </c:pt>
                <c:pt idx="1328">
                  <c:v>38457</c:v>
                </c:pt>
                <c:pt idx="1329">
                  <c:v>38460</c:v>
                </c:pt>
                <c:pt idx="1330">
                  <c:v>38461</c:v>
                </c:pt>
                <c:pt idx="1331">
                  <c:v>38462</c:v>
                </c:pt>
                <c:pt idx="1332">
                  <c:v>38463</c:v>
                </c:pt>
                <c:pt idx="1333">
                  <c:v>38464</c:v>
                </c:pt>
                <c:pt idx="1334">
                  <c:v>38467</c:v>
                </c:pt>
                <c:pt idx="1335">
                  <c:v>38468</c:v>
                </c:pt>
                <c:pt idx="1336">
                  <c:v>38469</c:v>
                </c:pt>
                <c:pt idx="1337">
                  <c:v>38470</c:v>
                </c:pt>
                <c:pt idx="1338">
                  <c:v>38471</c:v>
                </c:pt>
                <c:pt idx="1339">
                  <c:v>38474</c:v>
                </c:pt>
                <c:pt idx="1340">
                  <c:v>38475</c:v>
                </c:pt>
                <c:pt idx="1341">
                  <c:v>38476</c:v>
                </c:pt>
                <c:pt idx="1342">
                  <c:v>38477</c:v>
                </c:pt>
                <c:pt idx="1343">
                  <c:v>38478</c:v>
                </c:pt>
                <c:pt idx="1344">
                  <c:v>38481</c:v>
                </c:pt>
                <c:pt idx="1345">
                  <c:v>38482</c:v>
                </c:pt>
                <c:pt idx="1346">
                  <c:v>38483</c:v>
                </c:pt>
                <c:pt idx="1347">
                  <c:v>38484</c:v>
                </c:pt>
                <c:pt idx="1348">
                  <c:v>38485</c:v>
                </c:pt>
                <c:pt idx="1349">
                  <c:v>38488</c:v>
                </c:pt>
                <c:pt idx="1350">
                  <c:v>38489</c:v>
                </c:pt>
                <c:pt idx="1351">
                  <c:v>38490</c:v>
                </c:pt>
                <c:pt idx="1352">
                  <c:v>38491</c:v>
                </c:pt>
                <c:pt idx="1353">
                  <c:v>38492</c:v>
                </c:pt>
                <c:pt idx="1354">
                  <c:v>38495</c:v>
                </c:pt>
                <c:pt idx="1355">
                  <c:v>38496</c:v>
                </c:pt>
                <c:pt idx="1356">
                  <c:v>38497</c:v>
                </c:pt>
                <c:pt idx="1357">
                  <c:v>38498</c:v>
                </c:pt>
                <c:pt idx="1358">
                  <c:v>38499</c:v>
                </c:pt>
                <c:pt idx="1359">
                  <c:v>38503</c:v>
                </c:pt>
                <c:pt idx="1360">
                  <c:v>38504</c:v>
                </c:pt>
                <c:pt idx="1361">
                  <c:v>38505</c:v>
                </c:pt>
                <c:pt idx="1362">
                  <c:v>38506</c:v>
                </c:pt>
                <c:pt idx="1363">
                  <c:v>38509</c:v>
                </c:pt>
                <c:pt idx="1364">
                  <c:v>38510</c:v>
                </c:pt>
                <c:pt idx="1365">
                  <c:v>38511</c:v>
                </c:pt>
                <c:pt idx="1366">
                  <c:v>38512</c:v>
                </c:pt>
                <c:pt idx="1367">
                  <c:v>38513</c:v>
                </c:pt>
                <c:pt idx="1368">
                  <c:v>38516</c:v>
                </c:pt>
                <c:pt idx="1369">
                  <c:v>38517</c:v>
                </c:pt>
                <c:pt idx="1370">
                  <c:v>38518</c:v>
                </c:pt>
                <c:pt idx="1371">
                  <c:v>38519</c:v>
                </c:pt>
                <c:pt idx="1372">
                  <c:v>38520</c:v>
                </c:pt>
                <c:pt idx="1373">
                  <c:v>38523</c:v>
                </c:pt>
                <c:pt idx="1374">
                  <c:v>38524</c:v>
                </c:pt>
                <c:pt idx="1375">
                  <c:v>38525</c:v>
                </c:pt>
                <c:pt idx="1376">
                  <c:v>38526</c:v>
                </c:pt>
                <c:pt idx="1377">
                  <c:v>38527</c:v>
                </c:pt>
                <c:pt idx="1378">
                  <c:v>38530</c:v>
                </c:pt>
                <c:pt idx="1379">
                  <c:v>38531</c:v>
                </c:pt>
                <c:pt idx="1380">
                  <c:v>38532</c:v>
                </c:pt>
                <c:pt idx="1381">
                  <c:v>38533</c:v>
                </c:pt>
                <c:pt idx="1382">
                  <c:v>38534</c:v>
                </c:pt>
                <c:pt idx="1383">
                  <c:v>38538</c:v>
                </c:pt>
                <c:pt idx="1384">
                  <c:v>38539</c:v>
                </c:pt>
                <c:pt idx="1385">
                  <c:v>38540</c:v>
                </c:pt>
                <c:pt idx="1386">
                  <c:v>38541</c:v>
                </c:pt>
                <c:pt idx="1387">
                  <c:v>38544</c:v>
                </c:pt>
                <c:pt idx="1388">
                  <c:v>38545</c:v>
                </c:pt>
                <c:pt idx="1389">
                  <c:v>38546</c:v>
                </c:pt>
                <c:pt idx="1390">
                  <c:v>38547</c:v>
                </c:pt>
                <c:pt idx="1391">
                  <c:v>38548</c:v>
                </c:pt>
                <c:pt idx="1392">
                  <c:v>38551</c:v>
                </c:pt>
                <c:pt idx="1393">
                  <c:v>38552</c:v>
                </c:pt>
                <c:pt idx="1394">
                  <c:v>38553</c:v>
                </c:pt>
                <c:pt idx="1395">
                  <c:v>38554</c:v>
                </c:pt>
                <c:pt idx="1396">
                  <c:v>38555</c:v>
                </c:pt>
                <c:pt idx="1397">
                  <c:v>38558</c:v>
                </c:pt>
                <c:pt idx="1398">
                  <c:v>38559</c:v>
                </c:pt>
                <c:pt idx="1399">
                  <c:v>38560</c:v>
                </c:pt>
                <c:pt idx="1400">
                  <c:v>38561</c:v>
                </c:pt>
                <c:pt idx="1401">
                  <c:v>38562</c:v>
                </c:pt>
                <c:pt idx="1402">
                  <c:v>38565</c:v>
                </c:pt>
                <c:pt idx="1403">
                  <c:v>38566</c:v>
                </c:pt>
                <c:pt idx="1404">
                  <c:v>38567</c:v>
                </c:pt>
                <c:pt idx="1405">
                  <c:v>38568</c:v>
                </c:pt>
                <c:pt idx="1406">
                  <c:v>38569</c:v>
                </c:pt>
                <c:pt idx="1407">
                  <c:v>38572</c:v>
                </c:pt>
                <c:pt idx="1408">
                  <c:v>38573</c:v>
                </c:pt>
                <c:pt idx="1409">
                  <c:v>38574</c:v>
                </c:pt>
                <c:pt idx="1410">
                  <c:v>38575</c:v>
                </c:pt>
                <c:pt idx="1411">
                  <c:v>38576</c:v>
                </c:pt>
                <c:pt idx="1412">
                  <c:v>38579</c:v>
                </c:pt>
                <c:pt idx="1413">
                  <c:v>38580</c:v>
                </c:pt>
                <c:pt idx="1414">
                  <c:v>38581</c:v>
                </c:pt>
                <c:pt idx="1415">
                  <c:v>38582</c:v>
                </c:pt>
                <c:pt idx="1416">
                  <c:v>38583</c:v>
                </c:pt>
                <c:pt idx="1417">
                  <c:v>38586</c:v>
                </c:pt>
                <c:pt idx="1418">
                  <c:v>38587</c:v>
                </c:pt>
                <c:pt idx="1419">
                  <c:v>38588</c:v>
                </c:pt>
                <c:pt idx="1420">
                  <c:v>38589</c:v>
                </c:pt>
                <c:pt idx="1421">
                  <c:v>38590</c:v>
                </c:pt>
                <c:pt idx="1422">
                  <c:v>38593</c:v>
                </c:pt>
                <c:pt idx="1423">
                  <c:v>38594</c:v>
                </c:pt>
                <c:pt idx="1424">
                  <c:v>38595</c:v>
                </c:pt>
                <c:pt idx="1425">
                  <c:v>38596</c:v>
                </c:pt>
                <c:pt idx="1426">
                  <c:v>38597</c:v>
                </c:pt>
                <c:pt idx="1427">
                  <c:v>38601</c:v>
                </c:pt>
                <c:pt idx="1428">
                  <c:v>38602</c:v>
                </c:pt>
                <c:pt idx="1429">
                  <c:v>38603</c:v>
                </c:pt>
                <c:pt idx="1430">
                  <c:v>38604</c:v>
                </c:pt>
                <c:pt idx="1431">
                  <c:v>38607</c:v>
                </c:pt>
                <c:pt idx="1432">
                  <c:v>38608</c:v>
                </c:pt>
                <c:pt idx="1433">
                  <c:v>38609</c:v>
                </c:pt>
                <c:pt idx="1434">
                  <c:v>38610</c:v>
                </c:pt>
                <c:pt idx="1435">
                  <c:v>38611</c:v>
                </c:pt>
                <c:pt idx="1436">
                  <c:v>38614</c:v>
                </c:pt>
                <c:pt idx="1437">
                  <c:v>38615</c:v>
                </c:pt>
                <c:pt idx="1438">
                  <c:v>38616</c:v>
                </c:pt>
                <c:pt idx="1439">
                  <c:v>38617</c:v>
                </c:pt>
                <c:pt idx="1440">
                  <c:v>38618</c:v>
                </c:pt>
                <c:pt idx="1441">
                  <c:v>38621</c:v>
                </c:pt>
                <c:pt idx="1442">
                  <c:v>38622</c:v>
                </c:pt>
                <c:pt idx="1443">
                  <c:v>38623</c:v>
                </c:pt>
                <c:pt idx="1444">
                  <c:v>38624</c:v>
                </c:pt>
                <c:pt idx="1445">
                  <c:v>38625</c:v>
                </c:pt>
                <c:pt idx="1446">
                  <c:v>38628</c:v>
                </c:pt>
                <c:pt idx="1447">
                  <c:v>38629</c:v>
                </c:pt>
                <c:pt idx="1448">
                  <c:v>38630</c:v>
                </c:pt>
                <c:pt idx="1449">
                  <c:v>38631</c:v>
                </c:pt>
                <c:pt idx="1450">
                  <c:v>38632</c:v>
                </c:pt>
                <c:pt idx="1451">
                  <c:v>38635</c:v>
                </c:pt>
                <c:pt idx="1452">
                  <c:v>38636</c:v>
                </c:pt>
                <c:pt idx="1453">
                  <c:v>38637</c:v>
                </c:pt>
                <c:pt idx="1454">
                  <c:v>38638</c:v>
                </c:pt>
                <c:pt idx="1455">
                  <c:v>38639</c:v>
                </c:pt>
                <c:pt idx="1456">
                  <c:v>38642</c:v>
                </c:pt>
                <c:pt idx="1457">
                  <c:v>38643</c:v>
                </c:pt>
                <c:pt idx="1458">
                  <c:v>38644</c:v>
                </c:pt>
                <c:pt idx="1459">
                  <c:v>38645</c:v>
                </c:pt>
                <c:pt idx="1460">
                  <c:v>38646</c:v>
                </c:pt>
                <c:pt idx="1461">
                  <c:v>38649</c:v>
                </c:pt>
                <c:pt idx="1462">
                  <c:v>38650</c:v>
                </c:pt>
                <c:pt idx="1463">
                  <c:v>38651</c:v>
                </c:pt>
                <c:pt idx="1464">
                  <c:v>38652</c:v>
                </c:pt>
                <c:pt idx="1465">
                  <c:v>38653</c:v>
                </c:pt>
                <c:pt idx="1466">
                  <c:v>38656</c:v>
                </c:pt>
                <c:pt idx="1467">
                  <c:v>38657</c:v>
                </c:pt>
                <c:pt idx="1468">
                  <c:v>38658</c:v>
                </c:pt>
                <c:pt idx="1469">
                  <c:v>38659</c:v>
                </c:pt>
                <c:pt idx="1470">
                  <c:v>38660</c:v>
                </c:pt>
                <c:pt idx="1471">
                  <c:v>38663</c:v>
                </c:pt>
                <c:pt idx="1472">
                  <c:v>38664</c:v>
                </c:pt>
                <c:pt idx="1473">
                  <c:v>38665</c:v>
                </c:pt>
                <c:pt idx="1474">
                  <c:v>38666</c:v>
                </c:pt>
                <c:pt idx="1475">
                  <c:v>38667</c:v>
                </c:pt>
                <c:pt idx="1476">
                  <c:v>38670</c:v>
                </c:pt>
                <c:pt idx="1477">
                  <c:v>38671</c:v>
                </c:pt>
                <c:pt idx="1478">
                  <c:v>38672</c:v>
                </c:pt>
                <c:pt idx="1479">
                  <c:v>38673</c:v>
                </c:pt>
                <c:pt idx="1480">
                  <c:v>38674</c:v>
                </c:pt>
                <c:pt idx="1481">
                  <c:v>38677</c:v>
                </c:pt>
                <c:pt idx="1482">
                  <c:v>38678</c:v>
                </c:pt>
                <c:pt idx="1483">
                  <c:v>38679</c:v>
                </c:pt>
                <c:pt idx="1484">
                  <c:v>38681</c:v>
                </c:pt>
                <c:pt idx="1485">
                  <c:v>38684</c:v>
                </c:pt>
                <c:pt idx="1486">
                  <c:v>38685</c:v>
                </c:pt>
                <c:pt idx="1487">
                  <c:v>38686</c:v>
                </c:pt>
                <c:pt idx="1488">
                  <c:v>38687</c:v>
                </c:pt>
                <c:pt idx="1489">
                  <c:v>38688</c:v>
                </c:pt>
                <c:pt idx="1490">
                  <c:v>38691</c:v>
                </c:pt>
                <c:pt idx="1491">
                  <c:v>38692</c:v>
                </c:pt>
                <c:pt idx="1492">
                  <c:v>38693</c:v>
                </c:pt>
                <c:pt idx="1493">
                  <c:v>38694</c:v>
                </c:pt>
                <c:pt idx="1494">
                  <c:v>38695</c:v>
                </c:pt>
                <c:pt idx="1495">
                  <c:v>38698</c:v>
                </c:pt>
                <c:pt idx="1496">
                  <c:v>38699</c:v>
                </c:pt>
                <c:pt idx="1497">
                  <c:v>38700</c:v>
                </c:pt>
                <c:pt idx="1498">
                  <c:v>38701</c:v>
                </c:pt>
                <c:pt idx="1499">
                  <c:v>38702</c:v>
                </c:pt>
                <c:pt idx="1500">
                  <c:v>38705</c:v>
                </c:pt>
                <c:pt idx="1501">
                  <c:v>38706</c:v>
                </c:pt>
                <c:pt idx="1502">
                  <c:v>38707</c:v>
                </c:pt>
                <c:pt idx="1503">
                  <c:v>38708</c:v>
                </c:pt>
                <c:pt idx="1504">
                  <c:v>38709</c:v>
                </c:pt>
                <c:pt idx="1505">
                  <c:v>38713</c:v>
                </c:pt>
                <c:pt idx="1506">
                  <c:v>38714</c:v>
                </c:pt>
                <c:pt idx="1507">
                  <c:v>38715</c:v>
                </c:pt>
                <c:pt idx="1508">
                  <c:v>38716</c:v>
                </c:pt>
                <c:pt idx="1509">
                  <c:v>38720</c:v>
                </c:pt>
                <c:pt idx="1510">
                  <c:v>38721</c:v>
                </c:pt>
                <c:pt idx="1511">
                  <c:v>38722</c:v>
                </c:pt>
                <c:pt idx="1512">
                  <c:v>38723</c:v>
                </c:pt>
                <c:pt idx="1513">
                  <c:v>38726</c:v>
                </c:pt>
                <c:pt idx="1514">
                  <c:v>38727</c:v>
                </c:pt>
                <c:pt idx="1515">
                  <c:v>38728</c:v>
                </c:pt>
                <c:pt idx="1516">
                  <c:v>38729</c:v>
                </c:pt>
                <c:pt idx="1517">
                  <c:v>38730</c:v>
                </c:pt>
                <c:pt idx="1518">
                  <c:v>38734</c:v>
                </c:pt>
                <c:pt idx="1519">
                  <c:v>38735</c:v>
                </c:pt>
                <c:pt idx="1520">
                  <c:v>38736</c:v>
                </c:pt>
                <c:pt idx="1521">
                  <c:v>38737</c:v>
                </c:pt>
                <c:pt idx="1522">
                  <c:v>38740</c:v>
                </c:pt>
                <c:pt idx="1523">
                  <c:v>38741</c:v>
                </c:pt>
                <c:pt idx="1524">
                  <c:v>38742</c:v>
                </c:pt>
                <c:pt idx="1525">
                  <c:v>38743</c:v>
                </c:pt>
                <c:pt idx="1526">
                  <c:v>38744</c:v>
                </c:pt>
                <c:pt idx="1527">
                  <c:v>38747</c:v>
                </c:pt>
                <c:pt idx="1528">
                  <c:v>38748</c:v>
                </c:pt>
                <c:pt idx="1529">
                  <c:v>38749</c:v>
                </c:pt>
                <c:pt idx="1530">
                  <c:v>38750</c:v>
                </c:pt>
                <c:pt idx="1531">
                  <c:v>38751</c:v>
                </c:pt>
                <c:pt idx="1532">
                  <c:v>38754</c:v>
                </c:pt>
                <c:pt idx="1533">
                  <c:v>38755</c:v>
                </c:pt>
                <c:pt idx="1534">
                  <c:v>38756</c:v>
                </c:pt>
                <c:pt idx="1535">
                  <c:v>38757</c:v>
                </c:pt>
                <c:pt idx="1536">
                  <c:v>38758</c:v>
                </c:pt>
                <c:pt idx="1537">
                  <c:v>38761</c:v>
                </c:pt>
                <c:pt idx="1538">
                  <c:v>38762</c:v>
                </c:pt>
                <c:pt idx="1539">
                  <c:v>38763</c:v>
                </c:pt>
                <c:pt idx="1540">
                  <c:v>38764</c:v>
                </c:pt>
                <c:pt idx="1541">
                  <c:v>38765</c:v>
                </c:pt>
                <c:pt idx="1542">
                  <c:v>38769</c:v>
                </c:pt>
                <c:pt idx="1543">
                  <c:v>38770</c:v>
                </c:pt>
                <c:pt idx="1544">
                  <c:v>38771</c:v>
                </c:pt>
                <c:pt idx="1545">
                  <c:v>38772</c:v>
                </c:pt>
                <c:pt idx="1546">
                  <c:v>38775</c:v>
                </c:pt>
                <c:pt idx="1547">
                  <c:v>38776</c:v>
                </c:pt>
                <c:pt idx="1548">
                  <c:v>38777</c:v>
                </c:pt>
                <c:pt idx="1549">
                  <c:v>38778</c:v>
                </c:pt>
                <c:pt idx="1550">
                  <c:v>38779</c:v>
                </c:pt>
                <c:pt idx="1551">
                  <c:v>38782</c:v>
                </c:pt>
                <c:pt idx="1552">
                  <c:v>38783</c:v>
                </c:pt>
                <c:pt idx="1553">
                  <c:v>38784</c:v>
                </c:pt>
                <c:pt idx="1554">
                  <c:v>38785</c:v>
                </c:pt>
                <c:pt idx="1555">
                  <c:v>38786</c:v>
                </c:pt>
                <c:pt idx="1556">
                  <c:v>38789</c:v>
                </c:pt>
                <c:pt idx="1557">
                  <c:v>38790</c:v>
                </c:pt>
                <c:pt idx="1558">
                  <c:v>38791</c:v>
                </c:pt>
                <c:pt idx="1559">
                  <c:v>38792</c:v>
                </c:pt>
                <c:pt idx="1560">
                  <c:v>38793</c:v>
                </c:pt>
                <c:pt idx="1561">
                  <c:v>38796</c:v>
                </c:pt>
                <c:pt idx="1562">
                  <c:v>38797</c:v>
                </c:pt>
                <c:pt idx="1563">
                  <c:v>38798</c:v>
                </c:pt>
                <c:pt idx="1564">
                  <c:v>38799</c:v>
                </c:pt>
                <c:pt idx="1565">
                  <c:v>38800</c:v>
                </c:pt>
                <c:pt idx="1566">
                  <c:v>38803</c:v>
                </c:pt>
                <c:pt idx="1567">
                  <c:v>38804</c:v>
                </c:pt>
                <c:pt idx="1568">
                  <c:v>38805</c:v>
                </c:pt>
                <c:pt idx="1569">
                  <c:v>38806</c:v>
                </c:pt>
                <c:pt idx="1570">
                  <c:v>38807</c:v>
                </c:pt>
                <c:pt idx="1571">
                  <c:v>38810</c:v>
                </c:pt>
                <c:pt idx="1572">
                  <c:v>38811</c:v>
                </c:pt>
                <c:pt idx="1573">
                  <c:v>38812</c:v>
                </c:pt>
                <c:pt idx="1574">
                  <c:v>38813</c:v>
                </c:pt>
                <c:pt idx="1575">
                  <c:v>38814</c:v>
                </c:pt>
                <c:pt idx="1576">
                  <c:v>38817</c:v>
                </c:pt>
                <c:pt idx="1577">
                  <c:v>38818</c:v>
                </c:pt>
                <c:pt idx="1578">
                  <c:v>38819</c:v>
                </c:pt>
                <c:pt idx="1579">
                  <c:v>38820</c:v>
                </c:pt>
                <c:pt idx="1580">
                  <c:v>38824</c:v>
                </c:pt>
                <c:pt idx="1581">
                  <c:v>38825</c:v>
                </c:pt>
                <c:pt idx="1582">
                  <c:v>38826</c:v>
                </c:pt>
                <c:pt idx="1583">
                  <c:v>38827</c:v>
                </c:pt>
                <c:pt idx="1584">
                  <c:v>38828</c:v>
                </c:pt>
                <c:pt idx="1585">
                  <c:v>38831</c:v>
                </c:pt>
                <c:pt idx="1586">
                  <c:v>38832</c:v>
                </c:pt>
                <c:pt idx="1587">
                  <c:v>38833</c:v>
                </c:pt>
                <c:pt idx="1588">
                  <c:v>38834</c:v>
                </c:pt>
                <c:pt idx="1589">
                  <c:v>38835</c:v>
                </c:pt>
                <c:pt idx="1590">
                  <c:v>38838</c:v>
                </c:pt>
                <c:pt idx="1591">
                  <c:v>38839</c:v>
                </c:pt>
                <c:pt idx="1592">
                  <c:v>38840</c:v>
                </c:pt>
                <c:pt idx="1593">
                  <c:v>38841</c:v>
                </c:pt>
                <c:pt idx="1594">
                  <c:v>38842</c:v>
                </c:pt>
                <c:pt idx="1595">
                  <c:v>38845</c:v>
                </c:pt>
                <c:pt idx="1596">
                  <c:v>38846</c:v>
                </c:pt>
                <c:pt idx="1597">
                  <c:v>38847</c:v>
                </c:pt>
                <c:pt idx="1598">
                  <c:v>38848</c:v>
                </c:pt>
                <c:pt idx="1599">
                  <c:v>38849</c:v>
                </c:pt>
                <c:pt idx="1600">
                  <c:v>38852</c:v>
                </c:pt>
                <c:pt idx="1601">
                  <c:v>38853</c:v>
                </c:pt>
                <c:pt idx="1602">
                  <c:v>38854</c:v>
                </c:pt>
                <c:pt idx="1603">
                  <c:v>38855</c:v>
                </c:pt>
                <c:pt idx="1604">
                  <c:v>38856</c:v>
                </c:pt>
                <c:pt idx="1605">
                  <c:v>38859</c:v>
                </c:pt>
                <c:pt idx="1606">
                  <c:v>38860</c:v>
                </c:pt>
                <c:pt idx="1607">
                  <c:v>38861</c:v>
                </c:pt>
                <c:pt idx="1608">
                  <c:v>38862</c:v>
                </c:pt>
                <c:pt idx="1609">
                  <c:v>38863</c:v>
                </c:pt>
                <c:pt idx="1610">
                  <c:v>38867</c:v>
                </c:pt>
                <c:pt idx="1611">
                  <c:v>38868</c:v>
                </c:pt>
                <c:pt idx="1612">
                  <c:v>38869</c:v>
                </c:pt>
                <c:pt idx="1613">
                  <c:v>38870</c:v>
                </c:pt>
                <c:pt idx="1614">
                  <c:v>38873</c:v>
                </c:pt>
                <c:pt idx="1615">
                  <c:v>38874</c:v>
                </c:pt>
                <c:pt idx="1616">
                  <c:v>38875</c:v>
                </c:pt>
                <c:pt idx="1617">
                  <c:v>38876</c:v>
                </c:pt>
                <c:pt idx="1618">
                  <c:v>38877</c:v>
                </c:pt>
                <c:pt idx="1619">
                  <c:v>38880</c:v>
                </c:pt>
                <c:pt idx="1620">
                  <c:v>38881</c:v>
                </c:pt>
                <c:pt idx="1621">
                  <c:v>38882</c:v>
                </c:pt>
                <c:pt idx="1622">
                  <c:v>38883</c:v>
                </c:pt>
                <c:pt idx="1623">
                  <c:v>38884</c:v>
                </c:pt>
                <c:pt idx="1624">
                  <c:v>38887</c:v>
                </c:pt>
                <c:pt idx="1625">
                  <c:v>38888</c:v>
                </c:pt>
                <c:pt idx="1626">
                  <c:v>38889</c:v>
                </c:pt>
                <c:pt idx="1627">
                  <c:v>38890</c:v>
                </c:pt>
                <c:pt idx="1628">
                  <c:v>38891</c:v>
                </c:pt>
                <c:pt idx="1629">
                  <c:v>38894</c:v>
                </c:pt>
                <c:pt idx="1630">
                  <c:v>38895</c:v>
                </c:pt>
                <c:pt idx="1631">
                  <c:v>38896</c:v>
                </c:pt>
                <c:pt idx="1632">
                  <c:v>38897</c:v>
                </c:pt>
                <c:pt idx="1633">
                  <c:v>38898</c:v>
                </c:pt>
                <c:pt idx="1634">
                  <c:v>38901</c:v>
                </c:pt>
                <c:pt idx="1635">
                  <c:v>38903</c:v>
                </c:pt>
                <c:pt idx="1636">
                  <c:v>38904</c:v>
                </c:pt>
                <c:pt idx="1637">
                  <c:v>38905</c:v>
                </c:pt>
                <c:pt idx="1638">
                  <c:v>38908</c:v>
                </c:pt>
                <c:pt idx="1639">
                  <c:v>38909</c:v>
                </c:pt>
                <c:pt idx="1640">
                  <c:v>38910</c:v>
                </c:pt>
                <c:pt idx="1641">
                  <c:v>38911</c:v>
                </c:pt>
                <c:pt idx="1642">
                  <c:v>38912</c:v>
                </c:pt>
                <c:pt idx="1643">
                  <c:v>38915</c:v>
                </c:pt>
                <c:pt idx="1644">
                  <c:v>38916</c:v>
                </c:pt>
                <c:pt idx="1645">
                  <c:v>38917</c:v>
                </c:pt>
                <c:pt idx="1646">
                  <c:v>38918</c:v>
                </c:pt>
                <c:pt idx="1647">
                  <c:v>38919</c:v>
                </c:pt>
                <c:pt idx="1648">
                  <c:v>38922</c:v>
                </c:pt>
                <c:pt idx="1649">
                  <c:v>38923</c:v>
                </c:pt>
                <c:pt idx="1650">
                  <c:v>38924</c:v>
                </c:pt>
                <c:pt idx="1651">
                  <c:v>38925</c:v>
                </c:pt>
                <c:pt idx="1652">
                  <c:v>38926</c:v>
                </c:pt>
                <c:pt idx="1653">
                  <c:v>38929</c:v>
                </c:pt>
                <c:pt idx="1654">
                  <c:v>38930</c:v>
                </c:pt>
                <c:pt idx="1655">
                  <c:v>38931</c:v>
                </c:pt>
                <c:pt idx="1656">
                  <c:v>38932</c:v>
                </c:pt>
                <c:pt idx="1657">
                  <c:v>38933</c:v>
                </c:pt>
                <c:pt idx="1658">
                  <c:v>38936</c:v>
                </c:pt>
                <c:pt idx="1659">
                  <c:v>38937</c:v>
                </c:pt>
                <c:pt idx="1660">
                  <c:v>38938</c:v>
                </c:pt>
                <c:pt idx="1661">
                  <c:v>38939</c:v>
                </c:pt>
                <c:pt idx="1662">
                  <c:v>38940</c:v>
                </c:pt>
                <c:pt idx="1663">
                  <c:v>38943</c:v>
                </c:pt>
                <c:pt idx="1664">
                  <c:v>38944</c:v>
                </c:pt>
                <c:pt idx="1665">
                  <c:v>38945</c:v>
                </c:pt>
                <c:pt idx="1666">
                  <c:v>38946</c:v>
                </c:pt>
                <c:pt idx="1667">
                  <c:v>38947</c:v>
                </c:pt>
                <c:pt idx="1668">
                  <c:v>38950</c:v>
                </c:pt>
                <c:pt idx="1669">
                  <c:v>38951</c:v>
                </c:pt>
                <c:pt idx="1670">
                  <c:v>38952</c:v>
                </c:pt>
                <c:pt idx="1671">
                  <c:v>38953</c:v>
                </c:pt>
                <c:pt idx="1672">
                  <c:v>38954</c:v>
                </c:pt>
                <c:pt idx="1673">
                  <c:v>38957</c:v>
                </c:pt>
                <c:pt idx="1674">
                  <c:v>38958</c:v>
                </c:pt>
                <c:pt idx="1675">
                  <c:v>38959</c:v>
                </c:pt>
                <c:pt idx="1676">
                  <c:v>38960</c:v>
                </c:pt>
                <c:pt idx="1677">
                  <c:v>38961</c:v>
                </c:pt>
                <c:pt idx="1678">
                  <c:v>38965</c:v>
                </c:pt>
                <c:pt idx="1679">
                  <c:v>38966</c:v>
                </c:pt>
                <c:pt idx="1680">
                  <c:v>38967</c:v>
                </c:pt>
                <c:pt idx="1681">
                  <c:v>38968</c:v>
                </c:pt>
                <c:pt idx="1682">
                  <c:v>38971</c:v>
                </c:pt>
                <c:pt idx="1683">
                  <c:v>38972</c:v>
                </c:pt>
                <c:pt idx="1684">
                  <c:v>38973</c:v>
                </c:pt>
                <c:pt idx="1685">
                  <c:v>38974</c:v>
                </c:pt>
                <c:pt idx="1686">
                  <c:v>38975</c:v>
                </c:pt>
                <c:pt idx="1687">
                  <c:v>38978</c:v>
                </c:pt>
                <c:pt idx="1688">
                  <c:v>38979</c:v>
                </c:pt>
                <c:pt idx="1689">
                  <c:v>38980</c:v>
                </c:pt>
                <c:pt idx="1690">
                  <c:v>38981</c:v>
                </c:pt>
                <c:pt idx="1691">
                  <c:v>38982</c:v>
                </c:pt>
                <c:pt idx="1692">
                  <c:v>38985</c:v>
                </c:pt>
                <c:pt idx="1693">
                  <c:v>38986</c:v>
                </c:pt>
                <c:pt idx="1694">
                  <c:v>38987</c:v>
                </c:pt>
                <c:pt idx="1695">
                  <c:v>38988</c:v>
                </c:pt>
                <c:pt idx="1696">
                  <c:v>38989</c:v>
                </c:pt>
                <c:pt idx="1697">
                  <c:v>38992</c:v>
                </c:pt>
                <c:pt idx="1698">
                  <c:v>38993</c:v>
                </c:pt>
                <c:pt idx="1699">
                  <c:v>38994</c:v>
                </c:pt>
                <c:pt idx="1700">
                  <c:v>38995</c:v>
                </c:pt>
                <c:pt idx="1701">
                  <c:v>38996</c:v>
                </c:pt>
                <c:pt idx="1702">
                  <c:v>38999</c:v>
                </c:pt>
                <c:pt idx="1703">
                  <c:v>39000</c:v>
                </c:pt>
                <c:pt idx="1704">
                  <c:v>39001</c:v>
                </c:pt>
                <c:pt idx="1705">
                  <c:v>39002</c:v>
                </c:pt>
                <c:pt idx="1706">
                  <c:v>39003</c:v>
                </c:pt>
                <c:pt idx="1707">
                  <c:v>39006</c:v>
                </c:pt>
                <c:pt idx="1708">
                  <c:v>39007</c:v>
                </c:pt>
                <c:pt idx="1709">
                  <c:v>39008</c:v>
                </c:pt>
                <c:pt idx="1710">
                  <c:v>39009</c:v>
                </c:pt>
                <c:pt idx="1711">
                  <c:v>39010</c:v>
                </c:pt>
                <c:pt idx="1712">
                  <c:v>39013</c:v>
                </c:pt>
                <c:pt idx="1713">
                  <c:v>39014</c:v>
                </c:pt>
                <c:pt idx="1714">
                  <c:v>39015</c:v>
                </c:pt>
                <c:pt idx="1715">
                  <c:v>39016</c:v>
                </c:pt>
                <c:pt idx="1716">
                  <c:v>39017</c:v>
                </c:pt>
                <c:pt idx="1717">
                  <c:v>39020</c:v>
                </c:pt>
                <c:pt idx="1718">
                  <c:v>39021</c:v>
                </c:pt>
                <c:pt idx="1719">
                  <c:v>39022</c:v>
                </c:pt>
                <c:pt idx="1720">
                  <c:v>39023</c:v>
                </c:pt>
                <c:pt idx="1721">
                  <c:v>39024</c:v>
                </c:pt>
                <c:pt idx="1722">
                  <c:v>39027</c:v>
                </c:pt>
                <c:pt idx="1723">
                  <c:v>39028</c:v>
                </c:pt>
                <c:pt idx="1724">
                  <c:v>39029</c:v>
                </c:pt>
                <c:pt idx="1725">
                  <c:v>39030</c:v>
                </c:pt>
                <c:pt idx="1726">
                  <c:v>39031</c:v>
                </c:pt>
                <c:pt idx="1727">
                  <c:v>39034</c:v>
                </c:pt>
                <c:pt idx="1728">
                  <c:v>39035</c:v>
                </c:pt>
                <c:pt idx="1729">
                  <c:v>39036</c:v>
                </c:pt>
                <c:pt idx="1730">
                  <c:v>39037</c:v>
                </c:pt>
                <c:pt idx="1731">
                  <c:v>39038</c:v>
                </c:pt>
                <c:pt idx="1732">
                  <c:v>39041</c:v>
                </c:pt>
                <c:pt idx="1733">
                  <c:v>39042</c:v>
                </c:pt>
                <c:pt idx="1734">
                  <c:v>39043</c:v>
                </c:pt>
                <c:pt idx="1735">
                  <c:v>39045</c:v>
                </c:pt>
                <c:pt idx="1736">
                  <c:v>39048</c:v>
                </c:pt>
                <c:pt idx="1737">
                  <c:v>39049</c:v>
                </c:pt>
                <c:pt idx="1738">
                  <c:v>39050</c:v>
                </c:pt>
                <c:pt idx="1739">
                  <c:v>39051</c:v>
                </c:pt>
                <c:pt idx="1740">
                  <c:v>39052</c:v>
                </c:pt>
                <c:pt idx="1741">
                  <c:v>39055</c:v>
                </c:pt>
                <c:pt idx="1742">
                  <c:v>39056</c:v>
                </c:pt>
                <c:pt idx="1743">
                  <c:v>39057</c:v>
                </c:pt>
                <c:pt idx="1744">
                  <c:v>39058</c:v>
                </c:pt>
                <c:pt idx="1745">
                  <c:v>39059</c:v>
                </c:pt>
                <c:pt idx="1746">
                  <c:v>39062</c:v>
                </c:pt>
                <c:pt idx="1747">
                  <c:v>39063</c:v>
                </c:pt>
                <c:pt idx="1748">
                  <c:v>39064</c:v>
                </c:pt>
                <c:pt idx="1749">
                  <c:v>39065</c:v>
                </c:pt>
                <c:pt idx="1750">
                  <c:v>39066</c:v>
                </c:pt>
                <c:pt idx="1751">
                  <c:v>39069</c:v>
                </c:pt>
                <c:pt idx="1752">
                  <c:v>39070</c:v>
                </c:pt>
                <c:pt idx="1753">
                  <c:v>39071</c:v>
                </c:pt>
                <c:pt idx="1754">
                  <c:v>39072</c:v>
                </c:pt>
                <c:pt idx="1755">
                  <c:v>39073</c:v>
                </c:pt>
                <c:pt idx="1756">
                  <c:v>39077</c:v>
                </c:pt>
                <c:pt idx="1757">
                  <c:v>39078</c:v>
                </c:pt>
                <c:pt idx="1758">
                  <c:v>39079</c:v>
                </c:pt>
                <c:pt idx="1759">
                  <c:v>39080</c:v>
                </c:pt>
                <c:pt idx="1760">
                  <c:v>39085</c:v>
                </c:pt>
                <c:pt idx="1761">
                  <c:v>39086</c:v>
                </c:pt>
                <c:pt idx="1762">
                  <c:v>39087</c:v>
                </c:pt>
                <c:pt idx="1763">
                  <c:v>39090</c:v>
                </c:pt>
                <c:pt idx="1764">
                  <c:v>39091</c:v>
                </c:pt>
                <c:pt idx="1765">
                  <c:v>39092</c:v>
                </c:pt>
                <c:pt idx="1766">
                  <c:v>39093</c:v>
                </c:pt>
                <c:pt idx="1767">
                  <c:v>39094</c:v>
                </c:pt>
                <c:pt idx="1768">
                  <c:v>39098</c:v>
                </c:pt>
                <c:pt idx="1769">
                  <c:v>39099</c:v>
                </c:pt>
                <c:pt idx="1770">
                  <c:v>39100</c:v>
                </c:pt>
                <c:pt idx="1771">
                  <c:v>39101</c:v>
                </c:pt>
                <c:pt idx="1772">
                  <c:v>39104</c:v>
                </c:pt>
                <c:pt idx="1773">
                  <c:v>39105</c:v>
                </c:pt>
                <c:pt idx="1774">
                  <c:v>39106</c:v>
                </c:pt>
                <c:pt idx="1775">
                  <c:v>39107</c:v>
                </c:pt>
                <c:pt idx="1776">
                  <c:v>39108</c:v>
                </c:pt>
                <c:pt idx="1777">
                  <c:v>39111</c:v>
                </c:pt>
                <c:pt idx="1778">
                  <c:v>39112</c:v>
                </c:pt>
                <c:pt idx="1779">
                  <c:v>39113</c:v>
                </c:pt>
                <c:pt idx="1780">
                  <c:v>39114</c:v>
                </c:pt>
                <c:pt idx="1781">
                  <c:v>39115</c:v>
                </c:pt>
                <c:pt idx="1782">
                  <c:v>39118</c:v>
                </c:pt>
                <c:pt idx="1783">
                  <c:v>39119</c:v>
                </c:pt>
                <c:pt idx="1784">
                  <c:v>39120</c:v>
                </c:pt>
                <c:pt idx="1785">
                  <c:v>39121</c:v>
                </c:pt>
                <c:pt idx="1786">
                  <c:v>39122</c:v>
                </c:pt>
                <c:pt idx="1787">
                  <c:v>39125</c:v>
                </c:pt>
                <c:pt idx="1788">
                  <c:v>39126</c:v>
                </c:pt>
                <c:pt idx="1789">
                  <c:v>39127</c:v>
                </c:pt>
                <c:pt idx="1790">
                  <c:v>39128</c:v>
                </c:pt>
                <c:pt idx="1791">
                  <c:v>39129</c:v>
                </c:pt>
                <c:pt idx="1792">
                  <c:v>39133</c:v>
                </c:pt>
                <c:pt idx="1793">
                  <c:v>39134</c:v>
                </c:pt>
                <c:pt idx="1794">
                  <c:v>39135</c:v>
                </c:pt>
                <c:pt idx="1795">
                  <c:v>39136</c:v>
                </c:pt>
                <c:pt idx="1796">
                  <c:v>39139</c:v>
                </c:pt>
                <c:pt idx="1797">
                  <c:v>39140</c:v>
                </c:pt>
                <c:pt idx="1798">
                  <c:v>39141</c:v>
                </c:pt>
                <c:pt idx="1799">
                  <c:v>39142</c:v>
                </c:pt>
                <c:pt idx="1800">
                  <c:v>39143</c:v>
                </c:pt>
                <c:pt idx="1801">
                  <c:v>39146</c:v>
                </c:pt>
                <c:pt idx="1802">
                  <c:v>39147</c:v>
                </c:pt>
                <c:pt idx="1803">
                  <c:v>39148</c:v>
                </c:pt>
                <c:pt idx="1804">
                  <c:v>39149</c:v>
                </c:pt>
                <c:pt idx="1805">
                  <c:v>39150</c:v>
                </c:pt>
                <c:pt idx="1806">
                  <c:v>39153</c:v>
                </c:pt>
                <c:pt idx="1807">
                  <c:v>39154</c:v>
                </c:pt>
                <c:pt idx="1808">
                  <c:v>39155</c:v>
                </c:pt>
                <c:pt idx="1809">
                  <c:v>39156</c:v>
                </c:pt>
                <c:pt idx="1810">
                  <c:v>39157</c:v>
                </c:pt>
                <c:pt idx="1811">
                  <c:v>39160</c:v>
                </c:pt>
                <c:pt idx="1812">
                  <c:v>39161</c:v>
                </c:pt>
                <c:pt idx="1813">
                  <c:v>39162</c:v>
                </c:pt>
                <c:pt idx="1814">
                  <c:v>39163</c:v>
                </c:pt>
                <c:pt idx="1815">
                  <c:v>39164</c:v>
                </c:pt>
                <c:pt idx="1816">
                  <c:v>39167</c:v>
                </c:pt>
                <c:pt idx="1817">
                  <c:v>39168</c:v>
                </c:pt>
                <c:pt idx="1818">
                  <c:v>39169</c:v>
                </c:pt>
                <c:pt idx="1819">
                  <c:v>39170</c:v>
                </c:pt>
                <c:pt idx="1820">
                  <c:v>39171</c:v>
                </c:pt>
                <c:pt idx="1821">
                  <c:v>39174</c:v>
                </c:pt>
                <c:pt idx="1822">
                  <c:v>39175</c:v>
                </c:pt>
                <c:pt idx="1823">
                  <c:v>39176</c:v>
                </c:pt>
                <c:pt idx="1824">
                  <c:v>39177</c:v>
                </c:pt>
                <c:pt idx="1825">
                  <c:v>39181</c:v>
                </c:pt>
                <c:pt idx="1826">
                  <c:v>39182</c:v>
                </c:pt>
                <c:pt idx="1827">
                  <c:v>39183</c:v>
                </c:pt>
                <c:pt idx="1828">
                  <c:v>39184</c:v>
                </c:pt>
                <c:pt idx="1829">
                  <c:v>39185</c:v>
                </c:pt>
                <c:pt idx="1830">
                  <c:v>39188</c:v>
                </c:pt>
                <c:pt idx="1831">
                  <c:v>39189</c:v>
                </c:pt>
                <c:pt idx="1832">
                  <c:v>39190</c:v>
                </c:pt>
                <c:pt idx="1833">
                  <c:v>39191</c:v>
                </c:pt>
                <c:pt idx="1834">
                  <c:v>39192</c:v>
                </c:pt>
                <c:pt idx="1835">
                  <c:v>39195</c:v>
                </c:pt>
                <c:pt idx="1836">
                  <c:v>39196</c:v>
                </c:pt>
                <c:pt idx="1837">
                  <c:v>39197</c:v>
                </c:pt>
                <c:pt idx="1838">
                  <c:v>39198</c:v>
                </c:pt>
                <c:pt idx="1839">
                  <c:v>39199</c:v>
                </c:pt>
                <c:pt idx="1840">
                  <c:v>39202</c:v>
                </c:pt>
                <c:pt idx="1841">
                  <c:v>39203</c:v>
                </c:pt>
                <c:pt idx="1842">
                  <c:v>39204</c:v>
                </c:pt>
                <c:pt idx="1843">
                  <c:v>39205</c:v>
                </c:pt>
                <c:pt idx="1844">
                  <c:v>39206</c:v>
                </c:pt>
                <c:pt idx="1845">
                  <c:v>39209</c:v>
                </c:pt>
                <c:pt idx="1846">
                  <c:v>39210</c:v>
                </c:pt>
                <c:pt idx="1847">
                  <c:v>39211</c:v>
                </c:pt>
                <c:pt idx="1848">
                  <c:v>39212</c:v>
                </c:pt>
                <c:pt idx="1849">
                  <c:v>39213</c:v>
                </c:pt>
                <c:pt idx="1850">
                  <c:v>39216</c:v>
                </c:pt>
                <c:pt idx="1851">
                  <c:v>39217</c:v>
                </c:pt>
                <c:pt idx="1852">
                  <c:v>39218</c:v>
                </c:pt>
                <c:pt idx="1853">
                  <c:v>39219</c:v>
                </c:pt>
                <c:pt idx="1854">
                  <c:v>39220</c:v>
                </c:pt>
                <c:pt idx="1855">
                  <c:v>39223</c:v>
                </c:pt>
                <c:pt idx="1856">
                  <c:v>39224</c:v>
                </c:pt>
                <c:pt idx="1857">
                  <c:v>39225</c:v>
                </c:pt>
                <c:pt idx="1858">
                  <c:v>39226</c:v>
                </c:pt>
                <c:pt idx="1859">
                  <c:v>39227</c:v>
                </c:pt>
                <c:pt idx="1860">
                  <c:v>39231</c:v>
                </c:pt>
                <c:pt idx="1861">
                  <c:v>39232</c:v>
                </c:pt>
                <c:pt idx="1862">
                  <c:v>39233</c:v>
                </c:pt>
                <c:pt idx="1863">
                  <c:v>39234</c:v>
                </c:pt>
                <c:pt idx="1864">
                  <c:v>39237</c:v>
                </c:pt>
                <c:pt idx="1865">
                  <c:v>39238</c:v>
                </c:pt>
                <c:pt idx="1866">
                  <c:v>39239</c:v>
                </c:pt>
                <c:pt idx="1867">
                  <c:v>39240</c:v>
                </c:pt>
                <c:pt idx="1868">
                  <c:v>39241</c:v>
                </c:pt>
                <c:pt idx="1869">
                  <c:v>39244</c:v>
                </c:pt>
                <c:pt idx="1870">
                  <c:v>39245</c:v>
                </c:pt>
                <c:pt idx="1871">
                  <c:v>39246</c:v>
                </c:pt>
                <c:pt idx="1872">
                  <c:v>39247</c:v>
                </c:pt>
                <c:pt idx="1873">
                  <c:v>39248</c:v>
                </c:pt>
                <c:pt idx="1874">
                  <c:v>39251</c:v>
                </c:pt>
                <c:pt idx="1875">
                  <c:v>39252</c:v>
                </c:pt>
                <c:pt idx="1876">
                  <c:v>39253</c:v>
                </c:pt>
                <c:pt idx="1877">
                  <c:v>39254</c:v>
                </c:pt>
                <c:pt idx="1878">
                  <c:v>39255</c:v>
                </c:pt>
                <c:pt idx="1879">
                  <c:v>39258</c:v>
                </c:pt>
                <c:pt idx="1880">
                  <c:v>39259</c:v>
                </c:pt>
                <c:pt idx="1881">
                  <c:v>39260</c:v>
                </c:pt>
                <c:pt idx="1882">
                  <c:v>39261</c:v>
                </c:pt>
                <c:pt idx="1883">
                  <c:v>39262</c:v>
                </c:pt>
                <c:pt idx="1884">
                  <c:v>39265</c:v>
                </c:pt>
                <c:pt idx="1885">
                  <c:v>39266</c:v>
                </c:pt>
                <c:pt idx="1886">
                  <c:v>39268</c:v>
                </c:pt>
                <c:pt idx="1887">
                  <c:v>39269</c:v>
                </c:pt>
                <c:pt idx="1888">
                  <c:v>39272</c:v>
                </c:pt>
                <c:pt idx="1889">
                  <c:v>39273</c:v>
                </c:pt>
                <c:pt idx="1890">
                  <c:v>39274</c:v>
                </c:pt>
                <c:pt idx="1891">
                  <c:v>39275</c:v>
                </c:pt>
                <c:pt idx="1892">
                  <c:v>39276</c:v>
                </c:pt>
                <c:pt idx="1893">
                  <c:v>39279</c:v>
                </c:pt>
                <c:pt idx="1894">
                  <c:v>39280</c:v>
                </c:pt>
                <c:pt idx="1895">
                  <c:v>39281</c:v>
                </c:pt>
                <c:pt idx="1896">
                  <c:v>39282</c:v>
                </c:pt>
                <c:pt idx="1897">
                  <c:v>39283</c:v>
                </c:pt>
                <c:pt idx="1898">
                  <c:v>39286</c:v>
                </c:pt>
                <c:pt idx="1899">
                  <c:v>39287</c:v>
                </c:pt>
                <c:pt idx="1900">
                  <c:v>39288</c:v>
                </c:pt>
                <c:pt idx="1901">
                  <c:v>39289</c:v>
                </c:pt>
                <c:pt idx="1902">
                  <c:v>39290</c:v>
                </c:pt>
                <c:pt idx="1903">
                  <c:v>39293</c:v>
                </c:pt>
                <c:pt idx="1904">
                  <c:v>39294</c:v>
                </c:pt>
                <c:pt idx="1905">
                  <c:v>39295</c:v>
                </c:pt>
                <c:pt idx="1906">
                  <c:v>39296</c:v>
                </c:pt>
                <c:pt idx="1907">
                  <c:v>39297</c:v>
                </c:pt>
                <c:pt idx="1908">
                  <c:v>39300</c:v>
                </c:pt>
                <c:pt idx="1909">
                  <c:v>39301</c:v>
                </c:pt>
                <c:pt idx="1910">
                  <c:v>39302</c:v>
                </c:pt>
                <c:pt idx="1911">
                  <c:v>39303</c:v>
                </c:pt>
                <c:pt idx="1912">
                  <c:v>39304</c:v>
                </c:pt>
                <c:pt idx="1913">
                  <c:v>39307</c:v>
                </c:pt>
                <c:pt idx="1914">
                  <c:v>39308</c:v>
                </c:pt>
                <c:pt idx="1915">
                  <c:v>39309</c:v>
                </c:pt>
                <c:pt idx="1916">
                  <c:v>39310</c:v>
                </c:pt>
                <c:pt idx="1917">
                  <c:v>39311</c:v>
                </c:pt>
                <c:pt idx="1918">
                  <c:v>39314</c:v>
                </c:pt>
                <c:pt idx="1919">
                  <c:v>39315</c:v>
                </c:pt>
                <c:pt idx="1920">
                  <c:v>39316</c:v>
                </c:pt>
                <c:pt idx="1921">
                  <c:v>39317</c:v>
                </c:pt>
                <c:pt idx="1922">
                  <c:v>39318</c:v>
                </c:pt>
                <c:pt idx="1923">
                  <c:v>39321</c:v>
                </c:pt>
                <c:pt idx="1924">
                  <c:v>39322</c:v>
                </c:pt>
                <c:pt idx="1925">
                  <c:v>39323</c:v>
                </c:pt>
                <c:pt idx="1926">
                  <c:v>39324</c:v>
                </c:pt>
                <c:pt idx="1927">
                  <c:v>39325</c:v>
                </c:pt>
                <c:pt idx="1928">
                  <c:v>39329</c:v>
                </c:pt>
                <c:pt idx="1929">
                  <c:v>39330</c:v>
                </c:pt>
                <c:pt idx="1930">
                  <c:v>39331</c:v>
                </c:pt>
                <c:pt idx="1931">
                  <c:v>39332</c:v>
                </c:pt>
                <c:pt idx="1932">
                  <c:v>39335</c:v>
                </c:pt>
                <c:pt idx="1933">
                  <c:v>39336</c:v>
                </c:pt>
                <c:pt idx="1934">
                  <c:v>39337</c:v>
                </c:pt>
                <c:pt idx="1935">
                  <c:v>39338</c:v>
                </c:pt>
                <c:pt idx="1936">
                  <c:v>39339</c:v>
                </c:pt>
                <c:pt idx="1937">
                  <c:v>39342</c:v>
                </c:pt>
                <c:pt idx="1938">
                  <c:v>39343</c:v>
                </c:pt>
                <c:pt idx="1939">
                  <c:v>39344</c:v>
                </c:pt>
                <c:pt idx="1940">
                  <c:v>39345</c:v>
                </c:pt>
                <c:pt idx="1941">
                  <c:v>39346</c:v>
                </c:pt>
                <c:pt idx="1942">
                  <c:v>39349</c:v>
                </c:pt>
                <c:pt idx="1943">
                  <c:v>39350</c:v>
                </c:pt>
                <c:pt idx="1944">
                  <c:v>39351</c:v>
                </c:pt>
                <c:pt idx="1945">
                  <c:v>39352</c:v>
                </c:pt>
                <c:pt idx="1946">
                  <c:v>39353</c:v>
                </c:pt>
                <c:pt idx="1947">
                  <c:v>39356</c:v>
                </c:pt>
                <c:pt idx="1948">
                  <c:v>39357</c:v>
                </c:pt>
                <c:pt idx="1949">
                  <c:v>39358</c:v>
                </c:pt>
                <c:pt idx="1950">
                  <c:v>39359</c:v>
                </c:pt>
                <c:pt idx="1951">
                  <c:v>39360</c:v>
                </c:pt>
                <c:pt idx="1952">
                  <c:v>39363</c:v>
                </c:pt>
                <c:pt idx="1953">
                  <c:v>39364</c:v>
                </c:pt>
                <c:pt idx="1954">
                  <c:v>39365</c:v>
                </c:pt>
                <c:pt idx="1955">
                  <c:v>39366</c:v>
                </c:pt>
                <c:pt idx="1956">
                  <c:v>39367</c:v>
                </c:pt>
                <c:pt idx="1957">
                  <c:v>39370</c:v>
                </c:pt>
                <c:pt idx="1958">
                  <c:v>39371</c:v>
                </c:pt>
                <c:pt idx="1959">
                  <c:v>39372</c:v>
                </c:pt>
                <c:pt idx="1960">
                  <c:v>39373</c:v>
                </c:pt>
                <c:pt idx="1961">
                  <c:v>39374</c:v>
                </c:pt>
                <c:pt idx="1962">
                  <c:v>39377</c:v>
                </c:pt>
                <c:pt idx="1963">
                  <c:v>39378</c:v>
                </c:pt>
                <c:pt idx="1964">
                  <c:v>39379</c:v>
                </c:pt>
                <c:pt idx="1965">
                  <c:v>39380</c:v>
                </c:pt>
                <c:pt idx="1966">
                  <c:v>39381</c:v>
                </c:pt>
                <c:pt idx="1967">
                  <c:v>39384</c:v>
                </c:pt>
                <c:pt idx="1968">
                  <c:v>39385</c:v>
                </c:pt>
                <c:pt idx="1969">
                  <c:v>39386</c:v>
                </c:pt>
                <c:pt idx="1970">
                  <c:v>39387</c:v>
                </c:pt>
                <c:pt idx="1971">
                  <c:v>39388</c:v>
                </c:pt>
                <c:pt idx="1972">
                  <c:v>39391</c:v>
                </c:pt>
                <c:pt idx="1973">
                  <c:v>39392</c:v>
                </c:pt>
                <c:pt idx="1974">
                  <c:v>39393</c:v>
                </c:pt>
                <c:pt idx="1975">
                  <c:v>39394</c:v>
                </c:pt>
                <c:pt idx="1976">
                  <c:v>39395</c:v>
                </c:pt>
                <c:pt idx="1977">
                  <c:v>39398</c:v>
                </c:pt>
                <c:pt idx="1978">
                  <c:v>39399</c:v>
                </c:pt>
                <c:pt idx="1979">
                  <c:v>39400</c:v>
                </c:pt>
                <c:pt idx="1980">
                  <c:v>39401</c:v>
                </c:pt>
                <c:pt idx="1981">
                  <c:v>39402</c:v>
                </c:pt>
                <c:pt idx="1982">
                  <c:v>39405</c:v>
                </c:pt>
                <c:pt idx="1983">
                  <c:v>39406</c:v>
                </c:pt>
                <c:pt idx="1984">
                  <c:v>39407</c:v>
                </c:pt>
                <c:pt idx="1985">
                  <c:v>39409</c:v>
                </c:pt>
                <c:pt idx="1986">
                  <c:v>39412</c:v>
                </c:pt>
                <c:pt idx="1987">
                  <c:v>39413</c:v>
                </c:pt>
                <c:pt idx="1988">
                  <c:v>39414</c:v>
                </c:pt>
                <c:pt idx="1989">
                  <c:v>39415</c:v>
                </c:pt>
                <c:pt idx="1990">
                  <c:v>39416</c:v>
                </c:pt>
                <c:pt idx="1991">
                  <c:v>39419</c:v>
                </c:pt>
                <c:pt idx="1992">
                  <c:v>39420</c:v>
                </c:pt>
                <c:pt idx="1993">
                  <c:v>39421</c:v>
                </c:pt>
                <c:pt idx="1994">
                  <c:v>39422</c:v>
                </c:pt>
                <c:pt idx="1995">
                  <c:v>39423</c:v>
                </c:pt>
                <c:pt idx="1996">
                  <c:v>39426</c:v>
                </c:pt>
                <c:pt idx="1997">
                  <c:v>39427</c:v>
                </c:pt>
                <c:pt idx="1998">
                  <c:v>39428</c:v>
                </c:pt>
                <c:pt idx="1999">
                  <c:v>39429</c:v>
                </c:pt>
                <c:pt idx="2000">
                  <c:v>39430</c:v>
                </c:pt>
                <c:pt idx="2001">
                  <c:v>39433</c:v>
                </c:pt>
                <c:pt idx="2002">
                  <c:v>39434</c:v>
                </c:pt>
                <c:pt idx="2003">
                  <c:v>39435</c:v>
                </c:pt>
                <c:pt idx="2004">
                  <c:v>39436</c:v>
                </c:pt>
                <c:pt idx="2005">
                  <c:v>39437</c:v>
                </c:pt>
                <c:pt idx="2006">
                  <c:v>39440</c:v>
                </c:pt>
                <c:pt idx="2007">
                  <c:v>39442</c:v>
                </c:pt>
                <c:pt idx="2008">
                  <c:v>39443</c:v>
                </c:pt>
                <c:pt idx="2009">
                  <c:v>39444</c:v>
                </c:pt>
                <c:pt idx="2010">
                  <c:v>39447</c:v>
                </c:pt>
                <c:pt idx="2011">
                  <c:v>39449</c:v>
                </c:pt>
                <c:pt idx="2012">
                  <c:v>39450</c:v>
                </c:pt>
                <c:pt idx="2013">
                  <c:v>39451</c:v>
                </c:pt>
                <c:pt idx="2014">
                  <c:v>39454</c:v>
                </c:pt>
                <c:pt idx="2015">
                  <c:v>39455</c:v>
                </c:pt>
                <c:pt idx="2016">
                  <c:v>39456</c:v>
                </c:pt>
                <c:pt idx="2017">
                  <c:v>39457</c:v>
                </c:pt>
                <c:pt idx="2018">
                  <c:v>39458</c:v>
                </c:pt>
                <c:pt idx="2019">
                  <c:v>39461</c:v>
                </c:pt>
                <c:pt idx="2020">
                  <c:v>39462</c:v>
                </c:pt>
                <c:pt idx="2021">
                  <c:v>39463</c:v>
                </c:pt>
                <c:pt idx="2022">
                  <c:v>39464</c:v>
                </c:pt>
                <c:pt idx="2023">
                  <c:v>39465</c:v>
                </c:pt>
                <c:pt idx="2024">
                  <c:v>39469</c:v>
                </c:pt>
                <c:pt idx="2025">
                  <c:v>39470</c:v>
                </c:pt>
                <c:pt idx="2026">
                  <c:v>39471</c:v>
                </c:pt>
                <c:pt idx="2027">
                  <c:v>39472</c:v>
                </c:pt>
                <c:pt idx="2028">
                  <c:v>39475</c:v>
                </c:pt>
                <c:pt idx="2029">
                  <c:v>39476</c:v>
                </c:pt>
                <c:pt idx="2030">
                  <c:v>39477</c:v>
                </c:pt>
                <c:pt idx="2031">
                  <c:v>39478</c:v>
                </c:pt>
                <c:pt idx="2032">
                  <c:v>39479</c:v>
                </c:pt>
                <c:pt idx="2033">
                  <c:v>39482</c:v>
                </c:pt>
                <c:pt idx="2034">
                  <c:v>39483</c:v>
                </c:pt>
                <c:pt idx="2035">
                  <c:v>39484</c:v>
                </c:pt>
                <c:pt idx="2036">
                  <c:v>39485</c:v>
                </c:pt>
                <c:pt idx="2037">
                  <c:v>39486</c:v>
                </c:pt>
                <c:pt idx="2038">
                  <c:v>39489</c:v>
                </c:pt>
                <c:pt idx="2039">
                  <c:v>39490</c:v>
                </c:pt>
                <c:pt idx="2040">
                  <c:v>39491</c:v>
                </c:pt>
                <c:pt idx="2041">
                  <c:v>39492</c:v>
                </c:pt>
                <c:pt idx="2042">
                  <c:v>39493</c:v>
                </c:pt>
                <c:pt idx="2043">
                  <c:v>39497</c:v>
                </c:pt>
                <c:pt idx="2044">
                  <c:v>39498</c:v>
                </c:pt>
                <c:pt idx="2045">
                  <c:v>39499</c:v>
                </c:pt>
                <c:pt idx="2046">
                  <c:v>39500</c:v>
                </c:pt>
                <c:pt idx="2047">
                  <c:v>39503</c:v>
                </c:pt>
                <c:pt idx="2048">
                  <c:v>39504</c:v>
                </c:pt>
                <c:pt idx="2049">
                  <c:v>39505</c:v>
                </c:pt>
                <c:pt idx="2050">
                  <c:v>39506</c:v>
                </c:pt>
                <c:pt idx="2051">
                  <c:v>39507</c:v>
                </c:pt>
                <c:pt idx="2052">
                  <c:v>39510</c:v>
                </c:pt>
                <c:pt idx="2053">
                  <c:v>39511</c:v>
                </c:pt>
                <c:pt idx="2054">
                  <c:v>39512</c:v>
                </c:pt>
                <c:pt idx="2055">
                  <c:v>39513</c:v>
                </c:pt>
                <c:pt idx="2056">
                  <c:v>39514</c:v>
                </c:pt>
                <c:pt idx="2057">
                  <c:v>39517</c:v>
                </c:pt>
                <c:pt idx="2058">
                  <c:v>39518</c:v>
                </c:pt>
                <c:pt idx="2059">
                  <c:v>39519</c:v>
                </c:pt>
                <c:pt idx="2060">
                  <c:v>39520</c:v>
                </c:pt>
                <c:pt idx="2061">
                  <c:v>39521</c:v>
                </c:pt>
                <c:pt idx="2062">
                  <c:v>39524</c:v>
                </c:pt>
                <c:pt idx="2063">
                  <c:v>39525</c:v>
                </c:pt>
                <c:pt idx="2064">
                  <c:v>39526</c:v>
                </c:pt>
                <c:pt idx="2065">
                  <c:v>39527</c:v>
                </c:pt>
                <c:pt idx="2066">
                  <c:v>39531</c:v>
                </c:pt>
                <c:pt idx="2067">
                  <c:v>39532</c:v>
                </c:pt>
                <c:pt idx="2068">
                  <c:v>39533</c:v>
                </c:pt>
                <c:pt idx="2069">
                  <c:v>39534</c:v>
                </c:pt>
                <c:pt idx="2070">
                  <c:v>39535</c:v>
                </c:pt>
                <c:pt idx="2071">
                  <c:v>39538</c:v>
                </c:pt>
                <c:pt idx="2072">
                  <c:v>39539</c:v>
                </c:pt>
                <c:pt idx="2073">
                  <c:v>39540</c:v>
                </c:pt>
                <c:pt idx="2074">
                  <c:v>39541</c:v>
                </c:pt>
                <c:pt idx="2075">
                  <c:v>39542</c:v>
                </c:pt>
                <c:pt idx="2076">
                  <c:v>39545</c:v>
                </c:pt>
                <c:pt idx="2077">
                  <c:v>39546</c:v>
                </c:pt>
                <c:pt idx="2078">
                  <c:v>39547</c:v>
                </c:pt>
                <c:pt idx="2079">
                  <c:v>39548</c:v>
                </c:pt>
                <c:pt idx="2080">
                  <c:v>39549</c:v>
                </c:pt>
                <c:pt idx="2081">
                  <c:v>39552</c:v>
                </c:pt>
                <c:pt idx="2082">
                  <c:v>39553</c:v>
                </c:pt>
                <c:pt idx="2083">
                  <c:v>39554</c:v>
                </c:pt>
                <c:pt idx="2084">
                  <c:v>39555</c:v>
                </c:pt>
                <c:pt idx="2085">
                  <c:v>39556</c:v>
                </c:pt>
                <c:pt idx="2086">
                  <c:v>39559</c:v>
                </c:pt>
                <c:pt idx="2087">
                  <c:v>39560</c:v>
                </c:pt>
                <c:pt idx="2088">
                  <c:v>39561</c:v>
                </c:pt>
                <c:pt idx="2089">
                  <c:v>39562</c:v>
                </c:pt>
                <c:pt idx="2090">
                  <c:v>39563</c:v>
                </c:pt>
                <c:pt idx="2091">
                  <c:v>39566</c:v>
                </c:pt>
                <c:pt idx="2092">
                  <c:v>39567</c:v>
                </c:pt>
                <c:pt idx="2093">
                  <c:v>39568</c:v>
                </c:pt>
                <c:pt idx="2094">
                  <c:v>39569</c:v>
                </c:pt>
                <c:pt idx="2095">
                  <c:v>39570</c:v>
                </c:pt>
                <c:pt idx="2096">
                  <c:v>39573</c:v>
                </c:pt>
                <c:pt idx="2097">
                  <c:v>39574</c:v>
                </c:pt>
                <c:pt idx="2098">
                  <c:v>39575</c:v>
                </c:pt>
                <c:pt idx="2099">
                  <c:v>39576</c:v>
                </c:pt>
                <c:pt idx="2100">
                  <c:v>39577</c:v>
                </c:pt>
                <c:pt idx="2101">
                  <c:v>39580</c:v>
                </c:pt>
                <c:pt idx="2102">
                  <c:v>39581</c:v>
                </c:pt>
                <c:pt idx="2103">
                  <c:v>39582</c:v>
                </c:pt>
                <c:pt idx="2104">
                  <c:v>39583</c:v>
                </c:pt>
                <c:pt idx="2105">
                  <c:v>39584</c:v>
                </c:pt>
                <c:pt idx="2106">
                  <c:v>39587</c:v>
                </c:pt>
                <c:pt idx="2107">
                  <c:v>39588</c:v>
                </c:pt>
                <c:pt idx="2108">
                  <c:v>39589</c:v>
                </c:pt>
                <c:pt idx="2109">
                  <c:v>39590</c:v>
                </c:pt>
                <c:pt idx="2110">
                  <c:v>39591</c:v>
                </c:pt>
                <c:pt idx="2111">
                  <c:v>39595</c:v>
                </c:pt>
                <c:pt idx="2112">
                  <c:v>39596</c:v>
                </c:pt>
                <c:pt idx="2113">
                  <c:v>39597</c:v>
                </c:pt>
                <c:pt idx="2114">
                  <c:v>39598</c:v>
                </c:pt>
                <c:pt idx="2115">
                  <c:v>39601</c:v>
                </c:pt>
                <c:pt idx="2116">
                  <c:v>39602</c:v>
                </c:pt>
                <c:pt idx="2117">
                  <c:v>39603</c:v>
                </c:pt>
                <c:pt idx="2118">
                  <c:v>39604</c:v>
                </c:pt>
                <c:pt idx="2119">
                  <c:v>39605</c:v>
                </c:pt>
                <c:pt idx="2120">
                  <c:v>39608</c:v>
                </c:pt>
                <c:pt idx="2121">
                  <c:v>39609</c:v>
                </c:pt>
                <c:pt idx="2122">
                  <c:v>39610</c:v>
                </c:pt>
                <c:pt idx="2123">
                  <c:v>39611</c:v>
                </c:pt>
                <c:pt idx="2124">
                  <c:v>39612</c:v>
                </c:pt>
                <c:pt idx="2125">
                  <c:v>39615</c:v>
                </c:pt>
                <c:pt idx="2126">
                  <c:v>39616</c:v>
                </c:pt>
                <c:pt idx="2127">
                  <c:v>39617</c:v>
                </c:pt>
                <c:pt idx="2128">
                  <c:v>39618</c:v>
                </c:pt>
                <c:pt idx="2129">
                  <c:v>39619</c:v>
                </c:pt>
                <c:pt idx="2130">
                  <c:v>39622</c:v>
                </c:pt>
                <c:pt idx="2131">
                  <c:v>39623</c:v>
                </c:pt>
                <c:pt idx="2132">
                  <c:v>39624</c:v>
                </c:pt>
                <c:pt idx="2133">
                  <c:v>39625</c:v>
                </c:pt>
                <c:pt idx="2134">
                  <c:v>39626</c:v>
                </c:pt>
                <c:pt idx="2135">
                  <c:v>39629</c:v>
                </c:pt>
                <c:pt idx="2136">
                  <c:v>39630</c:v>
                </c:pt>
                <c:pt idx="2137">
                  <c:v>39631</c:v>
                </c:pt>
                <c:pt idx="2138">
                  <c:v>39632</c:v>
                </c:pt>
                <c:pt idx="2139">
                  <c:v>39636</c:v>
                </c:pt>
                <c:pt idx="2140">
                  <c:v>39637</c:v>
                </c:pt>
                <c:pt idx="2141">
                  <c:v>39638</c:v>
                </c:pt>
                <c:pt idx="2142">
                  <c:v>39639</c:v>
                </c:pt>
                <c:pt idx="2143">
                  <c:v>39640</c:v>
                </c:pt>
                <c:pt idx="2144">
                  <c:v>39643</c:v>
                </c:pt>
                <c:pt idx="2145">
                  <c:v>39644</c:v>
                </c:pt>
                <c:pt idx="2146">
                  <c:v>39645</c:v>
                </c:pt>
                <c:pt idx="2147">
                  <c:v>39646</c:v>
                </c:pt>
                <c:pt idx="2148">
                  <c:v>39647</c:v>
                </c:pt>
                <c:pt idx="2149">
                  <c:v>39650</c:v>
                </c:pt>
                <c:pt idx="2150">
                  <c:v>39651</c:v>
                </c:pt>
                <c:pt idx="2151">
                  <c:v>39652</c:v>
                </c:pt>
                <c:pt idx="2152">
                  <c:v>39653</c:v>
                </c:pt>
                <c:pt idx="2153">
                  <c:v>39654</c:v>
                </c:pt>
                <c:pt idx="2154">
                  <c:v>39657</c:v>
                </c:pt>
                <c:pt idx="2155">
                  <c:v>39658</c:v>
                </c:pt>
                <c:pt idx="2156">
                  <c:v>39659</c:v>
                </c:pt>
                <c:pt idx="2157">
                  <c:v>39660</c:v>
                </c:pt>
                <c:pt idx="2158">
                  <c:v>39661</c:v>
                </c:pt>
                <c:pt idx="2159">
                  <c:v>39664</c:v>
                </c:pt>
                <c:pt idx="2160">
                  <c:v>39665</c:v>
                </c:pt>
                <c:pt idx="2161">
                  <c:v>39666</c:v>
                </c:pt>
                <c:pt idx="2162">
                  <c:v>39667</c:v>
                </c:pt>
                <c:pt idx="2163">
                  <c:v>39668</c:v>
                </c:pt>
                <c:pt idx="2164">
                  <c:v>39671</c:v>
                </c:pt>
                <c:pt idx="2165">
                  <c:v>39672</c:v>
                </c:pt>
                <c:pt idx="2166">
                  <c:v>39673</c:v>
                </c:pt>
                <c:pt idx="2167">
                  <c:v>39674</c:v>
                </c:pt>
                <c:pt idx="2168">
                  <c:v>39675</c:v>
                </c:pt>
                <c:pt idx="2169">
                  <c:v>39678</c:v>
                </c:pt>
                <c:pt idx="2170">
                  <c:v>39679</c:v>
                </c:pt>
                <c:pt idx="2171">
                  <c:v>39680</c:v>
                </c:pt>
                <c:pt idx="2172">
                  <c:v>39681</c:v>
                </c:pt>
                <c:pt idx="2173">
                  <c:v>39682</c:v>
                </c:pt>
                <c:pt idx="2174">
                  <c:v>39685</c:v>
                </c:pt>
                <c:pt idx="2175">
                  <c:v>39686</c:v>
                </c:pt>
                <c:pt idx="2176">
                  <c:v>39687</c:v>
                </c:pt>
                <c:pt idx="2177">
                  <c:v>39688</c:v>
                </c:pt>
                <c:pt idx="2178">
                  <c:v>39689</c:v>
                </c:pt>
                <c:pt idx="2179">
                  <c:v>39693</c:v>
                </c:pt>
                <c:pt idx="2180">
                  <c:v>39694</c:v>
                </c:pt>
                <c:pt idx="2181">
                  <c:v>39695</c:v>
                </c:pt>
                <c:pt idx="2182">
                  <c:v>39696</c:v>
                </c:pt>
                <c:pt idx="2183">
                  <c:v>39699</c:v>
                </c:pt>
                <c:pt idx="2184">
                  <c:v>39700</c:v>
                </c:pt>
                <c:pt idx="2185">
                  <c:v>39701</c:v>
                </c:pt>
                <c:pt idx="2186">
                  <c:v>39702</c:v>
                </c:pt>
                <c:pt idx="2187">
                  <c:v>39703</c:v>
                </c:pt>
                <c:pt idx="2188">
                  <c:v>39706</c:v>
                </c:pt>
                <c:pt idx="2189">
                  <c:v>39707</c:v>
                </c:pt>
                <c:pt idx="2190">
                  <c:v>39708</c:v>
                </c:pt>
                <c:pt idx="2191">
                  <c:v>39709</c:v>
                </c:pt>
                <c:pt idx="2192">
                  <c:v>39710</c:v>
                </c:pt>
                <c:pt idx="2193">
                  <c:v>39713</c:v>
                </c:pt>
                <c:pt idx="2194">
                  <c:v>39714</c:v>
                </c:pt>
                <c:pt idx="2195">
                  <c:v>39715</c:v>
                </c:pt>
                <c:pt idx="2196">
                  <c:v>39716</c:v>
                </c:pt>
                <c:pt idx="2197">
                  <c:v>39717</c:v>
                </c:pt>
                <c:pt idx="2198">
                  <c:v>39720</c:v>
                </c:pt>
                <c:pt idx="2199">
                  <c:v>39721</c:v>
                </c:pt>
                <c:pt idx="2200">
                  <c:v>39722</c:v>
                </c:pt>
                <c:pt idx="2201">
                  <c:v>39723</c:v>
                </c:pt>
                <c:pt idx="2202">
                  <c:v>39724</c:v>
                </c:pt>
                <c:pt idx="2203">
                  <c:v>39727</c:v>
                </c:pt>
                <c:pt idx="2204">
                  <c:v>39728</c:v>
                </c:pt>
                <c:pt idx="2205">
                  <c:v>39729</c:v>
                </c:pt>
                <c:pt idx="2206">
                  <c:v>39730</c:v>
                </c:pt>
                <c:pt idx="2207">
                  <c:v>39731</c:v>
                </c:pt>
                <c:pt idx="2208">
                  <c:v>39734</c:v>
                </c:pt>
                <c:pt idx="2209">
                  <c:v>39735</c:v>
                </c:pt>
                <c:pt idx="2210">
                  <c:v>39736</c:v>
                </c:pt>
                <c:pt idx="2211">
                  <c:v>39737</c:v>
                </c:pt>
                <c:pt idx="2212">
                  <c:v>39738</c:v>
                </c:pt>
                <c:pt idx="2213">
                  <c:v>39741</c:v>
                </c:pt>
                <c:pt idx="2214">
                  <c:v>39742</c:v>
                </c:pt>
                <c:pt idx="2215">
                  <c:v>39743</c:v>
                </c:pt>
                <c:pt idx="2216">
                  <c:v>39744</c:v>
                </c:pt>
                <c:pt idx="2217">
                  <c:v>39745</c:v>
                </c:pt>
                <c:pt idx="2218">
                  <c:v>39748</c:v>
                </c:pt>
                <c:pt idx="2219">
                  <c:v>39749</c:v>
                </c:pt>
                <c:pt idx="2220">
                  <c:v>39750</c:v>
                </c:pt>
                <c:pt idx="2221">
                  <c:v>39751</c:v>
                </c:pt>
                <c:pt idx="2222">
                  <c:v>39752</c:v>
                </c:pt>
                <c:pt idx="2223">
                  <c:v>39755</c:v>
                </c:pt>
                <c:pt idx="2224">
                  <c:v>39756</c:v>
                </c:pt>
                <c:pt idx="2225">
                  <c:v>39757</c:v>
                </c:pt>
                <c:pt idx="2226">
                  <c:v>39758</c:v>
                </c:pt>
                <c:pt idx="2227">
                  <c:v>39759</c:v>
                </c:pt>
                <c:pt idx="2228">
                  <c:v>39762</c:v>
                </c:pt>
                <c:pt idx="2229">
                  <c:v>39763</c:v>
                </c:pt>
                <c:pt idx="2230">
                  <c:v>39764</c:v>
                </c:pt>
                <c:pt idx="2231">
                  <c:v>39765</c:v>
                </c:pt>
                <c:pt idx="2232">
                  <c:v>39766</c:v>
                </c:pt>
                <c:pt idx="2233">
                  <c:v>39769</c:v>
                </c:pt>
                <c:pt idx="2234">
                  <c:v>39770</c:v>
                </c:pt>
                <c:pt idx="2235">
                  <c:v>39771</c:v>
                </c:pt>
                <c:pt idx="2236">
                  <c:v>39772</c:v>
                </c:pt>
                <c:pt idx="2237">
                  <c:v>39773</c:v>
                </c:pt>
                <c:pt idx="2238">
                  <c:v>39776</c:v>
                </c:pt>
                <c:pt idx="2239">
                  <c:v>39777</c:v>
                </c:pt>
                <c:pt idx="2240">
                  <c:v>39778</c:v>
                </c:pt>
                <c:pt idx="2241">
                  <c:v>39780</c:v>
                </c:pt>
                <c:pt idx="2242">
                  <c:v>39783</c:v>
                </c:pt>
                <c:pt idx="2243">
                  <c:v>39784</c:v>
                </c:pt>
                <c:pt idx="2244">
                  <c:v>39785</c:v>
                </c:pt>
                <c:pt idx="2245">
                  <c:v>39786</c:v>
                </c:pt>
                <c:pt idx="2246">
                  <c:v>39787</c:v>
                </c:pt>
                <c:pt idx="2247">
                  <c:v>39790</c:v>
                </c:pt>
                <c:pt idx="2248">
                  <c:v>39791</c:v>
                </c:pt>
                <c:pt idx="2249">
                  <c:v>39792</c:v>
                </c:pt>
                <c:pt idx="2250">
                  <c:v>39793</c:v>
                </c:pt>
                <c:pt idx="2251">
                  <c:v>39794</c:v>
                </c:pt>
                <c:pt idx="2252">
                  <c:v>39797</c:v>
                </c:pt>
                <c:pt idx="2253">
                  <c:v>39798</c:v>
                </c:pt>
                <c:pt idx="2254">
                  <c:v>39799</c:v>
                </c:pt>
                <c:pt idx="2255">
                  <c:v>39800</c:v>
                </c:pt>
                <c:pt idx="2256">
                  <c:v>39801</c:v>
                </c:pt>
                <c:pt idx="2257">
                  <c:v>39804</c:v>
                </c:pt>
                <c:pt idx="2258">
                  <c:v>39805</c:v>
                </c:pt>
                <c:pt idx="2259">
                  <c:v>39806</c:v>
                </c:pt>
                <c:pt idx="2260">
                  <c:v>39808</c:v>
                </c:pt>
                <c:pt idx="2261">
                  <c:v>39811</c:v>
                </c:pt>
                <c:pt idx="2262">
                  <c:v>39812</c:v>
                </c:pt>
                <c:pt idx="2263">
                  <c:v>39813</c:v>
                </c:pt>
                <c:pt idx="2264">
                  <c:v>39815</c:v>
                </c:pt>
                <c:pt idx="2265">
                  <c:v>39818</c:v>
                </c:pt>
                <c:pt idx="2266">
                  <c:v>39819</c:v>
                </c:pt>
                <c:pt idx="2267">
                  <c:v>39820</c:v>
                </c:pt>
                <c:pt idx="2268">
                  <c:v>39821</c:v>
                </c:pt>
                <c:pt idx="2269">
                  <c:v>39822</c:v>
                </c:pt>
                <c:pt idx="2270">
                  <c:v>39825</c:v>
                </c:pt>
                <c:pt idx="2271">
                  <c:v>39826</c:v>
                </c:pt>
                <c:pt idx="2272">
                  <c:v>39827</c:v>
                </c:pt>
                <c:pt idx="2273">
                  <c:v>39828</c:v>
                </c:pt>
                <c:pt idx="2274">
                  <c:v>39829</c:v>
                </c:pt>
                <c:pt idx="2275">
                  <c:v>39833</c:v>
                </c:pt>
                <c:pt idx="2276">
                  <c:v>39834</c:v>
                </c:pt>
                <c:pt idx="2277">
                  <c:v>39835</c:v>
                </c:pt>
                <c:pt idx="2278">
                  <c:v>39836</c:v>
                </c:pt>
                <c:pt idx="2279">
                  <c:v>39839</c:v>
                </c:pt>
                <c:pt idx="2280">
                  <c:v>39840</c:v>
                </c:pt>
                <c:pt idx="2281">
                  <c:v>39841</c:v>
                </c:pt>
                <c:pt idx="2282">
                  <c:v>39842</c:v>
                </c:pt>
              </c:numCache>
            </c:numRef>
          </c:cat>
          <c:val>
            <c:numRef>
              <c:f>FundBacktest!$E$3:$E$2285</c:f>
              <c:numCache>
                <c:formatCode>General</c:formatCode>
                <c:ptCount val="2283"/>
                <c:pt idx="0">
                  <c:v>1.9999999992846497E-2</c:v>
                </c:pt>
                <c:pt idx="1">
                  <c:v>1.9847174273121403E-2</c:v>
                </c:pt>
                <c:pt idx="2">
                  <c:v>2.028034349006988E-2</c:v>
                </c:pt>
                <c:pt idx="3">
                  <c:v>2.0504124247166397E-2</c:v>
                </c:pt>
                <c:pt idx="4">
                  <c:v>2.0790966677783872E-2</c:v>
                </c:pt>
                <c:pt idx="5">
                  <c:v>2.0820340553475366E-2</c:v>
                </c:pt>
                <c:pt idx="6">
                  <c:v>2.0878144925429897E-2</c:v>
                </c:pt>
                <c:pt idx="7">
                  <c:v>2.1106722178909212E-2</c:v>
                </c:pt>
                <c:pt idx="8">
                  <c:v>2.0997679398659878E-2</c:v>
                </c:pt>
                <c:pt idx="9">
                  <c:v>2.1118696869435908E-2</c:v>
                </c:pt>
                <c:pt idx="10">
                  <c:v>2.1153576490098594E-2</c:v>
                </c:pt>
                <c:pt idx="11">
                  <c:v>2.1273088520523942E-2</c:v>
                </c:pt>
                <c:pt idx="12">
                  <c:v>2.1323391603390408E-2</c:v>
                </c:pt>
                <c:pt idx="13">
                  <c:v>2.1623936010081401E-2</c:v>
                </c:pt>
                <c:pt idx="14">
                  <c:v>2.1760442057704946E-2</c:v>
                </c:pt>
                <c:pt idx="15">
                  <c:v>2.1863936102149296E-2</c:v>
                </c:pt>
                <c:pt idx="16">
                  <c:v>2.1783255559183819E-2</c:v>
                </c:pt>
                <c:pt idx="17">
                  <c:v>2.1988605392349807E-2</c:v>
                </c:pt>
                <c:pt idx="18">
                  <c:v>2.2109005376405852E-2</c:v>
                </c:pt>
                <c:pt idx="19">
                  <c:v>2.2311696953903792E-2</c:v>
                </c:pt>
                <c:pt idx="20">
                  <c:v>2.0000000055097601E-2</c:v>
                </c:pt>
                <c:pt idx="21">
                  <c:v>1.9846447056499173E-2</c:v>
                </c:pt>
                <c:pt idx="22">
                  <c:v>1.9837956715167988E-2</c:v>
                </c:pt>
                <c:pt idx="23">
                  <c:v>1.9783400417086979E-2</c:v>
                </c:pt>
                <c:pt idx="24">
                  <c:v>1.98935910468683E-2</c:v>
                </c:pt>
                <c:pt idx="25">
                  <c:v>1.9702400098517342E-2</c:v>
                </c:pt>
                <c:pt idx="26">
                  <c:v>1.9619278390776061E-2</c:v>
                </c:pt>
                <c:pt idx="27">
                  <c:v>1.9743762821633381E-2</c:v>
                </c:pt>
                <c:pt idx="28">
                  <c:v>1.9684787446916027E-2</c:v>
                </c:pt>
                <c:pt idx="29">
                  <c:v>1.9882326094108463E-2</c:v>
                </c:pt>
                <c:pt idx="30">
                  <c:v>1.9799308500870264E-2</c:v>
                </c:pt>
                <c:pt idx="31">
                  <c:v>1.9841661049770826E-2</c:v>
                </c:pt>
                <c:pt idx="32">
                  <c:v>1.9969015666979367E-2</c:v>
                </c:pt>
                <c:pt idx="33">
                  <c:v>1.9909730049839047E-2</c:v>
                </c:pt>
                <c:pt idx="34">
                  <c:v>2.0191227570111284E-2</c:v>
                </c:pt>
                <c:pt idx="35">
                  <c:v>2.0160430699120237E-2</c:v>
                </c:pt>
                <c:pt idx="36">
                  <c:v>1.9955323117808801E-2</c:v>
                </c:pt>
                <c:pt idx="37">
                  <c:v>2.0182813474928424E-2</c:v>
                </c:pt>
                <c:pt idx="38">
                  <c:v>2.0371645589235255E-2</c:v>
                </c:pt>
                <c:pt idx="39">
                  <c:v>2.0377611023934442E-2</c:v>
                </c:pt>
                <c:pt idx="40">
                  <c:v>2.000000000853689E-2</c:v>
                </c:pt>
                <c:pt idx="41">
                  <c:v>2.0314889412064666E-2</c:v>
                </c:pt>
                <c:pt idx="42">
                  <c:v>2.0360860517649192E-2</c:v>
                </c:pt>
                <c:pt idx="43">
                  <c:v>2.0336806669589681E-2</c:v>
                </c:pt>
                <c:pt idx="44">
                  <c:v>2.0493871749315412E-2</c:v>
                </c:pt>
                <c:pt idx="45">
                  <c:v>2.0677437070066682E-2</c:v>
                </c:pt>
                <c:pt idx="46">
                  <c:v>2.0520451761044133E-2</c:v>
                </c:pt>
                <c:pt idx="47">
                  <c:v>2.0459712304161652E-2</c:v>
                </c:pt>
                <c:pt idx="48">
                  <c:v>2.0620974594566459E-2</c:v>
                </c:pt>
                <c:pt idx="49">
                  <c:v>2.0767134082519602E-2</c:v>
                </c:pt>
                <c:pt idx="50">
                  <c:v>2.1201204942067682E-2</c:v>
                </c:pt>
                <c:pt idx="51">
                  <c:v>2.1742053379176479E-2</c:v>
                </c:pt>
                <c:pt idx="52">
                  <c:v>2.2271511570616825E-2</c:v>
                </c:pt>
                <c:pt idx="53">
                  <c:v>2.2044447493330292E-2</c:v>
                </c:pt>
                <c:pt idx="54">
                  <c:v>2.212995111079059E-2</c:v>
                </c:pt>
                <c:pt idx="55">
                  <c:v>2.2074536050477402E-2</c:v>
                </c:pt>
                <c:pt idx="56">
                  <c:v>2.1901867240518846E-2</c:v>
                </c:pt>
                <c:pt idx="57">
                  <c:v>2.1819606946040956E-2</c:v>
                </c:pt>
                <c:pt idx="58">
                  <c:v>2.1850664847935509E-2</c:v>
                </c:pt>
                <c:pt idx="59">
                  <c:v>2.1625345409738459E-2</c:v>
                </c:pt>
                <c:pt idx="60">
                  <c:v>2.1616431715208467E-2</c:v>
                </c:pt>
                <c:pt idx="61">
                  <c:v>2.1822503645365608E-2</c:v>
                </c:pt>
                <c:pt idx="62">
                  <c:v>2.2527164865693151E-2</c:v>
                </c:pt>
                <c:pt idx="63">
                  <c:v>2.0000000012359812E-2</c:v>
                </c:pt>
                <c:pt idx="64">
                  <c:v>2.0636283143715156E-2</c:v>
                </c:pt>
                <c:pt idx="65">
                  <c:v>2.0676294737666991E-2</c:v>
                </c:pt>
                <c:pt idx="66">
                  <c:v>2.1311881309251469E-2</c:v>
                </c:pt>
                <c:pt idx="67">
                  <c:v>2.1216327839218081E-2</c:v>
                </c:pt>
                <c:pt idx="68">
                  <c:v>2.092545296352671E-2</c:v>
                </c:pt>
                <c:pt idx="69">
                  <c:v>2.118433265105962E-2</c:v>
                </c:pt>
                <c:pt idx="70">
                  <c:v>2.1590562931254109E-2</c:v>
                </c:pt>
                <c:pt idx="71">
                  <c:v>2.2380561166278849E-2</c:v>
                </c:pt>
                <c:pt idx="72">
                  <c:v>2.3256284011184677E-2</c:v>
                </c:pt>
                <c:pt idx="73">
                  <c:v>2.3829434954893338E-2</c:v>
                </c:pt>
                <c:pt idx="74">
                  <c:v>2.3944819239237577E-2</c:v>
                </c:pt>
                <c:pt idx="75">
                  <c:v>2.4240055674718281E-2</c:v>
                </c:pt>
                <c:pt idx="76">
                  <c:v>2.4545201589251411E-2</c:v>
                </c:pt>
                <c:pt idx="77">
                  <c:v>2.4202364805583111E-2</c:v>
                </c:pt>
                <c:pt idx="78">
                  <c:v>2.4970802052212498E-2</c:v>
                </c:pt>
                <c:pt idx="79">
                  <c:v>2.5166645832252067E-2</c:v>
                </c:pt>
                <c:pt idx="80">
                  <c:v>2.5088036979456111E-2</c:v>
                </c:pt>
                <c:pt idx="81">
                  <c:v>2.450095872873E-2</c:v>
                </c:pt>
                <c:pt idx="82">
                  <c:v>2.0000000012059892E-2</c:v>
                </c:pt>
                <c:pt idx="83">
                  <c:v>2.0193315496712896E-2</c:v>
                </c:pt>
                <c:pt idx="84">
                  <c:v>2.0373297055736452E-2</c:v>
                </c:pt>
                <c:pt idx="85">
                  <c:v>2.0569104830810477E-2</c:v>
                </c:pt>
                <c:pt idx="86">
                  <c:v>2.0669853195400396E-2</c:v>
                </c:pt>
                <c:pt idx="87">
                  <c:v>2.0770379082812252E-2</c:v>
                </c:pt>
                <c:pt idx="88">
                  <c:v>2.0958570011804685E-2</c:v>
                </c:pt>
                <c:pt idx="89">
                  <c:v>2.0942625509762454E-2</c:v>
                </c:pt>
                <c:pt idx="90">
                  <c:v>2.1091675850452411E-2</c:v>
                </c:pt>
                <c:pt idx="91">
                  <c:v>2.1085109255310496E-2</c:v>
                </c:pt>
                <c:pt idx="92">
                  <c:v>2.1029686565224852E-2</c:v>
                </c:pt>
                <c:pt idx="93">
                  <c:v>2.1108662969142988E-2</c:v>
                </c:pt>
                <c:pt idx="94">
                  <c:v>2.0903061570605886E-2</c:v>
                </c:pt>
                <c:pt idx="95">
                  <c:v>2.1133479002987284E-2</c:v>
                </c:pt>
                <c:pt idx="96">
                  <c:v>2.1358482531602573E-2</c:v>
                </c:pt>
                <c:pt idx="97">
                  <c:v>2.171290465466329E-2</c:v>
                </c:pt>
                <c:pt idx="98">
                  <c:v>2.1672589753325196E-2</c:v>
                </c:pt>
                <c:pt idx="99">
                  <c:v>2.1981673698558676E-2</c:v>
                </c:pt>
                <c:pt idx="100">
                  <c:v>2.1820220482900107E-2</c:v>
                </c:pt>
                <c:pt idx="101">
                  <c:v>2.1409320428499419E-2</c:v>
                </c:pt>
                <c:pt idx="102">
                  <c:v>2.1272923475151438E-2</c:v>
                </c:pt>
                <c:pt idx="103">
                  <c:v>2.0957291300195326E-2</c:v>
                </c:pt>
                <c:pt idx="104">
                  <c:v>2.0000000033241584E-2</c:v>
                </c:pt>
                <c:pt idx="105">
                  <c:v>1.9897367102156106E-2</c:v>
                </c:pt>
                <c:pt idx="106">
                  <c:v>2.0155273455122052E-2</c:v>
                </c:pt>
                <c:pt idx="107">
                  <c:v>2.0137732776446052E-2</c:v>
                </c:pt>
                <c:pt idx="108">
                  <c:v>2.0027862106041391E-2</c:v>
                </c:pt>
                <c:pt idx="109">
                  <c:v>1.9813107556424847E-2</c:v>
                </c:pt>
                <c:pt idx="110">
                  <c:v>1.9638307606011363E-2</c:v>
                </c:pt>
                <c:pt idx="111">
                  <c:v>1.9746669224959511E-2</c:v>
                </c:pt>
                <c:pt idx="112">
                  <c:v>1.973337902415067E-2</c:v>
                </c:pt>
                <c:pt idx="113">
                  <c:v>1.9643325153701412E-2</c:v>
                </c:pt>
                <c:pt idx="114">
                  <c:v>1.97266994163755E-2</c:v>
                </c:pt>
                <c:pt idx="115">
                  <c:v>1.9863399213194972E-2</c:v>
                </c:pt>
                <c:pt idx="116">
                  <c:v>1.9994234620814125E-2</c:v>
                </c:pt>
                <c:pt idx="117">
                  <c:v>2.0057557317179252E-2</c:v>
                </c:pt>
                <c:pt idx="118">
                  <c:v>1.9730147020700205E-2</c:v>
                </c:pt>
                <c:pt idx="119">
                  <c:v>1.9798584256267331E-2</c:v>
                </c:pt>
                <c:pt idx="120">
                  <c:v>1.9814493012362676E-2</c:v>
                </c:pt>
                <c:pt idx="121">
                  <c:v>1.9859638909924787E-2</c:v>
                </c:pt>
                <c:pt idx="122">
                  <c:v>1.9909830152942943E-2</c:v>
                </c:pt>
                <c:pt idx="123">
                  <c:v>2.0025027194618975E-2</c:v>
                </c:pt>
                <c:pt idx="124">
                  <c:v>2.0081361476304259E-2</c:v>
                </c:pt>
                <c:pt idx="125">
                  <c:v>2.1193914615472292E-2</c:v>
                </c:pt>
                <c:pt idx="126">
                  <c:v>2.0000000023617452E-2</c:v>
                </c:pt>
                <c:pt idx="127">
                  <c:v>2.0202869854432239E-2</c:v>
                </c:pt>
                <c:pt idx="128">
                  <c:v>2.0451690018015892E-2</c:v>
                </c:pt>
                <c:pt idx="129">
                  <c:v>2.0732954827202488E-2</c:v>
                </c:pt>
                <c:pt idx="130">
                  <c:v>2.0732751858022171E-2</c:v>
                </c:pt>
                <c:pt idx="131">
                  <c:v>2.0816200429437891E-2</c:v>
                </c:pt>
                <c:pt idx="132">
                  <c:v>2.0994754543551188E-2</c:v>
                </c:pt>
                <c:pt idx="133">
                  <c:v>2.1074775709795858E-2</c:v>
                </c:pt>
                <c:pt idx="134">
                  <c:v>2.1005187023322137E-2</c:v>
                </c:pt>
                <c:pt idx="135">
                  <c:v>2.0945852956969692E-2</c:v>
                </c:pt>
                <c:pt idx="136">
                  <c:v>2.0803758670330012E-2</c:v>
                </c:pt>
                <c:pt idx="137">
                  <c:v>2.0711829493416222E-2</c:v>
                </c:pt>
                <c:pt idx="138">
                  <c:v>2.0643959633584081E-2</c:v>
                </c:pt>
                <c:pt idx="139">
                  <c:v>2.0569278426526682E-2</c:v>
                </c:pt>
                <c:pt idx="140">
                  <c:v>2.0673803681954889E-2</c:v>
                </c:pt>
                <c:pt idx="141">
                  <c:v>2.0638262086491773E-2</c:v>
                </c:pt>
                <c:pt idx="142">
                  <c:v>2.0528875393562268E-2</c:v>
                </c:pt>
                <c:pt idx="143">
                  <c:v>2.0682924635772731E-2</c:v>
                </c:pt>
                <c:pt idx="144">
                  <c:v>2.2702207874864357E-2</c:v>
                </c:pt>
                <c:pt idx="145">
                  <c:v>2.2710880699557609E-2</c:v>
                </c:pt>
                <c:pt idx="146">
                  <c:v>1.9999999989876817E-2</c:v>
                </c:pt>
                <c:pt idx="147">
                  <c:v>2.0090844650219451E-2</c:v>
                </c:pt>
                <c:pt idx="148">
                  <c:v>2.0088130959042962E-2</c:v>
                </c:pt>
                <c:pt idx="149">
                  <c:v>2.0093132665263171E-2</c:v>
                </c:pt>
                <c:pt idx="150">
                  <c:v>2.0142168856361255E-2</c:v>
                </c:pt>
                <c:pt idx="151">
                  <c:v>2.0116661658874626E-2</c:v>
                </c:pt>
                <c:pt idx="152">
                  <c:v>2.0079897707450622E-2</c:v>
                </c:pt>
                <c:pt idx="153">
                  <c:v>2.0112944058815151E-2</c:v>
                </c:pt>
                <c:pt idx="154">
                  <c:v>1.9992782573255423E-2</c:v>
                </c:pt>
                <c:pt idx="155">
                  <c:v>2.0187193378626032E-2</c:v>
                </c:pt>
                <c:pt idx="156">
                  <c:v>2.0146535723308542E-2</c:v>
                </c:pt>
                <c:pt idx="157">
                  <c:v>2.0074004455722091E-2</c:v>
                </c:pt>
                <c:pt idx="158">
                  <c:v>2.0286615036777356E-2</c:v>
                </c:pt>
                <c:pt idx="159">
                  <c:v>2.0404424551148347E-2</c:v>
                </c:pt>
                <c:pt idx="160">
                  <c:v>2.0308998264665191E-2</c:v>
                </c:pt>
                <c:pt idx="161">
                  <c:v>2.0015686919016191E-2</c:v>
                </c:pt>
                <c:pt idx="162">
                  <c:v>2.0155755430370001E-2</c:v>
                </c:pt>
                <c:pt idx="163">
                  <c:v>2.0061616537299602E-2</c:v>
                </c:pt>
                <c:pt idx="164">
                  <c:v>2.0183750555544441E-2</c:v>
                </c:pt>
                <c:pt idx="165">
                  <c:v>1.9908644445160818E-2</c:v>
                </c:pt>
                <c:pt idx="166">
                  <c:v>1.9439221906520445E-2</c:v>
                </c:pt>
                <c:pt idx="167">
                  <c:v>1.9833650490790181E-2</c:v>
                </c:pt>
                <c:pt idx="168">
                  <c:v>1.9717951568168787E-2</c:v>
                </c:pt>
                <c:pt idx="169">
                  <c:v>1.9999999972127085E-2</c:v>
                </c:pt>
                <c:pt idx="170">
                  <c:v>2.0074136520562252E-2</c:v>
                </c:pt>
                <c:pt idx="171">
                  <c:v>2.0342433536713431E-2</c:v>
                </c:pt>
                <c:pt idx="172">
                  <c:v>2.0874957691796682E-2</c:v>
                </c:pt>
                <c:pt idx="173">
                  <c:v>2.070473659404027E-2</c:v>
                </c:pt>
                <c:pt idx="174">
                  <c:v>2.0804563555555041E-2</c:v>
                </c:pt>
                <c:pt idx="175">
                  <c:v>2.1094964124690391E-2</c:v>
                </c:pt>
                <c:pt idx="176">
                  <c:v>2.0635956506484875E-2</c:v>
                </c:pt>
                <c:pt idx="177">
                  <c:v>2.0353877531557832E-2</c:v>
                </c:pt>
                <c:pt idx="178">
                  <c:v>2.038960437384035E-2</c:v>
                </c:pt>
                <c:pt idx="179">
                  <c:v>2.0522193948466109E-2</c:v>
                </c:pt>
                <c:pt idx="180">
                  <c:v>2.046312183935519E-2</c:v>
                </c:pt>
                <c:pt idx="181">
                  <c:v>2.0203132398948546E-2</c:v>
                </c:pt>
                <c:pt idx="182">
                  <c:v>2.0040485161987334E-2</c:v>
                </c:pt>
                <c:pt idx="183">
                  <c:v>2.0030510462760949E-2</c:v>
                </c:pt>
                <c:pt idx="184">
                  <c:v>2.0427241444006219E-2</c:v>
                </c:pt>
                <c:pt idx="185">
                  <c:v>2.0350633177924196E-2</c:v>
                </c:pt>
                <c:pt idx="186">
                  <c:v>2.0543149505162051E-2</c:v>
                </c:pt>
                <c:pt idx="187">
                  <c:v>2.0516501405511624E-2</c:v>
                </c:pt>
                <c:pt idx="188">
                  <c:v>2.0316097424092946E-2</c:v>
                </c:pt>
                <c:pt idx="189">
                  <c:v>2.0000000002940742E-2</c:v>
                </c:pt>
                <c:pt idx="190">
                  <c:v>1.9966011927664083E-2</c:v>
                </c:pt>
                <c:pt idx="191">
                  <c:v>1.9879407238376574E-2</c:v>
                </c:pt>
                <c:pt idx="192">
                  <c:v>1.9926564635082987E-2</c:v>
                </c:pt>
                <c:pt idx="193">
                  <c:v>2.0012685126256341E-2</c:v>
                </c:pt>
                <c:pt idx="194">
                  <c:v>1.9848449620865589E-2</c:v>
                </c:pt>
                <c:pt idx="195">
                  <c:v>2.0131814904456251E-2</c:v>
                </c:pt>
                <c:pt idx="196">
                  <c:v>1.9966123462268427E-2</c:v>
                </c:pt>
                <c:pt idx="197">
                  <c:v>1.9785024707069693E-2</c:v>
                </c:pt>
                <c:pt idx="198">
                  <c:v>1.9823240715138104E-2</c:v>
                </c:pt>
                <c:pt idx="199">
                  <c:v>1.9488660127611569E-2</c:v>
                </c:pt>
                <c:pt idx="200">
                  <c:v>1.9583565797643313E-2</c:v>
                </c:pt>
                <c:pt idx="201">
                  <c:v>1.9487392348048849E-2</c:v>
                </c:pt>
                <c:pt idx="202">
                  <c:v>1.9617656866426594E-2</c:v>
                </c:pt>
                <c:pt idx="203">
                  <c:v>1.9488247527320705E-2</c:v>
                </c:pt>
                <c:pt idx="204">
                  <c:v>1.9639431219881657E-2</c:v>
                </c:pt>
                <c:pt idx="205">
                  <c:v>1.9642294409805541E-2</c:v>
                </c:pt>
                <c:pt idx="206">
                  <c:v>1.9690088957899435E-2</c:v>
                </c:pt>
                <c:pt idx="207">
                  <c:v>1.9651477320635494E-2</c:v>
                </c:pt>
                <c:pt idx="208">
                  <c:v>1.9773532951081686E-2</c:v>
                </c:pt>
                <c:pt idx="209">
                  <c:v>1.9885123995138448E-2</c:v>
                </c:pt>
                <c:pt idx="210">
                  <c:v>2.0047665223716416E-2</c:v>
                </c:pt>
                <c:pt idx="211">
                  <c:v>1.9999999967973695E-2</c:v>
                </c:pt>
                <c:pt idx="212">
                  <c:v>2.0054698230756188E-2</c:v>
                </c:pt>
                <c:pt idx="213">
                  <c:v>2.0157856811721976E-2</c:v>
                </c:pt>
                <c:pt idx="214">
                  <c:v>2.0084170061922802E-2</c:v>
                </c:pt>
                <c:pt idx="215">
                  <c:v>1.9992137458528281E-2</c:v>
                </c:pt>
                <c:pt idx="216">
                  <c:v>1.9973722265408257E-2</c:v>
                </c:pt>
                <c:pt idx="217">
                  <c:v>2.0052832524466623E-2</c:v>
                </c:pt>
                <c:pt idx="218">
                  <c:v>1.9922312758363401E-2</c:v>
                </c:pt>
                <c:pt idx="219">
                  <c:v>2.0052919513762882E-2</c:v>
                </c:pt>
                <c:pt idx="220">
                  <c:v>2.0246541278287983E-2</c:v>
                </c:pt>
                <c:pt idx="221">
                  <c:v>2.0191580651091789E-2</c:v>
                </c:pt>
                <c:pt idx="222">
                  <c:v>2.0427045692747441E-2</c:v>
                </c:pt>
                <c:pt idx="223">
                  <c:v>2.0397759156495828E-2</c:v>
                </c:pt>
                <c:pt idx="224">
                  <c:v>2.0371002072394166E-2</c:v>
                </c:pt>
                <c:pt idx="225">
                  <c:v>2.0381988070212482E-2</c:v>
                </c:pt>
                <c:pt idx="226">
                  <c:v>2.051620925847435E-2</c:v>
                </c:pt>
                <c:pt idx="227">
                  <c:v>2.0507556274769741E-2</c:v>
                </c:pt>
                <c:pt idx="228">
                  <c:v>2.0443844659591016E-2</c:v>
                </c:pt>
                <c:pt idx="229">
                  <c:v>2.0579953939919206E-2</c:v>
                </c:pt>
                <c:pt idx="230">
                  <c:v>2.0547868651850681E-2</c:v>
                </c:pt>
                <c:pt idx="231">
                  <c:v>2.0710533070582147E-2</c:v>
                </c:pt>
                <c:pt idx="232">
                  <c:v>1.9999999997229755E-2</c:v>
                </c:pt>
                <c:pt idx="233">
                  <c:v>2.0267844709626611E-2</c:v>
                </c:pt>
                <c:pt idx="234">
                  <c:v>2.0195320973872201E-2</c:v>
                </c:pt>
                <c:pt idx="235">
                  <c:v>2.0418550919117935E-2</c:v>
                </c:pt>
                <c:pt idx="236">
                  <c:v>2.0706372621886612E-2</c:v>
                </c:pt>
                <c:pt idx="237">
                  <c:v>2.0584775230230997E-2</c:v>
                </c:pt>
                <c:pt idx="238">
                  <c:v>2.094187557836891E-2</c:v>
                </c:pt>
                <c:pt idx="239">
                  <c:v>2.1214439416177951E-2</c:v>
                </c:pt>
                <c:pt idx="240">
                  <c:v>2.1055567222104249E-2</c:v>
                </c:pt>
                <c:pt idx="241">
                  <c:v>2.1040115005285492E-2</c:v>
                </c:pt>
                <c:pt idx="242">
                  <c:v>2.0719478795497279E-2</c:v>
                </c:pt>
                <c:pt idx="243">
                  <c:v>2.1055133512482411E-2</c:v>
                </c:pt>
                <c:pt idx="244">
                  <c:v>2.1488071567586392E-2</c:v>
                </c:pt>
                <c:pt idx="245">
                  <c:v>2.1801775472603823E-2</c:v>
                </c:pt>
                <c:pt idx="246">
                  <c:v>2.2593544817186065E-2</c:v>
                </c:pt>
                <c:pt idx="247">
                  <c:v>2.3254426365912528E-2</c:v>
                </c:pt>
                <c:pt idx="248">
                  <c:v>2.3124233502334997E-2</c:v>
                </c:pt>
                <c:pt idx="249">
                  <c:v>2.31617301956136E-2</c:v>
                </c:pt>
                <c:pt idx="250">
                  <c:v>2.3470308705466968E-2</c:v>
                </c:pt>
                <c:pt idx="251">
                  <c:v>2.3619224008809055E-2</c:v>
                </c:pt>
                <c:pt idx="252">
                  <c:v>2.0000000027445251E-2</c:v>
                </c:pt>
                <c:pt idx="253">
                  <c:v>2.0566783015530263E-2</c:v>
                </c:pt>
                <c:pt idx="254">
                  <c:v>2.0796426800500777E-2</c:v>
                </c:pt>
                <c:pt idx="255">
                  <c:v>2.1371127371417296E-2</c:v>
                </c:pt>
                <c:pt idx="256">
                  <c:v>2.1696865100132207E-2</c:v>
                </c:pt>
                <c:pt idx="257">
                  <c:v>2.1828862129766056E-2</c:v>
                </c:pt>
                <c:pt idx="258">
                  <c:v>2.1567734638135584E-2</c:v>
                </c:pt>
                <c:pt idx="259">
                  <c:v>2.1721411724375802E-2</c:v>
                </c:pt>
                <c:pt idx="260">
                  <c:v>2.1358043979391551E-2</c:v>
                </c:pt>
                <c:pt idx="261">
                  <c:v>2.1642863468160706E-2</c:v>
                </c:pt>
                <c:pt idx="262">
                  <c:v>2.2375963641119843E-2</c:v>
                </c:pt>
                <c:pt idx="263">
                  <c:v>2.25078718845723E-2</c:v>
                </c:pt>
                <c:pt idx="264">
                  <c:v>2.2494334193742038E-2</c:v>
                </c:pt>
                <c:pt idx="265">
                  <c:v>2.2422975527004788E-2</c:v>
                </c:pt>
                <c:pt idx="266">
                  <c:v>2.2553352572662541E-2</c:v>
                </c:pt>
                <c:pt idx="267">
                  <c:v>2.2621712825466874E-2</c:v>
                </c:pt>
                <c:pt idx="268">
                  <c:v>2.2546450248536569E-2</c:v>
                </c:pt>
                <c:pt idx="269">
                  <c:v>2.2527401463304002E-2</c:v>
                </c:pt>
                <c:pt idx="270">
                  <c:v>2.2421997031883814E-2</c:v>
                </c:pt>
                <c:pt idx="271">
                  <c:v>2.2635435586095428E-2</c:v>
                </c:pt>
                <c:pt idx="272">
                  <c:v>2.2599167699479859E-2</c:v>
                </c:pt>
                <c:pt idx="273">
                  <c:v>2.0000000011786406E-2</c:v>
                </c:pt>
                <c:pt idx="274">
                  <c:v>1.986176420495105E-2</c:v>
                </c:pt>
                <c:pt idx="275">
                  <c:v>2.014246719021057E-2</c:v>
                </c:pt>
                <c:pt idx="276">
                  <c:v>2.0368857671953951E-2</c:v>
                </c:pt>
                <c:pt idx="277">
                  <c:v>2.0412150999662638E-2</c:v>
                </c:pt>
                <c:pt idx="278">
                  <c:v>2.0609199596978611E-2</c:v>
                </c:pt>
                <c:pt idx="279">
                  <c:v>2.053947725165485E-2</c:v>
                </c:pt>
                <c:pt idx="280">
                  <c:v>2.0768911102042067E-2</c:v>
                </c:pt>
                <c:pt idx="281">
                  <c:v>2.0951788021450202E-2</c:v>
                </c:pt>
                <c:pt idx="282">
                  <c:v>2.0982352487906416E-2</c:v>
                </c:pt>
                <c:pt idx="283">
                  <c:v>2.1020590017161889E-2</c:v>
                </c:pt>
                <c:pt idx="284">
                  <c:v>2.1180976388020852E-2</c:v>
                </c:pt>
                <c:pt idx="285">
                  <c:v>2.0922186643665477E-2</c:v>
                </c:pt>
                <c:pt idx="286">
                  <c:v>2.0983431964622448E-2</c:v>
                </c:pt>
                <c:pt idx="287">
                  <c:v>2.1043150782030652E-2</c:v>
                </c:pt>
                <c:pt idx="288">
                  <c:v>2.1060028405570811E-2</c:v>
                </c:pt>
                <c:pt idx="289">
                  <c:v>2.1402098113080182E-2</c:v>
                </c:pt>
                <c:pt idx="290">
                  <c:v>2.1566227146627488E-2</c:v>
                </c:pt>
                <c:pt idx="291">
                  <c:v>2.1281896628516709E-2</c:v>
                </c:pt>
                <c:pt idx="292">
                  <c:v>2.0000000054833992E-2</c:v>
                </c:pt>
                <c:pt idx="293">
                  <c:v>1.985886293753826E-2</c:v>
                </c:pt>
                <c:pt idx="294">
                  <c:v>2.0167285744380637E-2</c:v>
                </c:pt>
                <c:pt idx="295">
                  <c:v>2.007477980616431E-2</c:v>
                </c:pt>
                <c:pt idx="296">
                  <c:v>2.0213908958286841E-2</c:v>
                </c:pt>
                <c:pt idx="297">
                  <c:v>2.0093574469891202E-2</c:v>
                </c:pt>
                <c:pt idx="298">
                  <c:v>2.0001769024102011E-2</c:v>
                </c:pt>
                <c:pt idx="299">
                  <c:v>2.0112995868908131E-2</c:v>
                </c:pt>
                <c:pt idx="300">
                  <c:v>2.0782465051803402E-2</c:v>
                </c:pt>
                <c:pt idx="301">
                  <c:v>2.0562779999908527E-2</c:v>
                </c:pt>
                <c:pt idx="302">
                  <c:v>2.0750896588685942E-2</c:v>
                </c:pt>
                <c:pt idx="303">
                  <c:v>2.0194381271464688E-2</c:v>
                </c:pt>
                <c:pt idx="304">
                  <c:v>2.0308279474737959E-2</c:v>
                </c:pt>
                <c:pt idx="305">
                  <c:v>2.0908162332419142E-2</c:v>
                </c:pt>
                <c:pt idx="306">
                  <c:v>2.1074596053051009E-2</c:v>
                </c:pt>
                <c:pt idx="307">
                  <c:v>2.1574723249108047E-2</c:v>
                </c:pt>
                <c:pt idx="308">
                  <c:v>2.1742834734879552E-2</c:v>
                </c:pt>
                <c:pt idx="309">
                  <c:v>2.1497163389209716E-2</c:v>
                </c:pt>
                <c:pt idx="310">
                  <c:v>2.1163734541573651E-2</c:v>
                </c:pt>
                <c:pt idx="311">
                  <c:v>2.130784265207766E-2</c:v>
                </c:pt>
                <c:pt idx="312">
                  <c:v>2.1042723622238572E-2</c:v>
                </c:pt>
                <c:pt idx="313">
                  <c:v>2.1268070821664816E-2</c:v>
                </c:pt>
                <c:pt idx="314">
                  <c:v>1.9999999991055083E-2</c:v>
                </c:pt>
                <c:pt idx="315">
                  <c:v>2.0136358634467281E-2</c:v>
                </c:pt>
                <c:pt idx="316">
                  <c:v>2.0130293202905995E-2</c:v>
                </c:pt>
                <c:pt idx="317">
                  <c:v>2.0101238003953824E-2</c:v>
                </c:pt>
                <c:pt idx="318">
                  <c:v>2.0098749866118804E-2</c:v>
                </c:pt>
                <c:pt idx="319">
                  <c:v>2.0083622185520247E-2</c:v>
                </c:pt>
                <c:pt idx="320">
                  <c:v>2.0113665155211489E-2</c:v>
                </c:pt>
                <c:pt idx="321">
                  <c:v>2.0138870737840688E-2</c:v>
                </c:pt>
                <c:pt idx="322">
                  <c:v>2.0030593053001443E-2</c:v>
                </c:pt>
                <c:pt idx="323">
                  <c:v>2.0184680814271449E-2</c:v>
                </c:pt>
                <c:pt idx="324">
                  <c:v>1.9967543577425025E-2</c:v>
                </c:pt>
                <c:pt idx="325">
                  <c:v>1.9818008908176879E-2</c:v>
                </c:pt>
                <c:pt idx="326">
                  <c:v>1.9883787213393719E-2</c:v>
                </c:pt>
                <c:pt idx="327">
                  <c:v>2.0139557167252554E-2</c:v>
                </c:pt>
                <c:pt idx="328">
                  <c:v>2.0166543450461191E-2</c:v>
                </c:pt>
                <c:pt idx="329">
                  <c:v>2.0183411371613481E-2</c:v>
                </c:pt>
                <c:pt idx="330">
                  <c:v>2.0627227846495681E-2</c:v>
                </c:pt>
                <c:pt idx="331">
                  <c:v>2.0585617304996272E-2</c:v>
                </c:pt>
                <c:pt idx="332">
                  <c:v>2.0279740675721747E-2</c:v>
                </c:pt>
                <c:pt idx="333">
                  <c:v>2.0068802850158021E-2</c:v>
                </c:pt>
                <c:pt idx="334">
                  <c:v>1.9999999999118601E-2</c:v>
                </c:pt>
                <c:pt idx="335">
                  <c:v>1.9987490941625843E-2</c:v>
                </c:pt>
                <c:pt idx="336">
                  <c:v>2.0014411520915952E-2</c:v>
                </c:pt>
                <c:pt idx="337">
                  <c:v>1.9999220296998681E-2</c:v>
                </c:pt>
                <c:pt idx="338">
                  <c:v>1.9932352508109704E-2</c:v>
                </c:pt>
                <c:pt idx="339">
                  <c:v>1.9950679152485482E-2</c:v>
                </c:pt>
                <c:pt idx="340">
                  <c:v>2.0090775771681006E-2</c:v>
                </c:pt>
                <c:pt idx="341">
                  <c:v>2.0017293316388199E-2</c:v>
                </c:pt>
                <c:pt idx="342">
                  <c:v>2.0034756318521096E-2</c:v>
                </c:pt>
                <c:pt idx="343">
                  <c:v>2.0026286377707224E-2</c:v>
                </c:pt>
                <c:pt idx="344">
                  <c:v>1.9935586249709199E-2</c:v>
                </c:pt>
                <c:pt idx="345">
                  <c:v>1.9901061804065649E-2</c:v>
                </c:pt>
                <c:pt idx="346">
                  <c:v>1.9932997620790486E-2</c:v>
                </c:pt>
                <c:pt idx="347">
                  <c:v>1.9979186918404022E-2</c:v>
                </c:pt>
                <c:pt idx="348">
                  <c:v>1.9974116239595621E-2</c:v>
                </c:pt>
                <c:pt idx="349">
                  <c:v>2.0088748277396196E-2</c:v>
                </c:pt>
                <c:pt idx="350">
                  <c:v>2.0213827927148202E-2</c:v>
                </c:pt>
                <c:pt idx="351">
                  <c:v>2.007245695512971E-2</c:v>
                </c:pt>
                <c:pt idx="352">
                  <c:v>2.0029619974545311E-2</c:v>
                </c:pt>
                <c:pt idx="353">
                  <c:v>1.9983850701699231E-2</c:v>
                </c:pt>
                <c:pt idx="354">
                  <c:v>1.9726148204286156E-2</c:v>
                </c:pt>
                <c:pt idx="355">
                  <c:v>1.9485936207346569E-2</c:v>
                </c:pt>
                <c:pt idx="356">
                  <c:v>2.0000000004806801E-2</c:v>
                </c:pt>
                <c:pt idx="357">
                  <c:v>1.993686017829778E-2</c:v>
                </c:pt>
                <c:pt idx="358">
                  <c:v>1.9929017573568523E-2</c:v>
                </c:pt>
                <c:pt idx="359">
                  <c:v>1.982142727028343E-2</c:v>
                </c:pt>
                <c:pt idx="360">
                  <c:v>1.9685365472866981E-2</c:v>
                </c:pt>
                <c:pt idx="361">
                  <c:v>1.9796741710935591E-2</c:v>
                </c:pt>
                <c:pt idx="362">
                  <c:v>1.9794201275528101E-2</c:v>
                </c:pt>
                <c:pt idx="363">
                  <c:v>1.9619360423375681E-2</c:v>
                </c:pt>
                <c:pt idx="364">
                  <c:v>1.9417165923000169E-2</c:v>
                </c:pt>
                <c:pt idx="365">
                  <c:v>1.9477456740051781E-2</c:v>
                </c:pt>
                <c:pt idx="366">
                  <c:v>1.9274150414691861E-2</c:v>
                </c:pt>
                <c:pt idx="367">
                  <c:v>1.9260941566025081E-2</c:v>
                </c:pt>
                <c:pt idx="368">
                  <c:v>1.934559588783558E-2</c:v>
                </c:pt>
                <c:pt idx="369">
                  <c:v>1.9286763751810865E-2</c:v>
                </c:pt>
                <c:pt idx="370">
                  <c:v>1.9367189917874703E-2</c:v>
                </c:pt>
                <c:pt idx="371">
                  <c:v>1.9213064587477163E-2</c:v>
                </c:pt>
                <c:pt idx="372">
                  <c:v>1.9450672096533509E-2</c:v>
                </c:pt>
                <c:pt idx="373">
                  <c:v>1.9166719056599966E-2</c:v>
                </c:pt>
                <c:pt idx="374">
                  <c:v>1.9284116108292549E-2</c:v>
                </c:pt>
                <c:pt idx="375">
                  <c:v>1.9474099219428199E-2</c:v>
                </c:pt>
                <c:pt idx="376">
                  <c:v>1.9370793569830281E-2</c:v>
                </c:pt>
                <c:pt idx="377">
                  <c:v>1.999999998181156E-2</c:v>
                </c:pt>
                <c:pt idx="378">
                  <c:v>1.9899526281454683E-2</c:v>
                </c:pt>
                <c:pt idx="379">
                  <c:v>1.9767413341860191E-2</c:v>
                </c:pt>
                <c:pt idx="380">
                  <c:v>1.9706123058215511E-2</c:v>
                </c:pt>
                <c:pt idx="381">
                  <c:v>1.9813912147564353E-2</c:v>
                </c:pt>
                <c:pt idx="382">
                  <c:v>1.9729525279355772E-2</c:v>
                </c:pt>
                <c:pt idx="383">
                  <c:v>1.9827329375089228E-2</c:v>
                </c:pt>
                <c:pt idx="384">
                  <c:v>1.9825999376224805E-2</c:v>
                </c:pt>
                <c:pt idx="385">
                  <c:v>1.9949767136479609E-2</c:v>
                </c:pt>
                <c:pt idx="386">
                  <c:v>1.9960485874261927E-2</c:v>
                </c:pt>
                <c:pt idx="387">
                  <c:v>2.0003822718762099E-2</c:v>
                </c:pt>
                <c:pt idx="388">
                  <c:v>1.9874047098857723E-2</c:v>
                </c:pt>
                <c:pt idx="389">
                  <c:v>1.9737921447776963E-2</c:v>
                </c:pt>
                <c:pt idx="390">
                  <c:v>1.9901791501053603E-2</c:v>
                </c:pt>
                <c:pt idx="391">
                  <c:v>1.9801103021856777E-2</c:v>
                </c:pt>
                <c:pt idx="392">
                  <c:v>1.994176994408757E-2</c:v>
                </c:pt>
                <c:pt idx="393">
                  <c:v>1.9856845779176763E-2</c:v>
                </c:pt>
                <c:pt idx="394">
                  <c:v>1.9827516657638E-2</c:v>
                </c:pt>
                <c:pt idx="395">
                  <c:v>2.0015628332471749E-2</c:v>
                </c:pt>
                <c:pt idx="396">
                  <c:v>2.0092491479036443E-2</c:v>
                </c:pt>
                <c:pt idx="397">
                  <c:v>2.0129051812748527E-2</c:v>
                </c:pt>
                <c:pt idx="398">
                  <c:v>1.9999999907520633E-2</c:v>
                </c:pt>
                <c:pt idx="399">
                  <c:v>1.9836788719078305E-2</c:v>
                </c:pt>
                <c:pt idx="400">
                  <c:v>1.9885288057476823E-2</c:v>
                </c:pt>
                <c:pt idx="401">
                  <c:v>1.9862029876473328E-2</c:v>
                </c:pt>
                <c:pt idx="402">
                  <c:v>1.9657003308166623E-2</c:v>
                </c:pt>
                <c:pt idx="403">
                  <c:v>1.9749168363828052E-2</c:v>
                </c:pt>
                <c:pt idx="404">
                  <c:v>1.9656981023527323E-2</c:v>
                </c:pt>
                <c:pt idx="405">
                  <c:v>1.9541423825353552E-2</c:v>
                </c:pt>
                <c:pt idx="406">
                  <c:v>1.9526368279949569E-2</c:v>
                </c:pt>
                <c:pt idx="407">
                  <c:v>1.9676608383699591E-2</c:v>
                </c:pt>
                <c:pt idx="408">
                  <c:v>1.9653393298281963E-2</c:v>
                </c:pt>
                <c:pt idx="409">
                  <c:v>1.9694198538751605E-2</c:v>
                </c:pt>
                <c:pt idx="410">
                  <c:v>1.9598250575234535E-2</c:v>
                </c:pt>
                <c:pt idx="411">
                  <c:v>1.9549794186607981E-2</c:v>
                </c:pt>
                <c:pt idx="412">
                  <c:v>1.9564707919908948E-2</c:v>
                </c:pt>
                <c:pt idx="413">
                  <c:v>1.9494608185237561E-2</c:v>
                </c:pt>
                <c:pt idx="414">
                  <c:v>1.9454818509619963E-2</c:v>
                </c:pt>
                <c:pt idx="415">
                  <c:v>1.947727140751539E-2</c:v>
                </c:pt>
                <c:pt idx="416">
                  <c:v>1.9602538967841743E-2</c:v>
                </c:pt>
                <c:pt idx="417">
                  <c:v>1.95035271865142E-2</c:v>
                </c:pt>
                <c:pt idx="418">
                  <c:v>1.9666509491935817E-2</c:v>
                </c:pt>
                <c:pt idx="419">
                  <c:v>1.9879940367622705E-2</c:v>
                </c:pt>
                <c:pt idx="420">
                  <c:v>2.0061310443282406E-2</c:v>
                </c:pt>
                <c:pt idx="421">
                  <c:v>2.0000000053416952E-2</c:v>
                </c:pt>
                <c:pt idx="422">
                  <c:v>1.9976903893606391E-2</c:v>
                </c:pt>
                <c:pt idx="423">
                  <c:v>1.9874620888334943E-2</c:v>
                </c:pt>
                <c:pt idx="424">
                  <c:v>2.0021765086571462E-2</c:v>
                </c:pt>
                <c:pt idx="425">
                  <c:v>1.9843459542976071E-2</c:v>
                </c:pt>
                <c:pt idx="426">
                  <c:v>1.9722678561748409E-2</c:v>
                </c:pt>
                <c:pt idx="427">
                  <c:v>2.0047958163764888E-2</c:v>
                </c:pt>
                <c:pt idx="428">
                  <c:v>2.0682750904986325E-2</c:v>
                </c:pt>
                <c:pt idx="429">
                  <c:v>2.1437347811842599E-2</c:v>
                </c:pt>
                <c:pt idx="430">
                  <c:v>2.1900220936959841E-2</c:v>
                </c:pt>
                <c:pt idx="431">
                  <c:v>2.1414293719776187E-2</c:v>
                </c:pt>
                <c:pt idx="432">
                  <c:v>2.171873801329904E-2</c:v>
                </c:pt>
                <c:pt idx="433">
                  <c:v>2.1851165766899966E-2</c:v>
                </c:pt>
                <c:pt idx="434">
                  <c:v>2.1862874200835391E-2</c:v>
                </c:pt>
                <c:pt idx="435">
                  <c:v>2.2005392510157294E-2</c:v>
                </c:pt>
                <c:pt idx="436">
                  <c:v>2.0000000139692869E-2</c:v>
                </c:pt>
                <c:pt idx="437">
                  <c:v>1.98520199246889E-2</c:v>
                </c:pt>
                <c:pt idx="438">
                  <c:v>1.9999813250924342E-2</c:v>
                </c:pt>
                <c:pt idx="439">
                  <c:v>2.0186948382904212E-2</c:v>
                </c:pt>
                <c:pt idx="440">
                  <c:v>2.0266158884306551E-2</c:v>
                </c:pt>
                <c:pt idx="441">
                  <c:v>2.0260877499638352E-2</c:v>
                </c:pt>
                <c:pt idx="442">
                  <c:v>2.024922421320275E-2</c:v>
                </c:pt>
                <c:pt idx="443">
                  <c:v>2.0265754051310488E-2</c:v>
                </c:pt>
                <c:pt idx="444">
                  <c:v>2.0493011149672211E-2</c:v>
                </c:pt>
                <c:pt idx="445">
                  <c:v>2.0686694278396468E-2</c:v>
                </c:pt>
                <c:pt idx="446">
                  <c:v>2.0825853219976091E-2</c:v>
                </c:pt>
                <c:pt idx="447">
                  <c:v>2.0396522344374647E-2</c:v>
                </c:pt>
                <c:pt idx="448">
                  <c:v>2.0355545223496599E-2</c:v>
                </c:pt>
                <c:pt idx="449">
                  <c:v>2.0143426876959483E-2</c:v>
                </c:pt>
                <c:pt idx="450">
                  <c:v>1.9957431005658898E-2</c:v>
                </c:pt>
                <c:pt idx="451">
                  <c:v>2.0065830705273718E-2</c:v>
                </c:pt>
                <c:pt idx="452">
                  <c:v>2.007836135056619E-2</c:v>
                </c:pt>
                <c:pt idx="453">
                  <c:v>2.0009407837460802E-2</c:v>
                </c:pt>
                <c:pt idx="454">
                  <c:v>1.9989209332873781E-2</c:v>
                </c:pt>
                <c:pt idx="455">
                  <c:v>2.0066801121492197E-2</c:v>
                </c:pt>
                <c:pt idx="456">
                  <c:v>1.9885210311013379E-2</c:v>
                </c:pt>
                <c:pt idx="457">
                  <c:v>1.9945846947995581E-2</c:v>
                </c:pt>
                <c:pt idx="458">
                  <c:v>1.997811315304136E-2</c:v>
                </c:pt>
                <c:pt idx="459">
                  <c:v>1.9999999999590082E-2</c:v>
                </c:pt>
                <c:pt idx="460">
                  <c:v>2.0016023685351551E-2</c:v>
                </c:pt>
                <c:pt idx="461">
                  <c:v>1.9978087408026649E-2</c:v>
                </c:pt>
                <c:pt idx="462">
                  <c:v>2.0057451387436788E-2</c:v>
                </c:pt>
                <c:pt idx="463">
                  <c:v>2.0192856661897362E-2</c:v>
                </c:pt>
                <c:pt idx="464">
                  <c:v>2.0221588805683741E-2</c:v>
                </c:pt>
                <c:pt idx="465">
                  <c:v>2.0077268140806202E-2</c:v>
                </c:pt>
                <c:pt idx="466">
                  <c:v>1.9974480442963287E-2</c:v>
                </c:pt>
                <c:pt idx="467">
                  <c:v>2.0059164175130331E-2</c:v>
                </c:pt>
                <c:pt idx="468">
                  <c:v>2.0163368621822851E-2</c:v>
                </c:pt>
                <c:pt idx="469">
                  <c:v>2.0190962574471609E-2</c:v>
                </c:pt>
                <c:pt idx="470">
                  <c:v>2.0118086950350528E-2</c:v>
                </c:pt>
                <c:pt idx="471">
                  <c:v>2.0125266545379251E-2</c:v>
                </c:pt>
                <c:pt idx="472">
                  <c:v>2.0063493642754671E-2</c:v>
                </c:pt>
                <c:pt idx="473">
                  <c:v>1.9973626530530145E-2</c:v>
                </c:pt>
                <c:pt idx="474">
                  <c:v>1.987518421490814E-2</c:v>
                </c:pt>
                <c:pt idx="475">
                  <c:v>1.996013801574224E-2</c:v>
                </c:pt>
                <c:pt idx="476">
                  <c:v>2.0056401416438364E-2</c:v>
                </c:pt>
                <c:pt idx="477">
                  <c:v>2.0277828611480041E-2</c:v>
                </c:pt>
                <c:pt idx="478">
                  <c:v>2.01968013810194E-2</c:v>
                </c:pt>
                <c:pt idx="479">
                  <c:v>2.0164167328525516E-2</c:v>
                </c:pt>
                <c:pt idx="480">
                  <c:v>2.0000000013814852E-2</c:v>
                </c:pt>
                <c:pt idx="481">
                  <c:v>2.0050944808575256E-2</c:v>
                </c:pt>
                <c:pt idx="482">
                  <c:v>2.0067701086884156E-2</c:v>
                </c:pt>
                <c:pt idx="483">
                  <c:v>2.0417397034750252E-2</c:v>
                </c:pt>
                <c:pt idx="484">
                  <c:v>2.0559451702555777E-2</c:v>
                </c:pt>
                <c:pt idx="485">
                  <c:v>2.026159125177128E-2</c:v>
                </c:pt>
                <c:pt idx="486">
                  <c:v>2.0147975271746051E-2</c:v>
                </c:pt>
                <c:pt idx="487">
                  <c:v>2.0226466647624241E-2</c:v>
                </c:pt>
                <c:pt idx="488">
                  <c:v>2.0170451313581927E-2</c:v>
                </c:pt>
                <c:pt idx="489">
                  <c:v>2.0216092932492193E-2</c:v>
                </c:pt>
                <c:pt idx="490">
                  <c:v>2.0203298400831252E-2</c:v>
                </c:pt>
                <c:pt idx="491">
                  <c:v>2.0167054734106963E-2</c:v>
                </c:pt>
                <c:pt idx="492">
                  <c:v>2.0232464432185248E-2</c:v>
                </c:pt>
                <c:pt idx="493">
                  <c:v>2.0159455774975996E-2</c:v>
                </c:pt>
                <c:pt idx="494">
                  <c:v>2.0231491839417488E-2</c:v>
                </c:pt>
                <c:pt idx="495">
                  <c:v>2.0198424203660127E-2</c:v>
                </c:pt>
                <c:pt idx="496">
                  <c:v>2.0268457796897569E-2</c:v>
                </c:pt>
                <c:pt idx="497">
                  <c:v>2.020202930923997E-2</c:v>
                </c:pt>
                <c:pt idx="498">
                  <c:v>2.0063869513857392E-2</c:v>
                </c:pt>
                <c:pt idx="499">
                  <c:v>1.9996349408745843E-2</c:v>
                </c:pt>
                <c:pt idx="500">
                  <c:v>1.9999999886357665E-2</c:v>
                </c:pt>
                <c:pt idx="501">
                  <c:v>1.9839387036966041E-2</c:v>
                </c:pt>
                <c:pt idx="502">
                  <c:v>1.9880655574389245E-2</c:v>
                </c:pt>
                <c:pt idx="503">
                  <c:v>1.9899489731128529E-2</c:v>
                </c:pt>
                <c:pt idx="504">
                  <c:v>1.9928686940088661E-2</c:v>
                </c:pt>
                <c:pt idx="505">
                  <c:v>1.9954736303824647E-2</c:v>
                </c:pt>
                <c:pt idx="506">
                  <c:v>2.0415722311473695E-2</c:v>
                </c:pt>
                <c:pt idx="507">
                  <c:v>2.0576245615507343E-2</c:v>
                </c:pt>
                <c:pt idx="508">
                  <c:v>2.0699203610427711E-2</c:v>
                </c:pt>
                <c:pt idx="509">
                  <c:v>2.0463556965580477E-2</c:v>
                </c:pt>
                <c:pt idx="510">
                  <c:v>2.0635991096808876E-2</c:v>
                </c:pt>
                <c:pt idx="511">
                  <c:v>2.0877094784472094E-2</c:v>
                </c:pt>
                <c:pt idx="512">
                  <c:v>2.0754977833233081E-2</c:v>
                </c:pt>
                <c:pt idx="513">
                  <c:v>2.0825311015993584E-2</c:v>
                </c:pt>
                <c:pt idx="514">
                  <c:v>2.054371382173709E-2</c:v>
                </c:pt>
                <c:pt idx="515">
                  <c:v>2.0601008215263675E-2</c:v>
                </c:pt>
                <c:pt idx="516">
                  <c:v>2.0654130896067796E-2</c:v>
                </c:pt>
                <c:pt idx="517">
                  <c:v>2.0565241250532867E-2</c:v>
                </c:pt>
                <c:pt idx="518">
                  <c:v>2.0888984958700705E-2</c:v>
                </c:pt>
                <c:pt idx="519">
                  <c:v>2.1264041708675602E-2</c:v>
                </c:pt>
                <c:pt idx="520">
                  <c:v>2.1232741669560701E-2</c:v>
                </c:pt>
                <c:pt idx="521">
                  <c:v>1.9999999994329248E-2</c:v>
                </c:pt>
                <c:pt idx="522">
                  <c:v>2.0102871858494381E-2</c:v>
                </c:pt>
                <c:pt idx="523">
                  <c:v>2.0387762317485601E-2</c:v>
                </c:pt>
                <c:pt idx="524">
                  <c:v>2.0439496347635304E-2</c:v>
                </c:pt>
                <c:pt idx="525">
                  <c:v>2.0377262638188481E-2</c:v>
                </c:pt>
                <c:pt idx="526">
                  <c:v>2.0277336598082011E-2</c:v>
                </c:pt>
                <c:pt idx="527">
                  <c:v>2.0299349903851956E-2</c:v>
                </c:pt>
                <c:pt idx="528">
                  <c:v>2.0308137583709585E-2</c:v>
                </c:pt>
                <c:pt idx="529">
                  <c:v>2.023865267409208E-2</c:v>
                </c:pt>
                <c:pt idx="530">
                  <c:v>2.0271608504488212E-2</c:v>
                </c:pt>
                <c:pt idx="531">
                  <c:v>2.010355774806449E-2</c:v>
                </c:pt>
                <c:pt idx="532">
                  <c:v>2.0096786459389136E-2</c:v>
                </c:pt>
                <c:pt idx="533">
                  <c:v>2.0213348224335542E-2</c:v>
                </c:pt>
                <c:pt idx="534">
                  <c:v>1.9959271115790447E-2</c:v>
                </c:pt>
                <c:pt idx="535">
                  <c:v>2.0109345456665026E-2</c:v>
                </c:pt>
                <c:pt idx="536">
                  <c:v>2.0086149004474755E-2</c:v>
                </c:pt>
                <c:pt idx="537">
                  <c:v>2.0306773812555742E-2</c:v>
                </c:pt>
                <c:pt idx="538">
                  <c:v>2.0423592813746991E-2</c:v>
                </c:pt>
                <c:pt idx="539">
                  <c:v>2.035375154869554E-2</c:v>
                </c:pt>
                <c:pt idx="540">
                  <c:v>2.0000000018683416E-2</c:v>
                </c:pt>
                <c:pt idx="541">
                  <c:v>1.9966664320068418E-2</c:v>
                </c:pt>
                <c:pt idx="542">
                  <c:v>2.0093332491342052E-2</c:v>
                </c:pt>
                <c:pt idx="543">
                  <c:v>2.0057866985506215E-2</c:v>
                </c:pt>
                <c:pt idx="544">
                  <c:v>2.0077640255491792E-2</c:v>
                </c:pt>
                <c:pt idx="545">
                  <c:v>2.0235689895165002E-2</c:v>
                </c:pt>
                <c:pt idx="546">
                  <c:v>2.0265936140959992E-2</c:v>
                </c:pt>
                <c:pt idx="547">
                  <c:v>2.0393691024089982E-2</c:v>
                </c:pt>
                <c:pt idx="548">
                  <c:v>2.0640549674988459E-2</c:v>
                </c:pt>
                <c:pt idx="549">
                  <c:v>2.0607971876682011E-2</c:v>
                </c:pt>
                <c:pt idx="550">
                  <c:v>2.0358582632868168E-2</c:v>
                </c:pt>
                <c:pt idx="551">
                  <c:v>2.0337276513082841E-2</c:v>
                </c:pt>
                <c:pt idx="552">
                  <c:v>1.9990702209275589E-2</c:v>
                </c:pt>
                <c:pt idx="553">
                  <c:v>1.9726543785100685E-2</c:v>
                </c:pt>
                <c:pt idx="554">
                  <c:v>1.9567526312919463E-2</c:v>
                </c:pt>
                <c:pt idx="555">
                  <c:v>1.9510879791488293E-2</c:v>
                </c:pt>
                <c:pt idx="556">
                  <c:v>1.9551278514640301E-2</c:v>
                </c:pt>
                <c:pt idx="557">
                  <c:v>1.9366744636826121E-2</c:v>
                </c:pt>
                <c:pt idx="558">
                  <c:v>1.9697515905518111E-2</c:v>
                </c:pt>
                <c:pt idx="559">
                  <c:v>1.9846810859870403E-2</c:v>
                </c:pt>
                <c:pt idx="560">
                  <c:v>2.0000000004121842E-2</c:v>
                </c:pt>
                <c:pt idx="561">
                  <c:v>2.0183931337748193E-2</c:v>
                </c:pt>
                <c:pt idx="562">
                  <c:v>2.0164104065726288E-2</c:v>
                </c:pt>
                <c:pt idx="563">
                  <c:v>2.0328349174820751E-2</c:v>
                </c:pt>
                <c:pt idx="564">
                  <c:v>2.0348601358191727E-2</c:v>
                </c:pt>
                <c:pt idx="565">
                  <c:v>2.0437371164024009E-2</c:v>
                </c:pt>
                <c:pt idx="566">
                  <c:v>2.0628330184269607E-2</c:v>
                </c:pt>
                <c:pt idx="567">
                  <c:v>2.0901943958107651E-2</c:v>
                </c:pt>
                <c:pt idx="568">
                  <c:v>2.0954538140709199E-2</c:v>
                </c:pt>
                <c:pt idx="569">
                  <c:v>2.1187448452265212E-2</c:v>
                </c:pt>
                <c:pt idx="570">
                  <c:v>2.1243815389808077E-2</c:v>
                </c:pt>
                <c:pt idx="571">
                  <c:v>2.1315617583114444E-2</c:v>
                </c:pt>
                <c:pt idx="572">
                  <c:v>2.1282369985386011E-2</c:v>
                </c:pt>
                <c:pt idx="573">
                  <c:v>2.1468418108282868E-2</c:v>
                </c:pt>
                <c:pt idx="574">
                  <c:v>2.1440139744338914E-2</c:v>
                </c:pt>
                <c:pt idx="575">
                  <c:v>2.1400235341605952E-2</c:v>
                </c:pt>
                <c:pt idx="576">
                  <c:v>2.194171170788781E-2</c:v>
                </c:pt>
                <c:pt idx="577">
                  <c:v>2.2593442436527014E-2</c:v>
                </c:pt>
                <c:pt idx="578">
                  <c:v>2.2275859385180802E-2</c:v>
                </c:pt>
                <c:pt idx="579">
                  <c:v>2.2190167070876142E-2</c:v>
                </c:pt>
                <c:pt idx="580">
                  <c:v>2.210953311826061E-2</c:v>
                </c:pt>
                <c:pt idx="581">
                  <c:v>2.2467076155154652E-2</c:v>
                </c:pt>
                <c:pt idx="582">
                  <c:v>2.0000000291940313E-2</c:v>
                </c:pt>
                <c:pt idx="583">
                  <c:v>1.9968691583679157E-2</c:v>
                </c:pt>
                <c:pt idx="584">
                  <c:v>2.0005507769122365E-2</c:v>
                </c:pt>
                <c:pt idx="585">
                  <c:v>2.0187377820325116E-2</c:v>
                </c:pt>
                <c:pt idx="586">
                  <c:v>2.0270594636803672E-2</c:v>
                </c:pt>
                <c:pt idx="587">
                  <c:v>2.0235982053658692E-2</c:v>
                </c:pt>
                <c:pt idx="588">
                  <c:v>2.0329061845495867E-2</c:v>
                </c:pt>
                <c:pt idx="589">
                  <c:v>2.0166069124910983E-2</c:v>
                </c:pt>
                <c:pt idx="590">
                  <c:v>2.0060387690496711E-2</c:v>
                </c:pt>
                <c:pt idx="591">
                  <c:v>2.003147370695969E-2</c:v>
                </c:pt>
                <c:pt idx="592">
                  <c:v>2.0103421668471545E-2</c:v>
                </c:pt>
                <c:pt idx="593">
                  <c:v>2.0027153562574496E-2</c:v>
                </c:pt>
                <c:pt idx="594">
                  <c:v>1.9805686301111541E-2</c:v>
                </c:pt>
                <c:pt idx="595">
                  <c:v>1.9665353228220907E-2</c:v>
                </c:pt>
                <c:pt idx="596">
                  <c:v>1.984693250518664E-2</c:v>
                </c:pt>
                <c:pt idx="597">
                  <c:v>1.9984761444606668E-2</c:v>
                </c:pt>
                <c:pt idx="598">
                  <c:v>1.995946120826925E-2</c:v>
                </c:pt>
                <c:pt idx="599">
                  <c:v>1.9896880056526563E-2</c:v>
                </c:pt>
                <c:pt idx="600">
                  <c:v>1.9936631655003381E-2</c:v>
                </c:pt>
                <c:pt idx="601">
                  <c:v>2.0058498404041118E-2</c:v>
                </c:pt>
                <c:pt idx="602">
                  <c:v>2.0022550367347573E-2</c:v>
                </c:pt>
                <c:pt idx="603">
                  <c:v>1.9901015042910739E-2</c:v>
                </c:pt>
                <c:pt idx="604">
                  <c:v>1.9999999999207641E-2</c:v>
                </c:pt>
                <c:pt idx="605">
                  <c:v>1.9977556050443001E-2</c:v>
                </c:pt>
                <c:pt idx="606">
                  <c:v>1.9832231492964064E-2</c:v>
                </c:pt>
                <c:pt idx="607">
                  <c:v>1.9839896580469335E-2</c:v>
                </c:pt>
                <c:pt idx="608">
                  <c:v>1.9793225801598729E-2</c:v>
                </c:pt>
                <c:pt idx="609">
                  <c:v>1.9912896283506443E-2</c:v>
                </c:pt>
                <c:pt idx="610">
                  <c:v>1.9796974608547395E-2</c:v>
                </c:pt>
                <c:pt idx="611">
                  <c:v>1.9745646649535833E-2</c:v>
                </c:pt>
                <c:pt idx="612">
                  <c:v>1.9720447429530621E-2</c:v>
                </c:pt>
                <c:pt idx="613">
                  <c:v>1.9731621071041223E-2</c:v>
                </c:pt>
                <c:pt idx="614">
                  <c:v>1.9681224766757658E-2</c:v>
                </c:pt>
                <c:pt idx="615">
                  <c:v>1.9711603738686401E-2</c:v>
                </c:pt>
                <c:pt idx="616">
                  <c:v>1.9752264808762503E-2</c:v>
                </c:pt>
                <c:pt idx="617">
                  <c:v>1.9983758519027731E-2</c:v>
                </c:pt>
                <c:pt idx="618">
                  <c:v>2.0156467179618949E-2</c:v>
                </c:pt>
                <c:pt idx="619">
                  <c:v>2.0507377072652638E-2</c:v>
                </c:pt>
                <c:pt idx="620">
                  <c:v>2.0282012041581542E-2</c:v>
                </c:pt>
                <c:pt idx="621">
                  <c:v>2.0285334961775522E-2</c:v>
                </c:pt>
                <c:pt idx="622">
                  <c:v>2.0560747781065612E-2</c:v>
                </c:pt>
                <c:pt idx="623">
                  <c:v>2.0537698040524882E-2</c:v>
                </c:pt>
                <c:pt idx="624">
                  <c:v>2.0000000003319498E-2</c:v>
                </c:pt>
                <c:pt idx="625">
                  <c:v>2.0207797012551008E-2</c:v>
                </c:pt>
                <c:pt idx="626">
                  <c:v>1.9925944157249586E-2</c:v>
                </c:pt>
                <c:pt idx="627">
                  <c:v>2.0250282278842013E-2</c:v>
                </c:pt>
                <c:pt idx="628">
                  <c:v>2.0531787845626856E-2</c:v>
                </c:pt>
                <c:pt idx="629">
                  <c:v>2.0658571856964392E-2</c:v>
                </c:pt>
                <c:pt idx="630">
                  <c:v>2.0666921909238169E-2</c:v>
                </c:pt>
                <c:pt idx="631">
                  <c:v>2.0740364371873491E-2</c:v>
                </c:pt>
                <c:pt idx="632">
                  <c:v>2.0620497514224612E-2</c:v>
                </c:pt>
                <c:pt idx="633">
                  <c:v>2.0554505175780197E-2</c:v>
                </c:pt>
                <c:pt idx="634">
                  <c:v>2.0959510206790186E-2</c:v>
                </c:pt>
                <c:pt idx="635">
                  <c:v>2.0986372464374198E-2</c:v>
                </c:pt>
                <c:pt idx="636">
                  <c:v>2.1177752267725412E-2</c:v>
                </c:pt>
                <c:pt idx="637">
                  <c:v>2.1333387009025501E-2</c:v>
                </c:pt>
                <c:pt idx="638">
                  <c:v>2.2847321096390295E-2</c:v>
                </c:pt>
                <c:pt idx="639">
                  <c:v>2.2273484203931545E-2</c:v>
                </c:pt>
                <c:pt idx="640">
                  <c:v>2.271806182129335E-2</c:v>
                </c:pt>
                <c:pt idx="641">
                  <c:v>2.2916080052346931E-2</c:v>
                </c:pt>
                <c:pt idx="642">
                  <c:v>2.2908251098124742E-2</c:v>
                </c:pt>
                <c:pt idx="643">
                  <c:v>2.3028143210685598E-2</c:v>
                </c:pt>
                <c:pt idx="644">
                  <c:v>2.3182674821973392E-2</c:v>
                </c:pt>
                <c:pt idx="645">
                  <c:v>2.3261347178445923E-2</c:v>
                </c:pt>
                <c:pt idx="646">
                  <c:v>1.9999999979949262E-2</c:v>
                </c:pt>
                <c:pt idx="647">
                  <c:v>2.0140058314181423E-2</c:v>
                </c:pt>
                <c:pt idx="648">
                  <c:v>2.0038807489111299E-2</c:v>
                </c:pt>
                <c:pt idx="649">
                  <c:v>2.0123664096156121E-2</c:v>
                </c:pt>
                <c:pt idx="650">
                  <c:v>2.0119041039032937E-2</c:v>
                </c:pt>
                <c:pt idx="651">
                  <c:v>2.0149088040847023E-2</c:v>
                </c:pt>
                <c:pt idx="652">
                  <c:v>2.0381905464507844E-2</c:v>
                </c:pt>
                <c:pt idx="653">
                  <c:v>2.0412411687697876E-2</c:v>
                </c:pt>
                <c:pt idx="654">
                  <c:v>2.0388430138323813E-2</c:v>
                </c:pt>
                <c:pt idx="655">
                  <c:v>2.0482483097149558E-2</c:v>
                </c:pt>
                <c:pt idx="656">
                  <c:v>2.0284744705086476E-2</c:v>
                </c:pt>
                <c:pt idx="657">
                  <c:v>2.0493817029067531E-2</c:v>
                </c:pt>
                <c:pt idx="658">
                  <c:v>2.0520311077536532E-2</c:v>
                </c:pt>
                <c:pt idx="659">
                  <c:v>2.0303027435731581E-2</c:v>
                </c:pt>
                <c:pt idx="660">
                  <c:v>2.0515236296813615E-2</c:v>
                </c:pt>
                <c:pt idx="661">
                  <c:v>2.0605650622261842E-2</c:v>
                </c:pt>
                <c:pt idx="662">
                  <c:v>2.0873130534927963E-2</c:v>
                </c:pt>
                <c:pt idx="663">
                  <c:v>2.0861531427709783E-2</c:v>
                </c:pt>
                <c:pt idx="664">
                  <c:v>2.0839027431142011E-2</c:v>
                </c:pt>
                <c:pt idx="665">
                  <c:v>2.0800989957646489E-2</c:v>
                </c:pt>
                <c:pt idx="666">
                  <c:v>2.056396518502426E-2</c:v>
                </c:pt>
                <c:pt idx="667">
                  <c:v>2.0643754721066606E-2</c:v>
                </c:pt>
                <c:pt idx="668">
                  <c:v>2.0000000006717891E-2</c:v>
                </c:pt>
                <c:pt idx="669">
                  <c:v>2.0277849664123198E-2</c:v>
                </c:pt>
                <c:pt idx="670">
                  <c:v>2.0283906789384097E-2</c:v>
                </c:pt>
                <c:pt idx="671">
                  <c:v>2.0253863394461238E-2</c:v>
                </c:pt>
                <c:pt idx="672">
                  <c:v>2.0209678759912652E-2</c:v>
                </c:pt>
                <c:pt idx="673">
                  <c:v>2.0362281254623794E-2</c:v>
                </c:pt>
                <c:pt idx="674">
                  <c:v>2.0336628484297271E-2</c:v>
                </c:pt>
                <c:pt idx="675">
                  <c:v>2.0425649116066442E-2</c:v>
                </c:pt>
                <c:pt idx="676">
                  <c:v>2.0489673288966562E-2</c:v>
                </c:pt>
                <c:pt idx="677">
                  <c:v>2.0690752248243672E-2</c:v>
                </c:pt>
                <c:pt idx="678">
                  <c:v>2.0722308541241061E-2</c:v>
                </c:pt>
                <c:pt idx="679">
                  <c:v>2.0740839765648753E-2</c:v>
                </c:pt>
                <c:pt idx="680">
                  <c:v>2.083766208477586E-2</c:v>
                </c:pt>
                <c:pt idx="681">
                  <c:v>2.0832384846960081E-2</c:v>
                </c:pt>
                <c:pt idx="682">
                  <c:v>2.1140123599960241E-2</c:v>
                </c:pt>
                <c:pt idx="683">
                  <c:v>2.1316296880314282E-2</c:v>
                </c:pt>
                <c:pt idx="684">
                  <c:v>2.1474236584087612E-2</c:v>
                </c:pt>
                <c:pt idx="685">
                  <c:v>2.1389162590122811E-2</c:v>
                </c:pt>
                <c:pt idx="686">
                  <c:v>2.1442164399921689E-2</c:v>
                </c:pt>
                <c:pt idx="687">
                  <c:v>2.1702547310410682E-2</c:v>
                </c:pt>
                <c:pt idx="688">
                  <c:v>2.0000000027535412E-2</c:v>
                </c:pt>
                <c:pt idx="689">
                  <c:v>1.9842368864906881E-2</c:v>
                </c:pt>
                <c:pt idx="690">
                  <c:v>2.0037176352249816E-2</c:v>
                </c:pt>
                <c:pt idx="691">
                  <c:v>2.0425933479310598E-2</c:v>
                </c:pt>
                <c:pt idx="692">
                  <c:v>2.0762891357087327E-2</c:v>
                </c:pt>
                <c:pt idx="693">
                  <c:v>2.1381859130401235E-2</c:v>
                </c:pt>
                <c:pt idx="694">
                  <c:v>2.1671386949611012E-2</c:v>
                </c:pt>
                <c:pt idx="695">
                  <c:v>2.248069927355005E-2</c:v>
                </c:pt>
                <c:pt idx="696">
                  <c:v>2.2393841878822804E-2</c:v>
                </c:pt>
                <c:pt idx="697">
                  <c:v>2.2774735805786952E-2</c:v>
                </c:pt>
                <c:pt idx="698">
                  <c:v>2.2599074395980037E-2</c:v>
                </c:pt>
                <c:pt idx="699">
                  <c:v>2.2046619831433582E-2</c:v>
                </c:pt>
                <c:pt idx="700">
                  <c:v>2.2374201703908591E-2</c:v>
                </c:pt>
                <c:pt idx="701">
                  <c:v>2.1922220770426156E-2</c:v>
                </c:pt>
                <c:pt idx="702">
                  <c:v>2.1402018181211034E-2</c:v>
                </c:pt>
                <c:pt idx="703">
                  <c:v>2.152180805975069E-2</c:v>
                </c:pt>
                <c:pt idx="704">
                  <c:v>2.1350576597682028E-2</c:v>
                </c:pt>
                <c:pt idx="705">
                  <c:v>2.1291133389725787E-2</c:v>
                </c:pt>
                <c:pt idx="706">
                  <c:v>2.1548228443785941E-2</c:v>
                </c:pt>
                <c:pt idx="707">
                  <c:v>2.11286980280396E-2</c:v>
                </c:pt>
                <c:pt idx="708">
                  <c:v>2.1008671420792806E-2</c:v>
                </c:pt>
                <c:pt idx="709">
                  <c:v>2.086665808579204E-2</c:v>
                </c:pt>
                <c:pt idx="710">
                  <c:v>2.0713648623938697E-2</c:v>
                </c:pt>
                <c:pt idx="711">
                  <c:v>1.9999999983226314E-2</c:v>
                </c:pt>
                <c:pt idx="712">
                  <c:v>1.9855524464393832E-2</c:v>
                </c:pt>
                <c:pt idx="713">
                  <c:v>1.9842597947186135E-2</c:v>
                </c:pt>
                <c:pt idx="714">
                  <c:v>1.971242793209892E-2</c:v>
                </c:pt>
                <c:pt idx="715">
                  <c:v>1.9855021668454046E-2</c:v>
                </c:pt>
                <c:pt idx="716">
                  <c:v>1.9799778522254063E-2</c:v>
                </c:pt>
                <c:pt idx="717">
                  <c:v>1.9722528764899633E-2</c:v>
                </c:pt>
                <c:pt idx="718">
                  <c:v>1.9727127540335735E-2</c:v>
                </c:pt>
                <c:pt idx="719">
                  <c:v>1.9971872179958106E-2</c:v>
                </c:pt>
                <c:pt idx="720">
                  <c:v>1.9897883464874543E-2</c:v>
                </c:pt>
                <c:pt idx="721">
                  <c:v>2.0131697181725951E-2</c:v>
                </c:pt>
                <c:pt idx="722">
                  <c:v>2.0294202887167892E-2</c:v>
                </c:pt>
                <c:pt idx="723">
                  <c:v>2.0351105132466952E-2</c:v>
                </c:pt>
                <c:pt idx="724">
                  <c:v>2.0485733477390081E-2</c:v>
                </c:pt>
                <c:pt idx="725">
                  <c:v>2.0459444807144112E-2</c:v>
                </c:pt>
                <c:pt idx="726">
                  <c:v>2.0320923267809418E-2</c:v>
                </c:pt>
                <c:pt idx="727">
                  <c:v>2.0488746179527412E-2</c:v>
                </c:pt>
                <c:pt idx="728">
                  <c:v>2.0644367330780986E-2</c:v>
                </c:pt>
                <c:pt idx="729">
                  <c:v>2.0726705293101163E-2</c:v>
                </c:pt>
                <c:pt idx="730">
                  <c:v>2.0744931614299796E-2</c:v>
                </c:pt>
                <c:pt idx="731">
                  <c:v>2.0000000010642182E-2</c:v>
                </c:pt>
                <c:pt idx="732">
                  <c:v>1.9906646578925043E-2</c:v>
                </c:pt>
                <c:pt idx="733">
                  <c:v>1.9949977079571489E-2</c:v>
                </c:pt>
                <c:pt idx="734">
                  <c:v>1.9797539459313923E-2</c:v>
                </c:pt>
                <c:pt idx="735">
                  <c:v>1.984326487016046E-2</c:v>
                </c:pt>
                <c:pt idx="736">
                  <c:v>1.9817228316033483E-2</c:v>
                </c:pt>
                <c:pt idx="737">
                  <c:v>1.9636671285224463E-2</c:v>
                </c:pt>
                <c:pt idx="738">
                  <c:v>1.9632075416380634E-2</c:v>
                </c:pt>
                <c:pt idx="739">
                  <c:v>1.9572829863018112E-2</c:v>
                </c:pt>
                <c:pt idx="740">
                  <c:v>1.9741485179651637E-2</c:v>
                </c:pt>
                <c:pt idx="741">
                  <c:v>1.9782507246193851E-2</c:v>
                </c:pt>
                <c:pt idx="742">
                  <c:v>1.9728769506734481E-2</c:v>
                </c:pt>
                <c:pt idx="743">
                  <c:v>1.9976451905981563E-2</c:v>
                </c:pt>
                <c:pt idx="744">
                  <c:v>1.9919996292707041E-2</c:v>
                </c:pt>
                <c:pt idx="745">
                  <c:v>2.0218882314108778E-2</c:v>
                </c:pt>
                <c:pt idx="746">
                  <c:v>1.9922615375627568E-2</c:v>
                </c:pt>
                <c:pt idx="747">
                  <c:v>1.9715010682469183E-2</c:v>
                </c:pt>
                <c:pt idx="748">
                  <c:v>1.9682033168504101E-2</c:v>
                </c:pt>
                <c:pt idx="749">
                  <c:v>1.9689062752097749E-2</c:v>
                </c:pt>
                <c:pt idx="750">
                  <c:v>1.9732938889246279E-2</c:v>
                </c:pt>
                <c:pt idx="751">
                  <c:v>1.9489720575458967E-2</c:v>
                </c:pt>
                <c:pt idx="752">
                  <c:v>1.9999999998038163E-2</c:v>
                </c:pt>
                <c:pt idx="753">
                  <c:v>2.0072515377357606E-2</c:v>
                </c:pt>
                <c:pt idx="754">
                  <c:v>2.0069407922869816E-2</c:v>
                </c:pt>
                <c:pt idx="755">
                  <c:v>2.0014778044812657E-2</c:v>
                </c:pt>
                <c:pt idx="756">
                  <c:v>1.9961450832438082E-2</c:v>
                </c:pt>
                <c:pt idx="757">
                  <c:v>2.0080572011287681E-2</c:v>
                </c:pt>
                <c:pt idx="758">
                  <c:v>2.0018673091307119E-2</c:v>
                </c:pt>
                <c:pt idx="759">
                  <c:v>2.0075920003839696E-2</c:v>
                </c:pt>
                <c:pt idx="760">
                  <c:v>2.0030298325811612E-2</c:v>
                </c:pt>
                <c:pt idx="761">
                  <c:v>1.9966501716180175E-2</c:v>
                </c:pt>
                <c:pt idx="762">
                  <c:v>2.000024913020244E-2</c:v>
                </c:pt>
                <c:pt idx="763">
                  <c:v>1.9955687935323419E-2</c:v>
                </c:pt>
                <c:pt idx="764">
                  <c:v>1.9885506296227849E-2</c:v>
                </c:pt>
                <c:pt idx="765">
                  <c:v>1.9777236921610274E-2</c:v>
                </c:pt>
                <c:pt idx="766">
                  <c:v>1.9662781675209524E-2</c:v>
                </c:pt>
                <c:pt idx="767">
                  <c:v>1.9552737431764163E-2</c:v>
                </c:pt>
                <c:pt idx="768">
                  <c:v>1.959629846022316E-2</c:v>
                </c:pt>
                <c:pt idx="769">
                  <c:v>1.9608012708596897E-2</c:v>
                </c:pt>
                <c:pt idx="770">
                  <c:v>1.9403705802623374E-2</c:v>
                </c:pt>
                <c:pt idx="771">
                  <c:v>1.9257538669462008E-2</c:v>
                </c:pt>
                <c:pt idx="772">
                  <c:v>1.9182802920678147E-2</c:v>
                </c:pt>
                <c:pt idx="773">
                  <c:v>1.9999999999888683E-2</c:v>
                </c:pt>
                <c:pt idx="774">
                  <c:v>1.9869274806435456E-2</c:v>
                </c:pt>
                <c:pt idx="775">
                  <c:v>1.9788401112322884E-2</c:v>
                </c:pt>
                <c:pt idx="776">
                  <c:v>1.976440358692751E-2</c:v>
                </c:pt>
                <c:pt idx="777">
                  <c:v>1.9975715812024907E-2</c:v>
                </c:pt>
                <c:pt idx="778">
                  <c:v>1.9863482101007853E-2</c:v>
                </c:pt>
                <c:pt idx="779">
                  <c:v>1.9863422093755662E-2</c:v>
                </c:pt>
                <c:pt idx="780">
                  <c:v>1.9899072877549582E-2</c:v>
                </c:pt>
                <c:pt idx="781">
                  <c:v>1.9909981311253811E-2</c:v>
                </c:pt>
                <c:pt idx="782">
                  <c:v>1.977534118830342E-2</c:v>
                </c:pt>
                <c:pt idx="783">
                  <c:v>1.9782907256944423E-2</c:v>
                </c:pt>
                <c:pt idx="784">
                  <c:v>1.9760290307016093E-2</c:v>
                </c:pt>
                <c:pt idx="785">
                  <c:v>1.9739252820190858E-2</c:v>
                </c:pt>
                <c:pt idx="786">
                  <c:v>1.9746408270101237E-2</c:v>
                </c:pt>
                <c:pt idx="787">
                  <c:v>1.9529178602270946E-2</c:v>
                </c:pt>
                <c:pt idx="788">
                  <c:v>1.9599828104446847E-2</c:v>
                </c:pt>
                <c:pt idx="789">
                  <c:v>1.9672300014856408E-2</c:v>
                </c:pt>
                <c:pt idx="790">
                  <c:v>1.9541510439102471E-2</c:v>
                </c:pt>
                <c:pt idx="791">
                  <c:v>1.9480378669489661E-2</c:v>
                </c:pt>
                <c:pt idx="792">
                  <c:v>1.9999999972551412E-2</c:v>
                </c:pt>
                <c:pt idx="793">
                  <c:v>1.9955438020762536E-2</c:v>
                </c:pt>
                <c:pt idx="794">
                  <c:v>1.9799749785541547E-2</c:v>
                </c:pt>
                <c:pt idx="795">
                  <c:v>1.9894353644408672E-2</c:v>
                </c:pt>
                <c:pt idx="796">
                  <c:v>1.9721696888243035E-2</c:v>
                </c:pt>
                <c:pt idx="797">
                  <c:v>1.9530118843082974E-2</c:v>
                </c:pt>
                <c:pt idx="798">
                  <c:v>1.9543941473883795E-2</c:v>
                </c:pt>
                <c:pt idx="799">
                  <c:v>1.9528696354398835E-2</c:v>
                </c:pt>
                <c:pt idx="800">
                  <c:v>1.9588961686012527E-2</c:v>
                </c:pt>
                <c:pt idx="801">
                  <c:v>1.96890460798591E-2</c:v>
                </c:pt>
                <c:pt idx="802">
                  <c:v>1.97802608005185E-2</c:v>
                </c:pt>
                <c:pt idx="803">
                  <c:v>1.9956595568279847E-2</c:v>
                </c:pt>
                <c:pt idx="804">
                  <c:v>2.0045177459720821E-2</c:v>
                </c:pt>
                <c:pt idx="805">
                  <c:v>1.9892902216313912E-2</c:v>
                </c:pt>
                <c:pt idx="806">
                  <c:v>1.9900512329014696E-2</c:v>
                </c:pt>
                <c:pt idx="807">
                  <c:v>1.9982713745788944E-2</c:v>
                </c:pt>
                <c:pt idx="808">
                  <c:v>1.9826868394391243E-2</c:v>
                </c:pt>
                <c:pt idx="809">
                  <c:v>1.9755323372044793E-2</c:v>
                </c:pt>
                <c:pt idx="810">
                  <c:v>1.9673871561091981E-2</c:v>
                </c:pt>
                <c:pt idx="811">
                  <c:v>1.9699008576236101E-2</c:v>
                </c:pt>
                <c:pt idx="812">
                  <c:v>1.9800426672136731E-2</c:v>
                </c:pt>
                <c:pt idx="813">
                  <c:v>1.9999999989615203E-2</c:v>
                </c:pt>
                <c:pt idx="814">
                  <c:v>1.9819454076698863E-2</c:v>
                </c:pt>
                <c:pt idx="815">
                  <c:v>1.9647093664593381E-2</c:v>
                </c:pt>
                <c:pt idx="816">
                  <c:v>1.9704755307688684E-2</c:v>
                </c:pt>
                <c:pt idx="817">
                  <c:v>1.9636362587573768E-2</c:v>
                </c:pt>
                <c:pt idx="818">
                  <c:v>1.9628777784073213E-2</c:v>
                </c:pt>
                <c:pt idx="819">
                  <c:v>1.942198879605396E-2</c:v>
                </c:pt>
                <c:pt idx="820">
                  <c:v>1.9293230187784345E-2</c:v>
                </c:pt>
                <c:pt idx="821">
                  <c:v>1.9269489859387912E-2</c:v>
                </c:pt>
                <c:pt idx="822">
                  <c:v>1.9129345296738324E-2</c:v>
                </c:pt>
                <c:pt idx="823">
                  <c:v>1.9090566792083721E-2</c:v>
                </c:pt>
                <c:pt idx="824">
                  <c:v>1.9044577292256008E-2</c:v>
                </c:pt>
                <c:pt idx="825">
                  <c:v>1.8977386793136205E-2</c:v>
                </c:pt>
                <c:pt idx="826">
                  <c:v>1.8769029314447617E-2</c:v>
                </c:pt>
                <c:pt idx="827">
                  <c:v>1.8822490695877363E-2</c:v>
                </c:pt>
                <c:pt idx="828">
                  <c:v>1.889217190831443E-2</c:v>
                </c:pt>
                <c:pt idx="829">
                  <c:v>1.9009582395735584E-2</c:v>
                </c:pt>
                <c:pt idx="830">
                  <c:v>1.9006288230544975E-2</c:v>
                </c:pt>
                <c:pt idx="831">
                  <c:v>1.8962360119463971E-2</c:v>
                </c:pt>
                <c:pt idx="832">
                  <c:v>1.8978030157148287E-2</c:v>
                </c:pt>
                <c:pt idx="833">
                  <c:v>1.9155053394445901E-2</c:v>
                </c:pt>
                <c:pt idx="834">
                  <c:v>1.9999999998445223E-2</c:v>
                </c:pt>
                <c:pt idx="835">
                  <c:v>1.9885430010351493E-2</c:v>
                </c:pt>
                <c:pt idx="836">
                  <c:v>1.992358411352602E-2</c:v>
                </c:pt>
                <c:pt idx="837">
                  <c:v>2.0107426737170326E-2</c:v>
                </c:pt>
                <c:pt idx="838">
                  <c:v>2.0017165105688392E-2</c:v>
                </c:pt>
                <c:pt idx="839">
                  <c:v>2.0033436297162775E-2</c:v>
                </c:pt>
                <c:pt idx="840">
                  <c:v>1.9999925508991708E-2</c:v>
                </c:pt>
                <c:pt idx="841">
                  <c:v>1.9903053984888629E-2</c:v>
                </c:pt>
                <c:pt idx="842">
                  <c:v>1.9918060347723521E-2</c:v>
                </c:pt>
                <c:pt idx="843">
                  <c:v>1.9967538531162975E-2</c:v>
                </c:pt>
                <c:pt idx="844">
                  <c:v>1.9943440385429091E-2</c:v>
                </c:pt>
                <c:pt idx="845">
                  <c:v>2.0049445198146994E-2</c:v>
                </c:pt>
                <c:pt idx="846">
                  <c:v>2.0237519628582012E-2</c:v>
                </c:pt>
                <c:pt idx="847">
                  <c:v>2.0300285157199206E-2</c:v>
                </c:pt>
                <c:pt idx="848">
                  <c:v>2.0414929642117375E-2</c:v>
                </c:pt>
                <c:pt idx="849">
                  <c:v>2.0398657686405391E-2</c:v>
                </c:pt>
                <c:pt idx="850">
                  <c:v>2.0376933751032784E-2</c:v>
                </c:pt>
                <c:pt idx="851">
                  <c:v>2.0380744533115672E-2</c:v>
                </c:pt>
                <c:pt idx="852">
                  <c:v>2.0285714802733092E-2</c:v>
                </c:pt>
                <c:pt idx="853">
                  <c:v>2.0310840970376602E-2</c:v>
                </c:pt>
                <c:pt idx="854">
                  <c:v>2.0401932922414771E-2</c:v>
                </c:pt>
                <c:pt idx="855">
                  <c:v>2.0000000008476612E-2</c:v>
                </c:pt>
                <c:pt idx="856">
                  <c:v>2.0098739269258589E-2</c:v>
                </c:pt>
                <c:pt idx="857">
                  <c:v>1.9915192655216143E-2</c:v>
                </c:pt>
                <c:pt idx="858">
                  <c:v>1.9950382626429761E-2</c:v>
                </c:pt>
                <c:pt idx="859">
                  <c:v>2.0137997646330806E-2</c:v>
                </c:pt>
                <c:pt idx="860">
                  <c:v>2.006188129757927E-2</c:v>
                </c:pt>
                <c:pt idx="861">
                  <c:v>1.9865732649461686E-2</c:v>
                </c:pt>
                <c:pt idx="862">
                  <c:v>1.9951625231712747E-2</c:v>
                </c:pt>
                <c:pt idx="863">
                  <c:v>2.0045846283079202E-2</c:v>
                </c:pt>
                <c:pt idx="864">
                  <c:v>2.0162450614814975E-2</c:v>
                </c:pt>
                <c:pt idx="865">
                  <c:v>2.0199742683658012E-2</c:v>
                </c:pt>
                <c:pt idx="866">
                  <c:v>2.0284144819041054E-2</c:v>
                </c:pt>
                <c:pt idx="867">
                  <c:v>2.0314656714978837E-2</c:v>
                </c:pt>
                <c:pt idx="868">
                  <c:v>2.030700762327568E-2</c:v>
                </c:pt>
                <c:pt idx="869">
                  <c:v>2.0263992392848047E-2</c:v>
                </c:pt>
                <c:pt idx="870">
                  <c:v>2.0270471976967911E-2</c:v>
                </c:pt>
                <c:pt idx="871">
                  <c:v>2.0206278974914151E-2</c:v>
                </c:pt>
                <c:pt idx="872">
                  <c:v>2.0094950407171012E-2</c:v>
                </c:pt>
                <c:pt idx="873">
                  <c:v>2.0305403922497509E-2</c:v>
                </c:pt>
                <c:pt idx="874">
                  <c:v>2.0300089270093274E-2</c:v>
                </c:pt>
                <c:pt idx="875">
                  <c:v>2.0306049596075001E-2</c:v>
                </c:pt>
                <c:pt idx="876">
                  <c:v>2.0000000000024692E-2</c:v>
                </c:pt>
                <c:pt idx="877">
                  <c:v>1.9905730089742543E-2</c:v>
                </c:pt>
                <c:pt idx="878">
                  <c:v>1.9851583486639086E-2</c:v>
                </c:pt>
                <c:pt idx="879">
                  <c:v>1.9839949208682858E-2</c:v>
                </c:pt>
                <c:pt idx="880">
                  <c:v>1.9864924974563561E-2</c:v>
                </c:pt>
                <c:pt idx="881">
                  <c:v>1.9923076918926075E-2</c:v>
                </c:pt>
                <c:pt idx="882">
                  <c:v>2.0009337659308509E-2</c:v>
                </c:pt>
                <c:pt idx="883">
                  <c:v>1.9970310392540061E-2</c:v>
                </c:pt>
                <c:pt idx="884">
                  <c:v>1.9860633146019716E-2</c:v>
                </c:pt>
                <c:pt idx="885">
                  <c:v>1.9913598865409228E-2</c:v>
                </c:pt>
                <c:pt idx="886">
                  <c:v>1.9949595373471261E-2</c:v>
                </c:pt>
                <c:pt idx="887">
                  <c:v>1.9905529464613415E-2</c:v>
                </c:pt>
                <c:pt idx="888">
                  <c:v>1.9887719713395723E-2</c:v>
                </c:pt>
                <c:pt idx="889">
                  <c:v>1.9810093212361161E-2</c:v>
                </c:pt>
                <c:pt idx="890">
                  <c:v>1.9847383332994663E-2</c:v>
                </c:pt>
                <c:pt idx="891">
                  <c:v>1.9898159531959381E-2</c:v>
                </c:pt>
                <c:pt idx="892">
                  <c:v>1.9846579676229735E-2</c:v>
                </c:pt>
                <c:pt idx="893">
                  <c:v>1.9950763891925561E-2</c:v>
                </c:pt>
                <c:pt idx="894">
                  <c:v>1.9885333772272681E-2</c:v>
                </c:pt>
                <c:pt idx="895">
                  <c:v>1.9960609905766306E-2</c:v>
                </c:pt>
                <c:pt idx="896">
                  <c:v>1.9930323040716343E-2</c:v>
                </c:pt>
                <c:pt idx="897">
                  <c:v>2.0032882973195051E-2</c:v>
                </c:pt>
                <c:pt idx="898">
                  <c:v>2.0000000020902006E-2</c:v>
                </c:pt>
                <c:pt idx="899">
                  <c:v>2.0060205715620612E-2</c:v>
                </c:pt>
                <c:pt idx="900">
                  <c:v>2.0072027591620092E-2</c:v>
                </c:pt>
                <c:pt idx="901">
                  <c:v>2.0381095962046406E-2</c:v>
                </c:pt>
                <c:pt idx="902">
                  <c:v>2.0356752878449392E-2</c:v>
                </c:pt>
                <c:pt idx="903">
                  <c:v>2.0564761718079191E-2</c:v>
                </c:pt>
                <c:pt idx="904">
                  <c:v>2.0598229599333526E-2</c:v>
                </c:pt>
                <c:pt idx="905">
                  <c:v>2.0860320323530336E-2</c:v>
                </c:pt>
                <c:pt idx="906">
                  <c:v>2.069784068850444E-2</c:v>
                </c:pt>
                <c:pt idx="907">
                  <c:v>2.0654627526033496E-2</c:v>
                </c:pt>
                <c:pt idx="908">
                  <c:v>2.0376790004868094E-2</c:v>
                </c:pt>
                <c:pt idx="909">
                  <c:v>2.0087052111536791E-2</c:v>
                </c:pt>
                <c:pt idx="910">
                  <c:v>2.0107052172554402E-2</c:v>
                </c:pt>
                <c:pt idx="911">
                  <c:v>1.9746651702186067E-2</c:v>
                </c:pt>
                <c:pt idx="912">
                  <c:v>1.9797774131259781E-2</c:v>
                </c:pt>
                <c:pt idx="913">
                  <c:v>1.983415828118832E-2</c:v>
                </c:pt>
                <c:pt idx="914">
                  <c:v>1.9743245192861022E-2</c:v>
                </c:pt>
                <c:pt idx="915">
                  <c:v>1.9787710144134763E-2</c:v>
                </c:pt>
                <c:pt idx="916">
                  <c:v>1.9736985289489563E-2</c:v>
                </c:pt>
                <c:pt idx="917">
                  <c:v>1.9793287626939701E-2</c:v>
                </c:pt>
                <c:pt idx="918">
                  <c:v>1.9539824770369321E-2</c:v>
                </c:pt>
                <c:pt idx="919">
                  <c:v>2.0000000000624452E-2</c:v>
                </c:pt>
                <c:pt idx="920">
                  <c:v>1.9884142515652438E-2</c:v>
                </c:pt>
                <c:pt idx="921">
                  <c:v>1.9853636972937797E-2</c:v>
                </c:pt>
                <c:pt idx="922">
                  <c:v>1.9851486840322469E-2</c:v>
                </c:pt>
                <c:pt idx="923">
                  <c:v>1.9744078331850969E-2</c:v>
                </c:pt>
                <c:pt idx="924">
                  <c:v>1.968720820249794E-2</c:v>
                </c:pt>
                <c:pt idx="925">
                  <c:v>1.9638191926237523E-2</c:v>
                </c:pt>
                <c:pt idx="926">
                  <c:v>1.9450219566061841E-2</c:v>
                </c:pt>
                <c:pt idx="927">
                  <c:v>1.935505225140904E-2</c:v>
                </c:pt>
                <c:pt idx="928">
                  <c:v>1.9179208055233123E-2</c:v>
                </c:pt>
                <c:pt idx="929">
                  <c:v>1.9169235350672303E-2</c:v>
                </c:pt>
                <c:pt idx="930">
                  <c:v>1.9066526048383384E-2</c:v>
                </c:pt>
                <c:pt idx="931">
                  <c:v>1.9055642407513815E-2</c:v>
                </c:pt>
                <c:pt idx="932">
                  <c:v>1.9026404229274013E-2</c:v>
                </c:pt>
                <c:pt idx="933">
                  <c:v>1.8882115251090861E-2</c:v>
                </c:pt>
                <c:pt idx="934">
                  <c:v>1.8842199098737519E-2</c:v>
                </c:pt>
                <c:pt idx="935">
                  <c:v>1.8839521269335534E-2</c:v>
                </c:pt>
                <c:pt idx="936">
                  <c:v>1.8892082136156525E-2</c:v>
                </c:pt>
                <c:pt idx="937">
                  <c:v>1.8825344953960137E-2</c:v>
                </c:pt>
                <c:pt idx="938">
                  <c:v>1.8763703226611621E-2</c:v>
                </c:pt>
                <c:pt idx="939">
                  <c:v>1.8793735611316288E-2</c:v>
                </c:pt>
                <c:pt idx="940">
                  <c:v>1.9999999982273562E-2</c:v>
                </c:pt>
                <c:pt idx="941">
                  <c:v>2.0071357358160812E-2</c:v>
                </c:pt>
                <c:pt idx="942">
                  <c:v>2.0123197036573611E-2</c:v>
                </c:pt>
                <c:pt idx="943">
                  <c:v>2.00364321663308E-2</c:v>
                </c:pt>
                <c:pt idx="944">
                  <c:v>2.0013348038279782E-2</c:v>
                </c:pt>
                <c:pt idx="945">
                  <c:v>1.9937116234834323E-2</c:v>
                </c:pt>
                <c:pt idx="946">
                  <c:v>2.0002772707505289E-2</c:v>
                </c:pt>
                <c:pt idx="947">
                  <c:v>2.0081338929831816E-2</c:v>
                </c:pt>
                <c:pt idx="948">
                  <c:v>2.0142840569972027E-2</c:v>
                </c:pt>
                <c:pt idx="949">
                  <c:v>2.009196206382385E-2</c:v>
                </c:pt>
                <c:pt idx="950">
                  <c:v>2.0046314714415692E-2</c:v>
                </c:pt>
                <c:pt idx="951">
                  <c:v>1.9751163514145183E-2</c:v>
                </c:pt>
                <c:pt idx="952">
                  <c:v>1.9787565219474987E-2</c:v>
                </c:pt>
                <c:pt idx="953">
                  <c:v>1.9730214069736483E-2</c:v>
                </c:pt>
                <c:pt idx="954">
                  <c:v>1.9582675968021487E-2</c:v>
                </c:pt>
                <c:pt idx="955">
                  <c:v>1.9575429990442376E-2</c:v>
                </c:pt>
                <c:pt idx="956">
                  <c:v>1.9615953663151605E-2</c:v>
                </c:pt>
                <c:pt idx="957">
                  <c:v>1.9725885207028171E-2</c:v>
                </c:pt>
                <c:pt idx="958">
                  <c:v>1.9760479329853208E-2</c:v>
                </c:pt>
                <c:pt idx="959">
                  <c:v>1.9986683196528621E-2</c:v>
                </c:pt>
                <c:pt idx="960">
                  <c:v>1.9992362265404285E-2</c:v>
                </c:pt>
                <c:pt idx="961">
                  <c:v>2.0067010847825292E-2</c:v>
                </c:pt>
                <c:pt idx="962">
                  <c:v>2.0143658328793071E-2</c:v>
                </c:pt>
                <c:pt idx="963">
                  <c:v>2.0000000000253652E-2</c:v>
                </c:pt>
                <c:pt idx="964">
                  <c:v>1.9932549069504601E-2</c:v>
                </c:pt>
                <c:pt idx="965">
                  <c:v>1.9960998952338403E-2</c:v>
                </c:pt>
                <c:pt idx="966">
                  <c:v>2.0017833933007979E-2</c:v>
                </c:pt>
                <c:pt idx="967">
                  <c:v>1.9961275411204973E-2</c:v>
                </c:pt>
                <c:pt idx="968">
                  <c:v>2.0006297314792455E-2</c:v>
                </c:pt>
                <c:pt idx="969">
                  <c:v>1.9995331504720482E-2</c:v>
                </c:pt>
                <c:pt idx="970">
                  <c:v>1.9998834768735672E-2</c:v>
                </c:pt>
                <c:pt idx="971">
                  <c:v>2.0016957036730197E-2</c:v>
                </c:pt>
                <c:pt idx="972">
                  <c:v>2.0099693307819272E-2</c:v>
                </c:pt>
                <c:pt idx="973">
                  <c:v>2.0095364605033451E-2</c:v>
                </c:pt>
                <c:pt idx="974">
                  <c:v>1.9999127070713683E-2</c:v>
                </c:pt>
                <c:pt idx="975">
                  <c:v>1.982319061294683E-2</c:v>
                </c:pt>
                <c:pt idx="976">
                  <c:v>1.9834251139212965E-2</c:v>
                </c:pt>
                <c:pt idx="977">
                  <c:v>1.9826631025610657E-2</c:v>
                </c:pt>
                <c:pt idx="978">
                  <c:v>1.9840390434688365E-2</c:v>
                </c:pt>
                <c:pt idx="979">
                  <c:v>1.9928278619296125E-2</c:v>
                </c:pt>
                <c:pt idx="980">
                  <c:v>1.9948466077448615E-2</c:v>
                </c:pt>
                <c:pt idx="981">
                  <c:v>1.9903906947991531E-2</c:v>
                </c:pt>
                <c:pt idx="982">
                  <c:v>1.9999999979915913E-2</c:v>
                </c:pt>
                <c:pt idx="983">
                  <c:v>1.9996683060521749E-2</c:v>
                </c:pt>
                <c:pt idx="984">
                  <c:v>1.9901465512050843E-2</c:v>
                </c:pt>
                <c:pt idx="985">
                  <c:v>1.9863351875503213E-2</c:v>
                </c:pt>
                <c:pt idx="986">
                  <c:v>1.9794015963964403E-2</c:v>
                </c:pt>
                <c:pt idx="987">
                  <c:v>1.9731260657809647E-2</c:v>
                </c:pt>
                <c:pt idx="988">
                  <c:v>1.9588998653094367E-2</c:v>
                </c:pt>
                <c:pt idx="989">
                  <c:v>1.9638706262957731E-2</c:v>
                </c:pt>
                <c:pt idx="990">
                  <c:v>1.9584127017307697E-2</c:v>
                </c:pt>
                <c:pt idx="991">
                  <c:v>1.9571882006418208E-2</c:v>
                </c:pt>
                <c:pt idx="992">
                  <c:v>1.9583302770834463E-2</c:v>
                </c:pt>
                <c:pt idx="993">
                  <c:v>1.964771544924928E-2</c:v>
                </c:pt>
                <c:pt idx="994">
                  <c:v>1.9673573304188757E-2</c:v>
                </c:pt>
                <c:pt idx="995">
                  <c:v>1.9733014061786083E-2</c:v>
                </c:pt>
                <c:pt idx="996">
                  <c:v>1.972327668111365E-2</c:v>
                </c:pt>
                <c:pt idx="997">
                  <c:v>1.9780689858301885E-2</c:v>
                </c:pt>
                <c:pt idx="998">
                  <c:v>1.9923333172822185E-2</c:v>
                </c:pt>
                <c:pt idx="999">
                  <c:v>1.9861099000381518E-2</c:v>
                </c:pt>
                <c:pt idx="1000">
                  <c:v>1.98416239809595E-2</c:v>
                </c:pt>
                <c:pt idx="1001">
                  <c:v>1.9740790314894254E-2</c:v>
                </c:pt>
                <c:pt idx="1002">
                  <c:v>1.9703044251105393E-2</c:v>
                </c:pt>
                <c:pt idx="1003">
                  <c:v>1.9671051368293686E-2</c:v>
                </c:pt>
                <c:pt idx="1004">
                  <c:v>2.0000000016533612E-2</c:v>
                </c:pt>
                <c:pt idx="1005">
                  <c:v>1.9923182146398263E-2</c:v>
                </c:pt>
                <c:pt idx="1006">
                  <c:v>1.9849199270672552E-2</c:v>
                </c:pt>
                <c:pt idx="1007">
                  <c:v>1.9763198099811072E-2</c:v>
                </c:pt>
                <c:pt idx="1008">
                  <c:v>1.9732617398333561E-2</c:v>
                </c:pt>
                <c:pt idx="1009">
                  <c:v>1.9742544679988473E-2</c:v>
                </c:pt>
                <c:pt idx="1010">
                  <c:v>1.9629456748056551E-2</c:v>
                </c:pt>
                <c:pt idx="1011">
                  <c:v>1.9659520291590231E-2</c:v>
                </c:pt>
                <c:pt idx="1012">
                  <c:v>1.9587290138708541E-2</c:v>
                </c:pt>
                <c:pt idx="1013">
                  <c:v>1.9584462043546261E-2</c:v>
                </c:pt>
                <c:pt idx="1014">
                  <c:v>1.9559103236006497E-2</c:v>
                </c:pt>
                <c:pt idx="1015">
                  <c:v>1.9573042098589323E-2</c:v>
                </c:pt>
                <c:pt idx="1016">
                  <c:v>1.9690582114511242E-2</c:v>
                </c:pt>
                <c:pt idx="1017">
                  <c:v>1.9808175930849561E-2</c:v>
                </c:pt>
                <c:pt idx="1018">
                  <c:v>1.9961589114566098E-2</c:v>
                </c:pt>
                <c:pt idx="1019">
                  <c:v>1.9905690407536383E-2</c:v>
                </c:pt>
                <c:pt idx="1020">
                  <c:v>2.0033988959545852E-2</c:v>
                </c:pt>
                <c:pt idx="1021">
                  <c:v>1.9927433991169603E-2</c:v>
                </c:pt>
                <c:pt idx="1022">
                  <c:v>1.9839099907583025E-2</c:v>
                </c:pt>
                <c:pt idx="1023">
                  <c:v>1.9954968263118437E-2</c:v>
                </c:pt>
                <c:pt idx="1024">
                  <c:v>2.0000000001807804E-2</c:v>
                </c:pt>
                <c:pt idx="1025">
                  <c:v>1.9955716301628245E-2</c:v>
                </c:pt>
                <c:pt idx="1026">
                  <c:v>1.9788202887793351E-2</c:v>
                </c:pt>
                <c:pt idx="1027">
                  <c:v>1.9930048986724021E-2</c:v>
                </c:pt>
                <c:pt idx="1028">
                  <c:v>1.9980711130776783E-2</c:v>
                </c:pt>
                <c:pt idx="1029">
                  <c:v>1.9981440934531403E-2</c:v>
                </c:pt>
                <c:pt idx="1030">
                  <c:v>2.0034954103625591E-2</c:v>
                </c:pt>
                <c:pt idx="1031">
                  <c:v>2.0024501376273013E-2</c:v>
                </c:pt>
                <c:pt idx="1032">
                  <c:v>2.0215957022721304E-2</c:v>
                </c:pt>
                <c:pt idx="1033">
                  <c:v>2.0325894933833827E-2</c:v>
                </c:pt>
                <c:pt idx="1034">
                  <c:v>2.0414823000355693E-2</c:v>
                </c:pt>
                <c:pt idx="1035">
                  <c:v>2.0446427560260091E-2</c:v>
                </c:pt>
                <c:pt idx="1036">
                  <c:v>2.0552192317397279E-2</c:v>
                </c:pt>
                <c:pt idx="1037">
                  <c:v>2.0806727014705456E-2</c:v>
                </c:pt>
                <c:pt idx="1038">
                  <c:v>2.1021277966870266E-2</c:v>
                </c:pt>
                <c:pt idx="1039">
                  <c:v>2.0866271884068401E-2</c:v>
                </c:pt>
                <c:pt idx="1040">
                  <c:v>2.0897955209484242E-2</c:v>
                </c:pt>
                <c:pt idx="1041">
                  <c:v>2.0854048490110612E-2</c:v>
                </c:pt>
                <c:pt idx="1042">
                  <c:v>2.0711902139525052E-2</c:v>
                </c:pt>
                <c:pt idx="1043">
                  <c:v>2.0000000084142891E-2</c:v>
                </c:pt>
                <c:pt idx="1044">
                  <c:v>2.0264155201501381E-2</c:v>
                </c:pt>
                <c:pt idx="1045">
                  <c:v>2.025104698774494E-2</c:v>
                </c:pt>
                <c:pt idx="1046">
                  <c:v>2.0148207729492402E-2</c:v>
                </c:pt>
                <c:pt idx="1047">
                  <c:v>2.0172704897851338E-2</c:v>
                </c:pt>
                <c:pt idx="1048">
                  <c:v>2.027558050856865E-2</c:v>
                </c:pt>
                <c:pt idx="1049">
                  <c:v>2.0295143763730202E-2</c:v>
                </c:pt>
                <c:pt idx="1050">
                  <c:v>2.0148429673194478E-2</c:v>
                </c:pt>
                <c:pt idx="1051">
                  <c:v>2.0201808407473976E-2</c:v>
                </c:pt>
                <c:pt idx="1052">
                  <c:v>2.0281072196039612E-2</c:v>
                </c:pt>
                <c:pt idx="1053">
                  <c:v>2.0297191009587771E-2</c:v>
                </c:pt>
                <c:pt idx="1054">
                  <c:v>2.0248708159009646E-2</c:v>
                </c:pt>
                <c:pt idx="1055">
                  <c:v>2.0244039846016342E-2</c:v>
                </c:pt>
                <c:pt idx="1056">
                  <c:v>2.0227151812546199E-2</c:v>
                </c:pt>
                <c:pt idx="1057">
                  <c:v>2.0037235152290049E-2</c:v>
                </c:pt>
                <c:pt idx="1058">
                  <c:v>2.0139963211109252E-2</c:v>
                </c:pt>
                <c:pt idx="1059">
                  <c:v>2.0106203176398548E-2</c:v>
                </c:pt>
                <c:pt idx="1060">
                  <c:v>2.0118173404799752E-2</c:v>
                </c:pt>
                <c:pt idx="1061">
                  <c:v>1.9992606891214983E-2</c:v>
                </c:pt>
                <c:pt idx="1062">
                  <c:v>1.9954462123107981E-2</c:v>
                </c:pt>
                <c:pt idx="1063">
                  <c:v>1.9843203618483529E-2</c:v>
                </c:pt>
                <c:pt idx="1064">
                  <c:v>1.9868185239671588E-2</c:v>
                </c:pt>
                <c:pt idx="1065">
                  <c:v>1.9969802364208023E-2</c:v>
                </c:pt>
                <c:pt idx="1066">
                  <c:v>1.9999999979166988E-2</c:v>
                </c:pt>
                <c:pt idx="1067">
                  <c:v>1.9868391354848323E-2</c:v>
                </c:pt>
                <c:pt idx="1068">
                  <c:v>2.0138111030349518E-2</c:v>
                </c:pt>
                <c:pt idx="1069">
                  <c:v>2.0275152959545052E-2</c:v>
                </c:pt>
                <c:pt idx="1070">
                  <c:v>2.0188807026214894E-2</c:v>
                </c:pt>
                <c:pt idx="1071">
                  <c:v>2.0214623852512867E-2</c:v>
                </c:pt>
                <c:pt idx="1072">
                  <c:v>2.0252026146936178E-2</c:v>
                </c:pt>
                <c:pt idx="1073">
                  <c:v>2.0251145413219956E-2</c:v>
                </c:pt>
                <c:pt idx="1074">
                  <c:v>2.0567511895027837E-2</c:v>
                </c:pt>
                <c:pt idx="1075">
                  <c:v>2.0930255326968489E-2</c:v>
                </c:pt>
                <c:pt idx="1076">
                  <c:v>2.0945797349528152E-2</c:v>
                </c:pt>
                <c:pt idx="1077">
                  <c:v>2.0846738102511392E-2</c:v>
                </c:pt>
                <c:pt idx="1078">
                  <c:v>2.0924065518716992E-2</c:v>
                </c:pt>
                <c:pt idx="1079">
                  <c:v>2.0769043873210876E-2</c:v>
                </c:pt>
                <c:pt idx="1080">
                  <c:v>2.0944227559730272E-2</c:v>
                </c:pt>
                <c:pt idx="1081">
                  <c:v>2.0869297600808016E-2</c:v>
                </c:pt>
                <c:pt idx="1082">
                  <c:v>2.0624060498732531E-2</c:v>
                </c:pt>
                <c:pt idx="1083">
                  <c:v>2.0719890702508435E-2</c:v>
                </c:pt>
                <c:pt idx="1084">
                  <c:v>2.064098273878584E-2</c:v>
                </c:pt>
                <c:pt idx="1085">
                  <c:v>2.0771596108283202E-2</c:v>
                </c:pt>
                <c:pt idx="1086">
                  <c:v>2.1062046140170418E-2</c:v>
                </c:pt>
                <c:pt idx="1087">
                  <c:v>2.0000000000128356E-2</c:v>
                </c:pt>
                <c:pt idx="1088">
                  <c:v>1.9804361913760723E-2</c:v>
                </c:pt>
                <c:pt idx="1089">
                  <c:v>1.9748806678233873E-2</c:v>
                </c:pt>
                <c:pt idx="1090">
                  <c:v>1.9718547915502725E-2</c:v>
                </c:pt>
                <c:pt idx="1091">
                  <c:v>1.9843825469456785E-2</c:v>
                </c:pt>
                <c:pt idx="1092">
                  <c:v>2.039966859878424E-2</c:v>
                </c:pt>
                <c:pt idx="1093">
                  <c:v>2.0772500053511049E-2</c:v>
                </c:pt>
                <c:pt idx="1094">
                  <c:v>2.07068679118842E-2</c:v>
                </c:pt>
                <c:pt idx="1095">
                  <c:v>2.0572485926108008E-2</c:v>
                </c:pt>
                <c:pt idx="1096">
                  <c:v>2.0406448980272891E-2</c:v>
                </c:pt>
                <c:pt idx="1097">
                  <c:v>2.0390322112695911E-2</c:v>
                </c:pt>
                <c:pt idx="1098">
                  <c:v>2.0290374630463806E-2</c:v>
                </c:pt>
                <c:pt idx="1099">
                  <c:v>2.0322630697593443E-2</c:v>
                </c:pt>
                <c:pt idx="1100">
                  <c:v>2.0188510398605638E-2</c:v>
                </c:pt>
                <c:pt idx="1101">
                  <c:v>2.0178096903401423E-2</c:v>
                </c:pt>
                <c:pt idx="1102">
                  <c:v>2.0203595765846401E-2</c:v>
                </c:pt>
                <c:pt idx="1103">
                  <c:v>2.0298131233395827E-2</c:v>
                </c:pt>
                <c:pt idx="1104">
                  <c:v>2.0502981407991398E-2</c:v>
                </c:pt>
                <c:pt idx="1105">
                  <c:v>2.0393921829719452E-2</c:v>
                </c:pt>
                <c:pt idx="1106">
                  <c:v>2.0245571817757806E-2</c:v>
                </c:pt>
                <c:pt idx="1107">
                  <c:v>1.9999999997995579E-2</c:v>
                </c:pt>
                <c:pt idx="1108">
                  <c:v>2.0047979473148202E-2</c:v>
                </c:pt>
                <c:pt idx="1109">
                  <c:v>2.0033645434052019E-2</c:v>
                </c:pt>
                <c:pt idx="1110">
                  <c:v>1.9904542437199361E-2</c:v>
                </c:pt>
                <c:pt idx="1111">
                  <c:v>1.988223937651817E-2</c:v>
                </c:pt>
                <c:pt idx="1112">
                  <c:v>1.997932376731559E-2</c:v>
                </c:pt>
                <c:pt idx="1113">
                  <c:v>1.9781259531092821E-2</c:v>
                </c:pt>
                <c:pt idx="1114">
                  <c:v>1.9671018474094405E-2</c:v>
                </c:pt>
                <c:pt idx="1115">
                  <c:v>1.9592980174364567E-2</c:v>
                </c:pt>
                <c:pt idx="1116">
                  <c:v>1.9642534808660808E-2</c:v>
                </c:pt>
                <c:pt idx="1117">
                  <c:v>1.9662663803321347E-2</c:v>
                </c:pt>
                <c:pt idx="1118">
                  <c:v>1.9588066801207143E-2</c:v>
                </c:pt>
                <c:pt idx="1119">
                  <c:v>1.9684213217499243E-2</c:v>
                </c:pt>
                <c:pt idx="1120">
                  <c:v>1.9658601811614287E-2</c:v>
                </c:pt>
                <c:pt idx="1121">
                  <c:v>1.9554360155463121E-2</c:v>
                </c:pt>
                <c:pt idx="1122">
                  <c:v>1.9602988672001921E-2</c:v>
                </c:pt>
                <c:pt idx="1123">
                  <c:v>1.9581921174495101E-2</c:v>
                </c:pt>
                <c:pt idx="1124">
                  <c:v>1.961439210291618E-2</c:v>
                </c:pt>
                <c:pt idx="1125">
                  <c:v>1.9810682345156663E-2</c:v>
                </c:pt>
                <c:pt idx="1126">
                  <c:v>1.974591393250524E-2</c:v>
                </c:pt>
                <c:pt idx="1127">
                  <c:v>1.9634550239128704E-2</c:v>
                </c:pt>
                <c:pt idx="1128">
                  <c:v>2.0000000000078191E-2</c:v>
                </c:pt>
                <c:pt idx="1129">
                  <c:v>1.9922789417321726E-2</c:v>
                </c:pt>
                <c:pt idx="1130">
                  <c:v>1.9926011831036781E-2</c:v>
                </c:pt>
                <c:pt idx="1131">
                  <c:v>1.9826869862071841E-2</c:v>
                </c:pt>
                <c:pt idx="1132">
                  <c:v>1.9775744599209943E-2</c:v>
                </c:pt>
                <c:pt idx="1133">
                  <c:v>1.9804989131591483E-2</c:v>
                </c:pt>
                <c:pt idx="1134">
                  <c:v>1.9720736971818881E-2</c:v>
                </c:pt>
                <c:pt idx="1135">
                  <c:v>1.9620831602816895E-2</c:v>
                </c:pt>
                <c:pt idx="1136">
                  <c:v>1.9690351497715718E-2</c:v>
                </c:pt>
                <c:pt idx="1137">
                  <c:v>1.9630203437016061E-2</c:v>
                </c:pt>
                <c:pt idx="1138">
                  <c:v>1.9702846825119805E-2</c:v>
                </c:pt>
                <c:pt idx="1139">
                  <c:v>1.9760442138675241E-2</c:v>
                </c:pt>
                <c:pt idx="1140">
                  <c:v>1.9712232958664644E-2</c:v>
                </c:pt>
                <c:pt idx="1141">
                  <c:v>1.967602117354646E-2</c:v>
                </c:pt>
                <c:pt idx="1142">
                  <c:v>1.9596987492541084E-2</c:v>
                </c:pt>
                <c:pt idx="1143">
                  <c:v>1.9510779209823033E-2</c:v>
                </c:pt>
                <c:pt idx="1144">
                  <c:v>1.9401894612569207E-2</c:v>
                </c:pt>
                <c:pt idx="1145">
                  <c:v>1.9362332693366922E-2</c:v>
                </c:pt>
                <c:pt idx="1146">
                  <c:v>1.9425890963064841E-2</c:v>
                </c:pt>
                <c:pt idx="1147">
                  <c:v>1.9360351302621776E-2</c:v>
                </c:pt>
                <c:pt idx="1148">
                  <c:v>1.9468256200590631E-2</c:v>
                </c:pt>
                <c:pt idx="1149">
                  <c:v>1.9999999999626993E-2</c:v>
                </c:pt>
                <c:pt idx="1150">
                  <c:v>1.9963922107516643E-2</c:v>
                </c:pt>
                <c:pt idx="1151">
                  <c:v>1.9918441654058424E-2</c:v>
                </c:pt>
                <c:pt idx="1152">
                  <c:v>1.9767246391640451E-2</c:v>
                </c:pt>
                <c:pt idx="1153">
                  <c:v>1.9689472732419028E-2</c:v>
                </c:pt>
                <c:pt idx="1154">
                  <c:v>1.9548155587843861E-2</c:v>
                </c:pt>
                <c:pt idx="1155">
                  <c:v>1.9464347370663649E-2</c:v>
                </c:pt>
                <c:pt idx="1156">
                  <c:v>1.954486841041941E-2</c:v>
                </c:pt>
                <c:pt idx="1157">
                  <c:v>1.9427611037660414E-2</c:v>
                </c:pt>
                <c:pt idx="1158">
                  <c:v>1.9475898634881961E-2</c:v>
                </c:pt>
                <c:pt idx="1159">
                  <c:v>1.9510107212355136E-2</c:v>
                </c:pt>
                <c:pt idx="1160">
                  <c:v>1.9565124797601176E-2</c:v>
                </c:pt>
                <c:pt idx="1161">
                  <c:v>1.9421606027779485E-2</c:v>
                </c:pt>
                <c:pt idx="1162">
                  <c:v>1.9400049948171585E-2</c:v>
                </c:pt>
                <c:pt idx="1163">
                  <c:v>1.9332604240422564E-2</c:v>
                </c:pt>
                <c:pt idx="1164">
                  <c:v>1.9329193306313091E-2</c:v>
                </c:pt>
                <c:pt idx="1165">
                  <c:v>1.9401502699588357E-2</c:v>
                </c:pt>
                <c:pt idx="1166">
                  <c:v>1.9254433295531028E-2</c:v>
                </c:pt>
                <c:pt idx="1167">
                  <c:v>1.9319836375415761E-2</c:v>
                </c:pt>
                <c:pt idx="1168">
                  <c:v>1.9276154614321177E-2</c:v>
                </c:pt>
                <c:pt idx="1169">
                  <c:v>1.9169504244261153E-2</c:v>
                </c:pt>
                <c:pt idx="1170">
                  <c:v>1.9075912944994156E-2</c:v>
                </c:pt>
                <c:pt idx="1171">
                  <c:v>2.0000000045428415E-2</c:v>
                </c:pt>
                <c:pt idx="1172">
                  <c:v>1.9864162264828525E-2</c:v>
                </c:pt>
                <c:pt idx="1173">
                  <c:v>1.9896036880603506E-2</c:v>
                </c:pt>
                <c:pt idx="1174">
                  <c:v>1.9805200588620443E-2</c:v>
                </c:pt>
                <c:pt idx="1175">
                  <c:v>1.9960002529051061E-2</c:v>
                </c:pt>
                <c:pt idx="1176">
                  <c:v>1.9911893536338501E-2</c:v>
                </c:pt>
                <c:pt idx="1177">
                  <c:v>1.9906479291397487E-2</c:v>
                </c:pt>
                <c:pt idx="1178">
                  <c:v>1.9898131976404439E-2</c:v>
                </c:pt>
                <c:pt idx="1179">
                  <c:v>1.9873946416387865E-2</c:v>
                </c:pt>
                <c:pt idx="1180">
                  <c:v>1.987930526019448E-2</c:v>
                </c:pt>
                <c:pt idx="1181">
                  <c:v>1.9763750232868509E-2</c:v>
                </c:pt>
                <c:pt idx="1182">
                  <c:v>1.9833469266958524E-2</c:v>
                </c:pt>
                <c:pt idx="1183">
                  <c:v>1.9645808393415471E-2</c:v>
                </c:pt>
                <c:pt idx="1184">
                  <c:v>1.9599668062205901E-2</c:v>
                </c:pt>
                <c:pt idx="1185">
                  <c:v>1.9815724105586199E-2</c:v>
                </c:pt>
                <c:pt idx="1186">
                  <c:v>1.9796786666616353E-2</c:v>
                </c:pt>
                <c:pt idx="1187">
                  <c:v>1.9844932246798147E-2</c:v>
                </c:pt>
                <c:pt idx="1188">
                  <c:v>1.9814332035662643E-2</c:v>
                </c:pt>
                <c:pt idx="1189">
                  <c:v>1.9748103065146363E-2</c:v>
                </c:pt>
                <c:pt idx="1190">
                  <c:v>1.9602173612412253E-2</c:v>
                </c:pt>
                <c:pt idx="1191">
                  <c:v>1.9432634517161387E-2</c:v>
                </c:pt>
                <c:pt idx="1192">
                  <c:v>2.0000000012872412E-2</c:v>
                </c:pt>
                <c:pt idx="1193">
                  <c:v>1.9897100487188291E-2</c:v>
                </c:pt>
                <c:pt idx="1194">
                  <c:v>1.9850242659508122E-2</c:v>
                </c:pt>
                <c:pt idx="1195">
                  <c:v>1.9878697657286649E-2</c:v>
                </c:pt>
                <c:pt idx="1196">
                  <c:v>1.9891694732914501E-2</c:v>
                </c:pt>
                <c:pt idx="1197">
                  <c:v>1.9766503628203293E-2</c:v>
                </c:pt>
                <c:pt idx="1198">
                  <c:v>1.9670508468583925E-2</c:v>
                </c:pt>
                <c:pt idx="1199">
                  <c:v>1.9536956102548034E-2</c:v>
                </c:pt>
                <c:pt idx="1200">
                  <c:v>1.9476795100414109E-2</c:v>
                </c:pt>
                <c:pt idx="1201">
                  <c:v>1.947790835332254E-2</c:v>
                </c:pt>
                <c:pt idx="1202">
                  <c:v>1.9719180181355263E-2</c:v>
                </c:pt>
                <c:pt idx="1203">
                  <c:v>1.96079068138597E-2</c:v>
                </c:pt>
                <c:pt idx="1204">
                  <c:v>1.9690413334051023E-2</c:v>
                </c:pt>
                <c:pt idx="1205">
                  <c:v>1.9920036095406976E-2</c:v>
                </c:pt>
                <c:pt idx="1206">
                  <c:v>2.0062217317357592E-2</c:v>
                </c:pt>
                <c:pt idx="1207">
                  <c:v>2.010891729553654E-2</c:v>
                </c:pt>
                <c:pt idx="1208">
                  <c:v>2.003620964131899E-2</c:v>
                </c:pt>
                <c:pt idx="1209">
                  <c:v>2.0117029479811702E-2</c:v>
                </c:pt>
                <c:pt idx="1210">
                  <c:v>2.0343275211420396E-2</c:v>
                </c:pt>
                <c:pt idx="1211">
                  <c:v>2.0186143915583071E-2</c:v>
                </c:pt>
                <c:pt idx="1212">
                  <c:v>2.0307732089894358E-2</c:v>
                </c:pt>
                <c:pt idx="1213">
                  <c:v>2.0000000027292016E-2</c:v>
                </c:pt>
                <c:pt idx="1214">
                  <c:v>2.0102092744779202E-2</c:v>
                </c:pt>
                <c:pt idx="1215">
                  <c:v>2.0175732447332895E-2</c:v>
                </c:pt>
                <c:pt idx="1216">
                  <c:v>2.0517392873321452E-2</c:v>
                </c:pt>
                <c:pt idx="1217">
                  <c:v>2.0599845886167412E-2</c:v>
                </c:pt>
                <c:pt idx="1218">
                  <c:v>2.0631867679116237E-2</c:v>
                </c:pt>
                <c:pt idx="1219">
                  <c:v>2.0609828795028796E-2</c:v>
                </c:pt>
                <c:pt idx="1220">
                  <c:v>2.0801744627372932E-2</c:v>
                </c:pt>
                <c:pt idx="1221">
                  <c:v>2.0788811282238598E-2</c:v>
                </c:pt>
                <c:pt idx="1222">
                  <c:v>2.0757337474785382E-2</c:v>
                </c:pt>
                <c:pt idx="1223">
                  <c:v>2.0726705248406873E-2</c:v>
                </c:pt>
                <c:pt idx="1224">
                  <c:v>2.064688416189513E-2</c:v>
                </c:pt>
                <c:pt idx="1225">
                  <c:v>2.0557113724138241E-2</c:v>
                </c:pt>
                <c:pt idx="1226">
                  <c:v>2.0729857251812735E-2</c:v>
                </c:pt>
                <c:pt idx="1227">
                  <c:v>2.0634399541871212E-2</c:v>
                </c:pt>
                <c:pt idx="1228">
                  <c:v>2.0535607401211096E-2</c:v>
                </c:pt>
                <c:pt idx="1229">
                  <c:v>2.0634571217775812E-2</c:v>
                </c:pt>
                <c:pt idx="1230">
                  <c:v>2.0638145043654889E-2</c:v>
                </c:pt>
                <c:pt idx="1231">
                  <c:v>2.0610767803079702E-2</c:v>
                </c:pt>
                <c:pt idx="1232">
                  <c:v>2.0717760785225369E-2</c:v>
                </c:pt>
                <c:pt idx="1233">
                  <c:v>2.0740589192039378E-2</c:v>
                </c:pt>
                <c:pt idx="1234">
                  <c:v>2.0000000007591293E-2</c:v>
                </c:pt>
                <c:pt idx="1235">
                  <c:v>2.0079648980046896E-2</c:v>
                </c:pt>
                <c:pt idx="1236">
                  <c:v>2.0077773140871016E-2</c:v>
                </c:pt>
                <c:pt idx="1237">
                  <c:v>2.0059035293510493E-2</c:v>
                </c:pt>
                <c:pt idx="1238">
                  <c:v>2.0036275045682152E-2</c:v>
                </c:pt>
                <c:pt idx="1239">
                  <c:v>2.0119597353369382E-2</c:v>
                </c:pt>
                <c:pt idx="1240">
                  <c:v>2.0173860710131542E-2</c:v>
                </c:pt>
                <c:pt idx="1241">
                  <c:v>2.0329500645454409E-2</c:v>
                </c:pt>
                <c:pt idx="1242">
                  <c:v>2.0427497482396056E-2</c:v>
                </c:pt>
                <c:pt idx="1243">
                  <c:v>2.0493888348977151E-2</c:v>
                </c:pt>
                <c:pt idx="1244">
                  <c:v>2.0579145490091492E-2</c:v>
                </c:pt>
                <c:pt idx="1245">
                  <c:v>2.0906228178238857E-2</c:v>
                </c:pt>
                <c:pt idx="1246">
                  <c:v>2.0852533006174002E-2</c:v>
                </c:pt>
                <c:pt idx="1247">
                  <c:v>2.0885813204582156E-2</c:v>
                </c:pt>
                <c:pt idx="1248">
                  <c:v>2.0692821255135538E-2</c:v>
                </c:pt>
                <c:pt idx="1249">
                  <c:v>2.0602097448276967E-2</c:v>
                </c:pt>
                <c:pt idx="1250">
                  <c:v>2.0526516790349673E-2</c:v>
                </c:pt>
                <c:pt idx="1251">
                  <c:v>2.0463583810088178E-2</c:v>
                </c:pt>
                <c:pt idx="1252">
                  <c:v>2.0360145264077201E-2</c:v>
                </c:pt>
                <c:pt idx="1253">
                  <c:v>2.0492574347889477E-2</c:v>
                </c:pt>
                <c:pt idx="1254">
                  <c:v>2.0371706684007812E-2</c:v>
                </c:pt>
                <c:pt idx="1255">
                  <c:v>2.0317079959813016E-2</c:v>
                </c:pt>
                <c:pt idx="1256">
                  <c:v>1.9999999994921042E-2</c:v>
                </c:pt>
                <c:pt idx="1257">
                  <c:v>2.0142357337519436E-2</c:v>
                </c:pt>
                <c:pt idx="1258">
                  <c:v>2.0071813668890662E-2</c:v>
                </c:pt>
                <c:pt idx="1259">
                  <c:v>2.0310988780331111E-2</c:v>
                </c:pt>
                <c:pt idx="1260">
                  <c:v>2.0130524882161546E-2</c:v>
                </c:pt>
                <c:pt idx="1261">
                  <c:v>2.0127997699076212E-2</c:v>
                </c:pt>
                <c:pt idx="1262">
                  <c:v>2.017082782055701E-2</c:v>
                </c:pt>
                <c:pt idx="1263">
                  <c:v>2.019883128450559E-2</c:v>
                </c:pt>
                <c:pt idx="1264">
                  <c:v>2.018297836832161E-2</c:v>
                </c:pt>
                <c:pt idx="1265">
                  <c:v>2.0245885627028032E-2</c:v>
                </c:pt>
                <c:pt idx="1266">
                  <c:v>2.0251780931698077E-2</c:v>
                </c:pt>
                <c:pt idx="1267">
                  <c:v>2.0245161283153845E-2</c:v>
                </c:pt>
                <c:pt idx="1268">
                  <c:v>2.0171690672648471E-2</c:v>
                </c:pt>
                <c:pt idx="1269">
                  <c:v>2.0375723712277402E-2</c:v>
                </c:pt>
                <c:pt idx="1270">
                  <c:v>2.0293318273227071E-2</c:v>
                </c:pt>
                <c:pt idx="1271">
                  <c:v>2.0181708262642283E-2</c:v>
                </c:pt>
                <c:pt idx="1272">
                  <c:v>2.0162523100625229E-2</c:v>
                </c:pt>
                <c:pt idx="1273">
                  <c:v>2.0135602666698792E-2</c:v>
                </c:pt>
                <c:pt idx="1274">
                  <c:v>2.0382039312612121E-2</c:v>
                </c:pt>
                <c:pt idx="1275">
                  <c:v>2.0442620432985822E-2</c:v>
                </c:pt>
                <c:pt idx="1276">
                  <c:v>2.0000000009214359E-2</c:v>
                </c:pt>
                <c:pt idx="1277">
                  <c:v>2.0279158955380152E-2</c:v>
                </c:pt>
                <c:pt idx="1278">
                  <c:v>2.0311887512570157E-2</c:v>
                </c:pt>
                <c:pt idx="1279">
                  <c:v>2.0241529815608381E-2</c:v>
                </c:pt>
                <c:pt idx="1280">
                  <c:v>2.0152389103563186E-2</c:v>
                </c:pt>
                <c:pt idx="1281">
                  <c:v>2.0164854780754277E-2</c:v>
                </c:pt>
                <c:pt idx="1282">
                  <c:v>2.0150883682525482E-2</c:v>
                </c:pt>
                <c:pt idx="1283">
                  <c:v>2.0058385207998398E-2</c:v>
                </c:pt>
                <c:pt idx="1284">
                  <c:v>2.0301742981622118E-2</c:v>
                </c:pt>
                <c:pt idx="1285">
                  <c:v>2.0266966047338467E-2</c:v>
                </c:pt>
                <c:pt idx="1286">
                  <c:v>2.0340372803163594E-2</c:v>
                </c:pt>
                <c:pt idx="1287">
                  <c:v>2.0365027908664911E-2</c:v>
                </c:pt>
                <c:pt idx="1288">
                  <c:v>2.0523169147293199E-2</c:v>
                </c:pt>
                <c:pt idx="1289">
                  <c:v>2.0405595924035042E-2</c:v>
                </c:pt>
                <c:pt idx="1290">
                  <c:v>2.04826459157584E-2</c:v>
                </c:pt>
                <c:pt idx="1291">
                  <c:v>2.0319174290399197E-2</c:v>
                </c:pt>
                <c:pt idx="1292">
                  <c:v>2.0339265901819673E-2</c:v>
                </c:pt>
                <c:pt idx="1293">
                  <c:v>2.0531767557725494E-2</c:v>
                </c:pt>
                <c:pt idx="1294">
                  <c:v>2.0793160813787757E-2</c:v>
                </c:pt>
                <c:pt idx="1295">
                  <c:v>2.0000000000454602E-2</c:v>
                </c:pt>
                <c:pt idx="1296">
                  <c:v>2.0049478971096591E-2</c:v>
                </c:pt>
                <c:pt idx="1297">
                  <c:v>2.0036313641697411E-2</c:v>
                </c:pt>
                <c:pt idx="1298">
                  <c:v>1.9966050224585391E-2</c:v>
                </c:pt>
                <c:pt idx="1299">
                  <c:v>2.0233383159208192E-2</c:v>
                </c:pt>
                <c:pt idx="1300">
                  <c:v>2.0245220725194798E-2</c:v>
                </c:pt>
                <c:pt idx="1301">
                  <c:v>2.0225655533736585E-2</c:v>
                </c:pt>
                <c:pt idx="1302">
                  <c:v>2.0140439265972962E-2</c:v>
                </c:pt>
                <c:pt idx="1303">
                  <c:v>2.0113158491498029E-2</c:v>
                </c:pt>
                <c:pt idx="1304">
                  <c:v>2.0356335139686509E-2</c:v>
                </c:pt>
                <c:pt idx="1305">
                  <c:v>2.0197605380173816E-2</c:v>
                </c:pt>
                <c:pt idx="1306">
                  <c:v>2.0338731578484499E-2</c:v>
                </c:pt>
                <c:pt idx="1307">
                  <c:v>2.0445919091983802E-2</c:v>
                </c:pt>
                <c:pt idx="1308">
                  <c:v>2.0402603187166211E-2</c:v>
                </c:pt>
                <c:pt idx="1309">
                  <c:v>2.0412750648898623E-2</c:v>
                </c:pt>
                <c:pt idx="1310">
                  <c:v>2.0168434211368241E-2</c:v>
                </c:pt>
                <c:pt idx="1311">
                  <c:v>2.0278448886300256E-2</c:v>
                </c:pt>
                <c:pt idx="1312">
                  <c:v>2.0467852022052251E-2</c:v>
                </c:pt>
                <c:pt idx="1313">
                  <c:v>2.0441675212454123E-2</c:v>
                </c:pt>
                <c:pt idx="1314">
                  <c:v>2.0369435629898913E-2</c:v>
                </c:pt>
                <c:pt idx="1315">
                  <c:v>2.0405392050228191E-2</c:v>
                </c:pt>
                <c:pt idx="1316">
                  <c:v>2.0432712035104609E-2</c:v>
                </c:pt>
                <c:pt idx="1317">
                  <c:v>1.9999999988333062E-2</c:v>
                </c:pt>
                <c:pt idx="1318">
                  <c:v>2.0083242350159659E-2</c:v>
                </c:pt>
                <c:pt idx="1319">
                  <c:v>2.0112627536213786E-2</c:v>
                </c:pt>
                <c:pt idx="1320">
                  <c:v>2.0029822988011252E-2</c:v>
                </c:pt>
                <c:pt idx="1321">
                  <c:v>1.9827107783384434E-2</c:v>
                </c:pt>
                <c:pt idx="1322">
                  <c:v>1.9851852670403645E-2</c:v>
                </c:pt>
                <c:pt idx="1323">
                  <c:v>1.9913531582219823E-2</c:v>
                </c:pt>
                <c:pt idx="1324">
                  <c:v>2.019778519872634E-2</c:v>
                </c:pt>
                <c:pt idx="1325">
                  <c:v>2.038235910586518E-2</c:v>
                </c:pt>
                <c:pt idx="1326">
                  <c:v>2.0524575990389569E-2</c:v>
                </c:pt>
                <c:pt idx="1327">
                  <c:v>2.0569574658644597E-2</c:v>
                </c:pt>
                <c:pt idx="1328">
                  <c:v>2.1177308097054037E-2</c:v>
                </c:pt>
                <c:pt idx="1329">
                  <c:v>2.0968989028012114E-2</c:v>
                </c:pt>
                <c:pt idx="1330">
                  <c:v>2.115212657514089E-2</c:v>
                </c:pt>
                <c:pt idx="1331">
                  <c:v>2.1167108009647318E-2</c:v>
                </c:pt>
                <c:pt idx="1332">
                  <c:v>2.1066102406158482E-2</c:v>
                </c:pt>
                <c:pt idx="1333">
                  <c:v>2.118521022443761E-2</c:v>
                </c:pt>
                <c:pt idx="1334">
                  <c:v>2.1098191360174316E-2</c:v>
                </c:pt>
                <c:pt idx="1335">
                  <c:v>2.083812878154781E-2</c:v>
                </c:pt>
                <c:pt idx="1336">
                  <c:v>2.1056347610651553E-2</c:v>
                </c:pt>
                <c:pt idx="1337">
                  <c:v>2.1434785088597606E-2</c:v>
                </c:pt>
                <c:pt idx="1338">
                  <c:v>1.9999999969835747E-2</c:v>
                </c:pt>
                <c:pt idx="1339">
                  <c:v>2.0152449093514713E-2</c:v>
                </c:pt>
                <c:pt idx="1340">
                  <c:v>2.0116657314328837E-2</c:v>
                </c:pt>
                <c:pt idx="1341">
                  <c:v>2.0399600518781622E-2</c:v>
                </c:pt>
                <c:pt idx="1342">
                  <c:v>2.0491161584796656E-2</c:v>
                </c:pt>
                <c:pt idx="1343">
                  <c:v>2.04411047283749E-2</c:v>
                </c:pt>
                <c:pt idx="1344">
                  <c:v>2.0294935829214721E-2</c:v>
                </c:pt>
                <c:pt idx="1345">
                  <c:v>2.0342546626085981E-2</c:v>
                </c:pt>
                <c:pt idx="1346">
                  <c:v>2.0339525360413415E-2</c:v>
                </c:pt>
                <c:pt idx="1347">
                  <c:v>2.0504612757215452E-2</c:v>
                </c:pt>
                <c:pt idx="1348">
                  <c:v>2.0692341015576831E-2</c:v>
                </c:pt>
                <c:pt idx="1349">
                  <c:v>2.0637038384545284E-2</c:v>
                </c:pt>
                <c:pt idx="1350">
                  <c:v>2.0666838909691478E-2</c:v>
                </c:pt>
                <c:pt idx="1351">
                  <c:v>2.0854878347286249E-2</c:v>
                </c:pt>
                <c:pt idx="1352">
                  <c:v>2.0585875091030201E-2</c:v>
                </c:pt>
                <c:pt idx="1353">
                  <c:v>2.0526162129296994E-2</c:v>
                </c:pt>
                <c:pt idx="1354">
                  <c:v>2.0477962974862606E-2</c:v>
                </c:pt>
                <c:pt idx="1355">
                  <c:v>2.0571069999091626E-2</c:v>
                </c:pt>
                <c:pt idx="1356">
                  <c:v>2.0478186256277214E-2</c:v>
                </c:pt>
                <c:pt idx="1357">
                  <c:v>2.0446846552051402E-2</c:v>
                </c:pt>
                <c:pt idx="1358">
                  <c:v>2.0392396238443189E-2</c:v>
                </c:pt>
                <c:pt idx="1359">
                  <c:v>2.0000000002284912E-2</c:v>
                </c:pt>
                <c:pt idx="1360">
                  <c:v>1.9994683645043941E-2</c:v>
                </c:pt>
                <c:pt idx="1361">
                  <c:v>1.9884105932100892E-2</c:v>
                </c:pt>
                <c:pt idx="1362">
                  <c:v>1.9759170191269763E-2</c:v>
                </c:pt>
                <c:pt idx="1363">
                  <c:v>1.9833504852984983E-2</c:v>
                </c:pt>
                <c:pt idx="1364">
                  <c:v>1.976950780308042E-2</c:v>
                </c:pt>
                <c:pt idx="1365">
                  <c:v>1.9600376505584261E-2</c:v>
                </c:pt>
                <c:pt idx="1366">
                  <c:v>1.9479335783705521E-2</c:v>
                </c:pt>
                <c:pt idx="1367">
                  <c:v>1.9357670764498121E-2</c:v>
                </c:pt>
                <c:pt idx="1368">
                  <c:v>1.9322491231566964E-2</c:v>
                </c:pt>
                <c:pt idx="1369">
                  <c:v>1.9493582483024199E-2</c:v>
                </c:pt>
                <c:pt idx="1370">
                  <c:v>1.9669344943666223E-2</c:v>
                </c:pt>
                <c:pt idx="1371">
                  <c:v>1.9749676201093885E-2</c:v>
                </c:pt>
                <c:pt idx="1372">
                  <c:v>1.9659713287275463E-2</c:v>
                </c:pt>
                <c:pt idx="1373">
                  <c:v>1.9518400945239503E-2</c:v>
                </c:pt>
                <c:pt idx="1374">
                  <c:v>1.95597412368749E-2</c:v>
                </c:pt>
                <c:pt idx="1375">
                  <c:v>1.9449765453068712E-2</c:v>
                </c:pt>
                <c:pt idx="1376">
                  <c:v>1.9378373511696384E-2</c:v>
                </c:pt>
                <c:pt idx="1377">
                  <c:v>1.9427596894107616E-2</c:v>
                </c:pt>
                <c:pt idx="1378">
                  <c:v>1.9401789691475567E-2</c:v>
                </c:pt>
                <c:pt idx="1379">
                  <c:v>1.9703991455325243E-2</c:v>
                </c:pt>
                <c:pt idx="1380">
                  <c:v>1.9912081323790541E-2</c:v>
                </c:pt>
                <c:pt idx="1381">
                  <c:v>1.9999999907413513E-2</c:v>
                </c:pt>
                <c:pt idx="1382">
                  <c:v>2.01164229632705E-2</c:v>
                </c:pt>
                <c:pt idx="1383">
                  <c:v>2.0117002160245742E-2</c:v>
                </c:pt>
                <c:pt idx="1384">
                  <c:v>2.00925738448001E-2</c:v>
                </c:pt>
                <c:pt idx="1385">
                  <c:v>2.0122170709179651E-2</c:v>
                </c:pt>
                <c:pt idx="1386">
                  <c:v>2.0003800264314694E-2</c:v>
                </c:pt>
                <c:pt idx="1387">
                  <c:v>2.0111422652522391E-2</c:v>
                </c:pt>
                <c:pt idx="1388">
                  <c:v>2.0059083472022451E-2</c:v>
                </c:pt>
                <c:pt idx="1389">
                  <c:v>1.9959030497281441E-2</c:v>
                </c:pt>
                <c:pt idx="1390">
                  <c:v>2.0081710465615184E-2</c:v>
                </c:pt>
                <c:pt idx="1391">
                  <c:v>2.0102589602337167E-2</c:v>
                </c:pt>
                <c:pt idx="1392">
                  <c:v>2.0118427194599373E-2</c:v>
                </c:pt>
                <c:pt idx="1393">
                  <c:v>2.0248763491427752E-2</c:v>
                </c:pt>
                <c:pt idx="1394">
                  <c:v>2.0639273847662547E-2</c:v>
                </c:pt>
                <c:pt idx="1395">
                  <c:v>2.0773025741964612E-2</c:v>
                </c:pt>
                <c:pt idx="1396">
                  <c:v>2.0558526208956124E-2</c:v>
                </c:pt>
                <c:pt idx="1397">
                  <c:v>2.043250497909611E-2</c:v>
                </c:pt>
                <c:pt idx="1398">
                  <c:v>2.0429784328220447E-2</c:v>
                </c:pt>
                <c:pt idx="1399">
                  <c:v>2.0459781032893868E-2</c:v>
                </c:pt>
                <c:pt idx="1400">
                  <c:v>2.0383508480527546E-2</c:v>
                </c:pt>
                <c:pt idx="1401">
                  <c:v>1.9999999956834831E-2</c:v>
                </c:pt>
                <c:pt idx="1402">
                  <c:v>2.0085402841008342E-2</c:v>
                </c:pt>
                <c:pt idx="1403">
                  <c:v>1.9888120133806687E-2</c:v>
                </c:pt>
                <c:pt idx="1404">
                  <c:v>1.9981913497548461E-2</c:v>
                </c:pt>
                <c:pt idx="1405">
                  <c:v>1.9986433714451923E-2</c:v>
                </c:pt>
                <c:pt idx="1406">
                  <c:v>1.9981271016807429E-2</c:v>
                </c:pt>
                <c:pt idx="1407">
                  <c:v>1.9798854973830923E-2</c:v>
                </c:pt>
                <c:pt idx="1408">
                  <c:v>1.9775204853373227E-2</c:v>
                </c:pt>
                <c:pt idx="1409">
                  <c:v>1.966862813024484E-2</c:v>
                </c:pt>
                <c:pt idx="1410">
                  <c:v>1.9543354838258351E-2</c:v>
                </c:pt>
                <c:pt idx="1411">
                  <c:v>1.9615579748454931E-2</c:v>
                </c:pt>
                <c:pt idx="1412">
                  <c:v>1.964879892294236E-2</c:v>
                </c:pt>
                <c:pt idx="1413">
                  <c:v>1.9541036323706601E-2</c:v>
                </c:pt>
                <c:pt idx="1414">
                  <c:v>1.9661454037188213E-2</c:v>
                </c:pt>
                <c:pt idx="1415">
                  <c:v>1.9542494521990961E-2</c:v>
                </c:pt>
                <c:pt idx="1416">
                  <c:v>1.9596461591294915E-2</c:v>
                </c:pt>
                <c:pt idx="1417">
                  <c:v>1.9538627056230207E-2</c:v>
                </c:pt>
                <c:pt idx="1418">
                  <c:v>1.9433598246740146E-2</c:v>
                </c:pt>
                <c:pt idx="1419">
                  <c:v>1.9400277847894123E-2</c:v>
                </c:pt>
                <c:pt idx="1420">
                  <c:v>1.9366497753760883E-2</c:v>
                </c:pt>
                <c:pt idx="1421">
                  <c:v>1.9248537717449155E-2</c:v>
                </c:pt>
                <c:pt idx="1422">
                  <c:v>1.9330896585584411E-2</c:v>
                </c:pt>
                <c:pt idx="1423">
                  <c:v>1.9187563858009203E-2</c:v>
                </c:pt>
                <c:pt idx="1424">
                  <c:v>1.9999999996646291E-2</c:v>
                </c:pt>
                <c:pt idx="1425">
                  <c:v>2.0172339916675011E-2</c:v>
                </c:pt>
                <c:pt idx="1426">
                  <c:v>2.0281045549124299E-2</c:v>
                </c:pt>
                <c:pt idx="1427">
                  <c:v>2.0230963918230011E-2</c:v>
                </c:pt>
                <c:pt idx="1428">
                  <c:v>2.0190783304780927E-2</c:v>
                </c:pt>
                <c:pt idx="1429">
                  <c:v>1.993151151612611E-2</c:v>
                </c:pt>
                <c:pt idx="1430">
                  <c:v>1.9973470073451283E-2</c:v>
                </c:pt>
                <c:pt idx="1431">
                  <c:v>2.0029732466578652E-2</c:v>
                </c:pt>
                <c:pt idx="1432">
                  <c:v>1.9872871285604891E-2</c:v>
                </c:pt>
                <c:pt idx="1433">
                  <c:v>1.9755403742871949E-2</c:v>
                </c:pt>
                <c:pt idx="1434">
                  <c:v>1.9690420955970081E-2</c:v>
                </c:pt>
                <c:pt idx="1435">
                  <c:v>1.9586154983173721E-2</c:v>
                </c:pt>
                <c:pt idx="1436">
                  <c:v>1.9406704830931001E-2</c:v>
                </c:pt>
                <c:pt idx="1437">
                  <c:v>1.9388911063851363E-2</c:v>
                </c:pt>
                <c:pt idx="1438">
                  <c:v>1.9370584257350731E-2</c:v>
                </c:pt>
                <c:pt idx="1439">
                  <c:v>1.9445861873353523E-2</c:v>
                </c:pt>
                <c:pt idx="1440">
                  <c:v>1.9503884908029803E-2</c:v>
                </c:pt>
                <c:pt idx="1441">
                  <c:v>1.9512548609274923E-2</c:v>
                </c:pt>
                <c:pt idx="1442">
                  <c:v>1.942007786752924E-2</c:v>
                </c:pt>
                <c:pt idx="1443">
                  <c:v>1.9399821290188954E-2</c:v>
                </c:pt>
                <c:pt idx="1444">
                  <c:v>1.9496683972047815E-2</c:v>
                </c:pt>
                <c:pt idx="1445">
                  <c:v>2.0000000002545041E-2</c:v>
                </c:pt>
                <c:pt idx="1446">
                  <c:v>2.0208996800427596E-2</c:v>
                </c:pt>
                <c:pt idx="1447">
                  <c:v>2.0085872441640725E-2</c:v>
                </c:pt>
                <c:pt idx="1448">
                  <c:v>2.0312185960000513E-2</c:v>
                </c:pt>
                <c:pt idx="1449">
                  <c:v>2.0459956778049296E-2</c:v>
                </c:pt>
                <c:pt idx="1450">
                  <c:v>2.0392202804999218E-2</c:v>
                </c:pt>
                <c:pt idx="1451">
                  <c:v>2.0574803854759242E-2</c:v>
                </c:pt>
                <c:pt idx="1452">
                  <c:v>2.0603129426377504E-2</c:v>
                </c:pt>
                <c:pt idx="1453">
                  <c:v>2.0660358095283483E-2</c:v>
                </c:pt>
                <c:pt idx="1454">
                  <c:v>2.0692071615310611E-2</c:v>
                </c:pt>
                <c:pt idx="1455">
                  <c:v>2.0644417555090892E-2</c:v>
                </c:pt>
                <c:pt idx="1456">
                  <c:v>2.0784949939021444E-2</c:v>
                </c:pt>
                <c:pt idx="1457">
                  <c:v>2.0778135072622092E-2</c:v>
                </c:pt>
                <c:pt idx="1458">
                  <c:v>2.0704446089330059E-2</c:v>
                </c:pt>
                <c:pt idx="1459">
                  <c:v>2.0709076613312411E-2</c:v>
                </c:pt>
                <c:pt idx="1460">
                  <c:v>2.0788250626753452E-2</c:v>
                </c:pt>
                <c:pt idx="1461">
                  <c:v>2.128321067918551E-2</c:v>
                </c:pt>
                <c:pt idx="1462">
                  <c:v>2.1226180880113212E-2</c:v>
                </c:pt>
                <c:pt idx="1463">
                  <c:v>2.1235944008818518E-2</c:v>
                </c:pt>
                <c:pt idx="1464">
                  <c:v>2.1303549773826452E-2</c:v>
                </c:pt>
                <c:pt idx="1465">
                  <c:v>2.1423991104101502E-2</c:v>
                </c:pt>
                <c:pt idx="1466">
                  <c:v>2.0000000023631E-2</c:v>
                </c:pt>
                <c:pt idx="1467">
                  <c:v>2.0162567105262628E-2</c:v>
                </c:pt>
                <c:pt idx="1468">
                  <c:v>2.0329770909978274E-2</c:v>
                </c:pt>
                <c:pt idx="1469">
                  <c:v>2.0153231601159192E-2</c:v>
                </c:pt>
                <c:pt idx="1470">
                  <c:v>2.0138236079921091E-2</c:v>
                </c:pt>
                <c:pt idx="1471">
                  <c:v>2.0081810974040479E-2</c:v>
                </c:pt>
                <c:pt idx="1472">
                  <c:v>2.0046439117061332E-2</c:v>
                </c:pt>
                <c:pt idx="1473">
                  <c:v>2.0069878274264943E-2</c:v>
                </c:pt>
                <c:pt idx="1474">
                  <c:v>2.0038264336083637E-2</c:v>
                </c:pt>
                <c:pt idx="1475">
                  <c:v>2.0104554179594593E-2</c:v>
                </c:pt>
                <c:pt idx="1476">
                  <c:v>2.0105549805245204E-2</c:v>
                </c:pt>
                <c:pt idx="1477">
                  <c:v>2.0116272611061092E-2</c:v>
                </c:pt>
                <c:pt idx="1478">
                  <c:v>2.0005611133237247E-2</c:v>
                </c:pt>
                <c:pt idx="1479">
                  <c:v>2.000134056715239E-2</c:v>
                </c:pt>
                <c:pt idx="1480">
                  <c:v>1.9948809866532861E-2</c:v>
                </c:pt>
                <c:pt idx="1481">
                  <c:v>2.0046597848022516E-2</c:v>
                </c:pt>
                <c:pt idx="1482">
                  <c:v>1.9942557986603271E-2</c:v>
                </c:pt>
                <c:pt idx="1483">
                  <c:v>1.9889581668730626E-2</c:v>
                </c:pt>
                <c:pt idx="1484">
                  <c:v>1.9739282261451815E-2</c:v>
                </c:pt>
                <c:pt idx="1485">
                  <c:v>1.9781530636359224E-2</c:v>
                </c:pt>
                <c:pt idx="1486">
                  <c:v>1.9720737121839603E-2</c:v>
                </c:pt>
                <c:pt idx="1487">
                  <c:v>1.9999999889358265E-2</c:v>
                </c:pt>
                <c:pt idx="1488">
                  <c:v>2.0113004184533996E-2</c:v>
                </c:pt>
                <c:pt idx="1489">
                  <c:v>1.9978295143356761E-2</c:v>
                </c:pt>
                <c:pt idx="1490">
                  <c:v>1.9962863461386805E-2</c:v>
                </c:pt>
                <c:pt idx="1491">
                  <c:v>2.0031082012972642E-2</c:v>
                </c:pt>
                <c:pt idx="1492">
                  <c:v>1.9998547906979226E-2</c:v>
                </c:pt>
                <c:pt idx="1493">
                  <c:v>1.994825449942739E-2</c:v>
                </c:pt>
                <c:pt idx="1494">
                  <c:v>1.9852268176066942E-2</c:v>
                </c:pt>
                <c:pt idx="1495">
                  <c:v>1.9750970386559544E-2</c:v>
                </c:pt>
                <c:pt idx="1496">
                  <c:v>1.9906937666469848E-2</c:v>
                </c:pt>
                <c:pt idx="1497">
                  <c:v>1.9814125542848105E-2</c:v>
                </c:pt>
                <c:pt idx="1498">
                  <c:v>1.9963069158418861E-2</c:v>
                </c:pt>
                <c:pt idx="1499">
                  <c:v>1.9973619634046223E-2</c:v>
                </c:pt>
                <c:pt idx="1500">
                  <c:v>1.991658288091263E-2</c:v>
                </c:pt>
                <c:pt idx="1501">
                  <c:v>1.9776709624425955E-2</c:v>
                </c:pt>
                <c:pt idx="1502">
                  <c:v>1.9742922133155281E-2</c:v>
                </c:pt>
                <c:pt idx="1503">
                  <c:v>1.9817758028584143E-2</c:v>
                </c:pt>
                <c:pt idx="1504">
                  <c:v>1.9849381640383638E-2</c:v>
                </c:pt>
                <c:pt idx="1505">
                  <c:v>1.9737247807794428E-2</c:v>
                </c:pt>
                <c:pt idx="1506">
                  <c:v>1.9740906094791889E-2</c:v>
                </c:pt>
                <c:pt idx="1507">
                  <c:v>1.9705920222448783E-2</c:v>
                </c:pt>
                <c:pt idx="1508">
                  <c:v>1.9999999999514687E-2</c:v>
                </c:pt>
                <c:pt idx="1509">
                  <c:v>1.9779820804775541E-2</c:v>
                </c:pt>
                <c:pt idx="1510">
                  <c:v>1.9982062862961641E-2</c:v>
                </c:pt>
                <c:pt idx="1511">
                  <c:v>1.98846282242848E-2</c:v>
                </c:pt>
                <c:pt idx="1512">
                  <c:v>1.9784817347564952E-2</c:v>
                </c:pt>
                <c:pt idx="1513">
                  <c:v>1.9812263635113583E-2</c:v>
                </c:pt>
                <c:pt idx="1514">
                  <c:v>1.9872132646460011E-2</c:v>
                </c:pt>
                <c:pt idx="1515">
                  <c:v>1.9735293700957387E-2</c:v>
                </c:pt>
                <c:pt idx="1516">
                  <c:v>1.9663656214039874E-2</c:v>
                </c:pt>
                <c:pt idx="1517">
                  <c:v>1.9538647208820245E-2</c:v>
                </c:pt>
                <c:pt idx="1518">
                  <c:v>1.962636098577316E-2</c:v>
                </c:pt>
                <c:pt idx="1519">
                  <c:v>1.9645045414933192E-2</c:v>
                </c:pt>
                <c:pt idx="1520">
                  <c:v>1.9543497470285401E-2</c:v>
                </c:pt>
                <c:pt idx="1521">
                  <c:v>1.9686776357397861E-2</c:v>
                </c:pt>
                <c:pt idx="1522">
                  <c:v>1.9861807132989871E-2</c:v>
                </c:pt>
                <c:pt idx="1523">
                  <c:v>2.0313871535167879E-2</c:v>
                </c:pt>
                <c:pt idx="1524">
                  <c:v>2.0430019860455052E-2</c:v>
                </c:pt>
                <c:pt idx="1525">
                  <c:v>2.045444734426257E-2</c:v>
                </c:pt>
                <c:pt idx="1526">
                  <c:v>2.055602910550923E-2</c:v>
                </c:pt>
                <c:pt idx="1527">
                  <c:v>2.1083543178108212E-2</c:v>
                </c:pt>
                <c:pt idx="1528">
                  <c:v>2.0000000001078419E-2</c:v>
                </c:pt>
                <c:pt idx="1529">
                  <c:v>1.9997877306281834E-2</c:v>
                </c:pt>
                <c:pt idx="1530">
                  <c:v>1.9918675735506649E-2</c:v>
                </c:pt>
                <c:pt idx="1531">
                  <c:v>1.9893291395420169E-2</c:v>
                </c:pt>
                <c:pt idx="1532">
                  <c:v>1.9909689441619579E-2</c:v>
                </c:pt>
                <c:pt idx="1533">
                  <c:v>1.9818766136189343E-2</c:v>
                </c:pt>
                <c:pt idx="1534">
                  <c:v>1.9858232854849719E-2</c:v>
                </c:pt>
                <c:pt idx="1535">
                  <c:v>1.9779275129308403E-2</c:v>
                </c:pt>
                <c:pt idx="1536">
                  <c:v>1.9864738354794201E-2</c:v>
                </c:pt>
                <c:pt idx="1537">
                  <c:v>1.9917461828692563E-2</c:v>
                </c:pt>
                <c:pt idx="1538">
                  <c:v>1.9981063127942723E-2</c:v>
                </c:pt>
                <c:pt idx="1539">
                  <c:v>1.9994537886783178E-2</c:v>
                </c:pt>
                <c:pt idx="1540">
                  <c:v>1.9967945318197469E-2</c:v>
                </c:pt>
                <c:pt idx="1541">
                  <c:v>1.9998751720769661E-2</c:v>
                </c:pt>
                <c:pt idx="1542">
                  <c:v>1.9965500028994321E-2</c:v>
                </c:pt>
                <c:pt idx="1543">
                  <c:v>2.0093583031322828E-2</c:v>
                </c:pt>
                <c:pt idx="1544">
                  <c:v>2.0126040732346133E-2</c:v>
                </c:pt>
                <c:pt idx="1545">
                  <c:v>2.0213143417638291E-2</c:v>
                </c:pt>
                <c:pt idx="1546">
                  <c:v>2.0163993456416202E-2</c:v>
                </c:pt>
                <c:pt idx="1547">
                  <c:v>2.0000000025814507E-2</c:v>
                </c:pt>
                <c:pt idx="1548">
                  <c:v>1.9879339710703253E-2</c:v>
                </c:pt>
                <c:pt idx="1549">
                  <c:v>1.9847006751029971E-2</c:v>
                </c:pt>
                <c:pt idx="1550">
                  <c:v>1.9819893275035763E-2</c:v>
                </c:pt>
                <c:pt idx="1551">
                  <c:v>1.9982328820948261E-2</c:v>
                </c:pt>
                <c:pt idx="1552">
                  <c:v>2.013119297705861E-2</c:v>
                </c:pt>
                <c:pt idx="1553">
                  <c:v>2.0247858134543592E-2</c:v>
                </c:pt>
                <c:pt idx="1554">
                  <c:v>2.0117119118143192E-2</c:v>
                </c:pt>
                <c:pt idx="1555">
                  <c:v>2.0152245946272192E-2</c:v>
                </c:pt>
                <c:pt idx="1556">
                  <c:v>2.0035287426438883E-2</c:v>
                </c:pt>
                <c:pt idx="1557">
                  <c:v>2.0092327386598621E-2</c:v>
                </c:pt>
                <c:pt idx="1558">
                  <c:v>2.0691797758186411E-2</c:v>
                </c:pt>
                <c:pt idx="1559">
                  <c:v>2.080628579231588E-2</c:v>
                </c:pt>
                <c:pt idx="1560">
                  <c:v>2.0681006909555492E-2</c:v>
                </c:pt>
                <c:pt idx="1561">
                  <c:v>2.0664749012612112E-2</c:v>
                </c:pt>
                <c:pt idx="1562">
                  <c:v>2.0574931014805082E-2</c:v>
                </c:pt>
                <c:pt idx="1563">
                  <c:v>2.049877115204967E-2</c:v>
                </c:pt>
                <c:pt idx="1564">
                  <c:v>2.0674746737574884E-2</c:v>
                </c:pt>
                <c:pt idx="1565">
                  <c:v>2.0778547304114606E-2</c:v>
                </c:pt>
                <c:pt idx="1566">
                  <c:v>2.0772731864855832E-2</c:v>
                </c:pt>
                <c:pt idx="1567">
                  <c:v>2.0672769904072404E-2</c:v>
                </c:pt>
                <c:pt idx="1568">
                  <c:v>2.0644451154119468E-2</c:v>
                </c:pt>
                <c:pt idx="1569">
                  <c:v>2.0677764589130773E-2</c:v>
                </c:pt>
                <c:pt idx="1570">
                  <c:v>2.00000000047066E-2</c:v>
                </c:pt>
                <c:pt idx="1571">
                  <c:v>1.9920719439179998E-2</c:v>
                </c:pt>
                <c:pt idx="1572">
                  <c:v>1.9913909652701223E-2</c:v>
                </c:pt>
                <c:pt idx="1573">
                  <c:v>1.9987355641202673E-2</c:v>
                </c:pt>
                <c:pt idx="1574">
                  <c:v>2.0069948587185062E-2</c:v>
                </c:pt>
                <c:pt idx="1575">
                  <c:v>2.0101434495817444E-2</c:v>
                </c:pt>
                <c:pt idx="1576">
                  <c:v>1.9982572552627639E-2</c:v>
                </c:pt>
                <c:pt idx="1577">
                  <c:v>1.9858512150455702E-2</c:v>
                </c:pt>
                <c:pt idx="1578">
                  <c:v>1.9812843848216279E-2</c:v>
                </c:pt>
                <c:pt idx="1579">
                  <c:v>1.9763612379789623E-2</c:v>
                </c:pt>
                <c:pt idx="1580">
                  <c:v>1.9687879610677656E-2</c:v>
                </c:pt>
                <c:pt idx="1581">
                  <c:v>1.9904240323549777E-2</c:v>
                </c:pt>
                <c:pt idx="1582">
                  <c:v>1.9980970455430964E-2</c:v>
                </c:pt>
                <c:pt idx="1583">
                  <c:v>1.9894708752741321E-2</c:v>
                </c:pt>
                <c:pt idx="1584">
                  <c:v>1.9896085415042366E-2</c:v>
                </c:pt>
                <c:pt idx="1585">
                  <c:v>1.9769356363501345E-2</c:v>
                </c:pt>
                <c:pt idx="1586">
                  <c:v>1.9706926879468421E-2</c:v>
                </c:pt>
                <c:pt idx="1587">
                  <c:v>1.9698483567683403E-2</c:v>
                </c:pt>
                <c:pt idx="1588">
                  <c:v>1.9943352941755754E-2</c:v>
                </c:pt>
                <c:pt idx="1589">
                  <c:v>2.0000000001577211E-2</c:v>
                </c:pt>
                <c:pt idx="1590">
                  <c:v>2.0127827279864802E-2</c:v>
                </c:pt>
                <c:pt idx="1591">
                  <c:v>2.0414471600816286E-2</c:v>
                </c:pt>
                <c:pt idx="1592">
                  <c:v>2.0381740066849667E-2</c:v>
                </c:pt>
                <c:pt idx="1593">
                  <c:v>2.0279468421556819E-2</c:v>
                </c:pt>
                <c:pt idx="1594">
                  <c:v>2.0195243784635011E-2</c:v>
                </c:pt>
                <c:pt idx="1595">
                  <c:v>2.0231880149266242E-2</c:v>
                </c:pt>
                <c:pt idx="1596">
                  <c:v>2.0306213739874082E-2</c:v>
                </c:pt>
                <c:pt idx="1597">
                  <c:v>2.0278208458144913E-2</c:v>
                </c:pt>
                <c:pt idx="1598">
                  <c:v>2.0333778470550897E-2</c:v>
                </c:pt>
                <c:pt idx="1599">
                  <c:v>2.0246099631880073E-2</c:v>
                </c:pt>
                <c:pt idx="1600">
                  <c:v>2.0634072166998651E-2</c:v>
                </c:pt>
                <c:pt idx="1601">
                  <c:v>2.0487101311479877E-2</c:v>
                </c:pt>
                <c:pt idx="1602">
                  <c:v>2.058180829433499E-2</c:v>
                </c:pt>
                <c:pt idx="1603">
                  <c:v>2.0551077779627277E-2</c:v>
                </c:pt>
                <c:pt idx="1604">
                  <c:v>2.050001192323167E-2</c:v>
                </c:pt>
                <c:pt idx="1605">
                  <c:v>2.0426860125600951E-2</c:v>
                </c:pt>
                <c:pt idx="1606">
                  <c:v>2.0324834126375493E-2</c:v>
                </c:pt>
                <c:pt idx="1607">
                  <c:v>2.055137160148001E-2</c:v>
                </c:pt>
                <c:pt idx="1608">
                  <c:v>2.0813690209220491E-2</c:v>
                </c:pt>
                <c:pt idx="1609">
                  <c:v>2.0881591548212401E-2</c:v>
                </c:pt>
                <c:pt idx="1610">
                  <c:v>2.0835884649854412E-2</c:v>
                </c:pt>
                <c:pt idx="1611">
                  <c:v>2.0000000001660481E-2</c:v>
                </c:pt>
                <c:pt idx="1612">
                  <c:v>1.9955177092718449E-2</c:v>
                </c:pt>
                <c:pt idx="1613">
                  <c:v>1.975148750174676E-2</c:v>
                </c:pt>
                <c:pt idx="1614">
                  <c:v>1.9617070725953901E-2</c:v>
                </c:pt>
                <c:pt idx="1615">
                  <c:v>1.9615505152995281E-2</c:v>
                </c:pt>
                <c:pt idx="1616">
                  <c:v>1.9511035650068786E-2</c:v>
                </c:pt>
                <c:pt idx="1617">
                  <c:v>1.9570267672599465E-2</c:v>
                </c:pt>
                <c:pt idx="1618">
                  <c:v>1.9510708468076465E-2</c:v>
                </c:pt>
                <c:pt idx="1619">
                  <c:v>1.9661225982537625E-2</c:v>
                </c:pt>
                <c:pt idx="1620">
                  <c:v>2.0320237575880556E-2</c:v>
                </c:pt>
                <c:pt idx="1621">
                  <c:v>2.042285073937021E-2</c:v>
                </c:pt>
                <c:pt idx="1622">
                  <c:v>2.0637501647214052E-2</c:v>
                </c:pt>
                <c:pt idx="1623">
                  <c:v>2.0508010241129401E-2</c:v>
                </c:pt>
                <c:pt idx="1624">
                  <c:v>2.0484024634795043E-2</c:v>
                </c:pt>
                <c:pt idx="1625">
                  <c:v>2.0405437420290794E-2</c:v>
                </c:pt>
                <c:pt idx="1626">
                  <c:v>2.0516202848562093E-2</c:v>
                </c:pt>
                <c:pt idx="1627">
                  <c:v>2.0554014834882527E-2</c:v>
                </c:pt>
                <c:pt idx="1628">
                  <c:v>2.0549809862547591E-2</c:v>
                </c:pt>
                <c:pt idx="1629">
                  <c:v>2.0616844682943412E-2</c:v>
                </c:pt>
                <c:pt idx="1630">
                  <c:v>2.0513526023162341E-2</c:v>
                </c:pt>
                <c:pt idx="1631">
                  <c:v>2.0403660810145406E-2</c:v>
                </c:pt>
                <c:pt idx="1632">
                  <c:v>2.0372155265232197E-2</c:v>
                </c:pt>
                <c:pt idx="1633">
                  <c:v>1.999999999735954E-2</c:v>
                </c:pt>
                <c:pt idx="1634">
                  <c:v>1.9656851364647388E-2</c:v>
                </c:pt>
                <c:pt idx="1635">
                  <c:v>1.9527771500714008E-2</c:v>
                </c:pt>
                <c:pt idx="1636">
                  <c:v>1.9505953731489781E-2</c:v>
                </c:pt>
                <c:pt idx="1637">
                  <c:v>1.9505122688841112E-2</c:v>
                </c:pt>
                <c:pt idx="1638">
                  <c:v>1.9491329795559321E-2</c:v>
                </c:pt>
                <c:pt idx="1639">
                  <c:v>1.9301741553673125E-2</c:v>
                </c:pt>
                <c:pt idx="1640">
                  <c:v>1.9192791697131104E-2</c:v>
                </c:pt>
                <c:pt idx="1641">
                  <c:v>1.9076132003789062E-2</c:v>
                </c:pt>
                <c:pt idx="1642">
                  <c:v>1.8969693747672343E-2</c:v>
                </c:pt>
                <c:pt idx="1643">
                  <c:v>1.8941785262043251E-2</c:v>
                </c:pt>
                <c:pt idx="1644">
                  <c:v>1.889529776356276E-2</c:v>
                </c:pt>
                <c:pt idx="1645">
                  <c:v>1.9053839154023023E-2</c:v>
                </c:pt>
                <c:pt idx="1646">
                  <c:v>1.8906158635572191E-2</c:v>
                </c:pt>
                <c:pt idx="1647">
                  <c:v>1.8910833374553345E-2</c:v>
                </c:pt>
                <c:pt idx="1648">
                  <c:v>1.887828214252674E-2</c:v>
                </c:pt>
                <c:pt idx="1649">
                  <c:v>1.8993204088222543E-2</c:v>
                </c:pt>
                <c:pt idx="1650">
                  <c:v>1.8971133234698803E-2</c:v>
                </c:pt>
                <c:pt idx="1651">
                  <c:v>1.8912129838934585E-2</c:v>
                </c:pt>
                <c:pt idx="1652">
                  <c:v>1.8937551390365542E-2</c:v>
                </c:pt>
                <c:pt idx="1653">
                  <c:v>2.0000000009146271E-2</c:v>
                </c:pt>
                <c:pt idx="1654">
                  <c:v>1.9889796839394663E-2</c:v>
                </c:pt>
                <c:pt idx="1655">
                  <c:v>1.9977154155922341E-2</c:v>
                </c:pt>
                <c:pt idx="1656">
                  <c:v>2.0201265873384337E-2</c:v>
                </c:pt>
                <c:pt idx="1657">
                  <c:v>2.0347250919115201E-2</c:v>
                </c:pt>
                <c:pt idx="1658">
                  <c:v>2.0451669603158841E-2</c:v>
                </c:pt>
                <c:pt idx="1659">
                  <c:v>2.0380498356780977E-2</c:v>
                </c:pt>
                <c:pt idx="1660">
                  <c:v>2.0442897862285252E-2</c:v>
                </c:pt>
                <c:pt idx="1661">
                  <c:v>2.0465097213997991E-2</c:v>
                </c:pt>
                <c:pt idx="1662">
                  <c:v>2.0500872110506212E-2</c:v>
                </c:pt>
                <c:pt idx="1663">
                  <c:v>2.0561405344672937E-2</c:v>
                </c:pt>
                <c:pt idx="1664">
                  <c:v>2.0545956638395181E-2</c:v>
                </c:pt>
                <c:pt idx="1665">
                  <c:v>2.0648164499013882E-2</c:v>
                </c:pt>
                <c:pt idx="1666">
                  <c:v>2.0842531323052159E-2</c:v>
                </c:pt>
                <c:pt idx="1667">
                  <c:v>2.0639896817280446E-2</c:v>
                </c:pt>
                <c:pt idx="1668">
                  <c:v>2.0565323411171052E-2</c:v>
                </c:pt>
                <c:pt idx="1669">
                  <c:v>2.0651980375925492E-2</c:v>
                </c:pt>
                <c:pt idx="1670">
                  <c:v>2.068175122870184E-2</c:v>
                </c:pt>
                <c:pt idx="1671">
                  <c:v>2.0572546800217893E-2</c:v>
                </c:pt>
                <c:pt idx="1672">
                  <c:v>2.0488394056637039E-2</c:v>
                </c:pt>
                <c:pt idx="1673">
                  <c:v>2.0515764262537525E-2</c:v>
                </c:pt>
                <c:pt idx="1674">
                  <c:v>2.06720174555548E-2</c:v>
                </c:pt>
                <c:pt idx="1675">
                  <c:v>2.086165910095053E-2</c:v>
                </c:pt>
                <c:pt idx="1676">
                  <c:v>2.0000000020375518E-2</c:v>
                </c:pt>
                <c:pt idx="1677">
                  <c:v>2.0029536529537009E-2</c:v>
                </c:pt>
                <c:pt idx="1678">
                  <c:v>2.0101018152031483E-2</c:v>
                </c:pt>
                <c:pt idx="1679">
                  <c:v>2.008614530649783E-2</c:v>
                </c:pt>
                <c:pt idx="1680">
                  <c:v>1.9991432318706388E-2</c:v>
                </c:pt>
                <c:pt idx="1681">
                  <c:v>1.9852640194417674E-2</c:v>
                </c:pt>
                <c:pt idx="1682">
                  <c:v>1.9816293463448601E-2</c:v>
                </c:pt>
                <c:pt idx="1683">
                  <c:v>2.0088474084184071E-2</c:v>
                </c:pt>
                <c:pt idx="1684">
                  <c:v>2.0212830167930008E-2</c:v>
                </c:pt>
                <c:pt idx="1685">
                  <c:v>2.0206372623420642E-2</c:v>
                </c:pt>
                <c:pt idx="1686">
                  <c:v>2.0080481077518687E-2</c:v>
                </c:pt>
                <c:pt idx="1687">
                  <c:v>2.0027574640619591E-2</c:v>
                </c:pt>
                <c:pt idx="1688">
                  <c:v>2.0077573184196416E-2</c:v>
                </c:pt>
                <c:pt idx="1689">
                  <c:v>2.0246253541003192E-2</c:v>
                </c:pt>
                <c:pt idx="1690">
                  <c:v>2.0128820078318687E-2</c:v>
                </c:pt>
                <c:pt idx="1691">
                  <c:v>1.9950613318419311E-2</c:v>
                </c:pt>
                <c:pt idx="1692">
                  <c:v>1.9941957504463925E-2</c:v>
                </c:pt>
                <c:pt idx="1693">
                  <c:v>1.9980553745810349E-2</c:v>
                </c:pt>
                <c:pt idx="1694">
                  <c:v>2.0029276417295908E-2</c:v>
                </c:pt>
                <c:pt idx="1695">
                  <c:v>1.9956000063171043E-2</c:v>
                </c:pt>
                <c:pt idx="1696">
                  <c:v>1.9999999999939885E-2</c:v>
                </c:pt>
                <c:pt idx="1697">
                  <c:v>2.0022256563309956E-2</c:v>
                </c:pt>
                <c:pt idx="1698">
                  <c:v>2.0176108041011487E-2</c:v>
                </c:pt>
                <c:pt idx="1699">
                  <c:v>2.0038646732953441E-2</c:v>
                </c:pt>
                <c:pt idx="1700">
                  <c:v>2.0176829460167741E-2</c:v>
                </c:pt>
                <c:pt idx="1701">
                  <c:v>2.0290305250724391E-2</c:v>
                </c:pt>
                <c:pt idx="1702">
                  <c:v>2.0392105899695104E-2</c:v>
                </c:pt>
                <c:pt idx="1703">
                  <c:v>2.0338743019555051E-2</c:v>
                </c:pt>
                <c:pt idx="1704">
                  <c:v>2.0482099190199648E-2</c:v>
                </c:pt>
                <c:pt idx="1705">
                  <c:v>2.0492994940547037E-2</c:v>
                </c:pt>
                <c:pt idx="1706">
                  <c:v>2.0423443424606252E-2</c:v>
                </c:pt>
                <c:pt idx="1707">
                  <c:v>2.0372599925632267E-2</c:v>
                </c:pt>
                <c:pt idx="1708">
                  <c:v>2.0308234297091787E-2</c:v>
                </c:pt>
                <c:pt idx="1709">
                  <c:v>2.0280485009670546E-2</c:v>
                </c:pt>
                <c:pt idx="1710">
                  <c:v>2.0233530148138675E-2</c:v>
                </c:pt>
                <c:pt idx="1711">
                  <c:v>2.0157865174375452E-2</c:v>
                </c:pt>
                <c:pt idx="1712">
                  <c:v>2.0230728881348081E-2</c:v>
                </c:pt>
                <c:pt idx="1713">
                  <c:v>2.0323126861639583E-2</c:v>
                </c:pt>
                <c:pt idx="1714">
                  <c:v>2.019438208200881E-2</c:v>
                </c:pt>
                <c:pt idx="1715">
                  <c:v>2.0178976487292492E-2</c:v>
                </c:pt>
                <c:pt idx="1716">
                  <c:v>2.000961108907252E-2</c:v>
                </c:pt>
                <c:pt idx="1717">
                  <c:v>2.0152570076111001E-2</c:v>
                </c:pt>
                <c:pt idx="1718">
                  <c:v>2.0000000011009492E-2</c:v>
                </c:pt>
                <c:pt idx="1719">
                  <c:v>2.0022372130631391E-2</c:v>
                </c:pt>
                <c:pt idx="1720">
                  <c:v>2.006359731299755E-2</c:v>
                </c:pt>
                <c:pt idx="1721">
                  <c:v>2.0092048007850881E-2</c:v>
                </c:pt>
                <c:pt idx="1722">
                  <c:v>2.0252585881866781E-2</c:v>
                </c:pt>
                <c:pt idx="1723">
                  <c:v>2.0077425066728251E-2</c:v>
                </c:pt>
                <c:pt idx="1724">
                  <c:v>2.0068852945722148E-2</c:v>
                </c:pt>
                <c:pt idx="1725">
                  <c:v>2.0078457334848369E-2</c:v>
                </c:pt>
                <c:pt idx="1726">
                  <c:v>2.0076616088901256E-2</c:v>
                </c:pt>
                <c:pt idx="1727">
                  <c:v>2.0088030629441211E-2</c:v>
                </c:pt>
                <c:pt idx="1728">
                  <c:v>2.0239021346538197E-2</c:v>
                </c:pt>
                <c:pt idx="1729">
                  <c:v>2.0748965742574892E-2</c:v>
                </c:pt>
                <c:pt idx="1730">
                  <c:v>2.0579879056395002E-2</c:v>
                </c:pt>
                <c:pt idx="1731">
                  <c:v>2.0506048506084881E-2</c:v>
                </c:pt>
                <c:pt idx="1732">
                  <c:v>2.0450215317330642E-2</c:v>
                </c:pt>
                <c:pt idx="1733">
                  <c:v>2.0447507904461856E-2</c:v>
                </c:pt>
                <c:pt idx="1734">
                  <c:v>2.0311937735910852E-2</c:v>
                </c:pt>
                <c:pt idx="1735">
                  <c:v>2.0222623975840778E-2</c:v>
                </c:pt>
                <c:pt idx="1736">
                  <c:v>2.0072278384004737E-2</c:v>
                </c:pt>
                <c:pt idx="1737">
                  <c:v>1.9963407983096731E-2</c:v>
                </c:pt>
                <c:pt idx="1738">
                  <c:v>1.9769852781379341E-2</c:v>
                </c:pt>
                <c:pt idx="1739">
                  <c:v>2.0000000001911811E-2</c:v>
                </c:pt>
                <c:pt idx="1740">
                  <c:v>1.9915738424680723E-2</c:v>
                </c:pt>
                <c:pt idx="1741">
                  <c:v>2.0140807827260812E-2</c:v>
                </c:pt>
                <c:pt idx="1742">
                  <c:v>2.0123479140679995E-2</c:v>
                </c:pt>
                <c:pt idx="1743">
                  <c:v>2.0326827469886941E-2</c:v>
                </c:pt>
                <c:pt idx="1744">
                  <c:v>2.04407342418347E-2</c:v>
                </c:pt>
                <c:pt idx="1745">
                  <c:v>2.0252637139339898E-2</c:v>
                </c:pt>
                <c:pt idx="1746">
                  <c:v>2.0197764180560449E-2</c:v>
                </c:pt>
                <c:pt idx="1747">
                  <c:v>2.0001068113950412E-2</c:v>
                </c:pt>
                <c:pt idx="1748">
                  <c:v>2.006265366839359E-2</c:v>
                </c:pt>
                <c:pt idx="1749">
                  <c:v>1.9978884555497643E-2</c:v>
                </c:pt>
                <c:pt idx="1750">
                  <c:v>1.9850546095562971E-2</c:v>
                </c:pt>
                <c:pt idx="1751">
                  <c:v>1.9890515898847608E-2</c:v>
                </c:pt>
                <c:pt idx="1752">
                  <c:v>1.9826544029834359E-2</c:v>
                </c:pt>
                <c:pt idx="1753">
                  <c:v>1.9722132568442761E-2</c:v>
                </c:pt>
                <c:pt idx="1754">
                  <c:v>1.9614113426403443E-2</c:v>
                </c:pt>
                <c:pt idx="1755">
                  <c:v>1.9555286291255521E-2</c:v>
                </c:pt>
                <c:pt idx="1756">
                  <c:v>1.9600520830333864E-2</c:v>
                </c:pt>
                <c:pt idx="1757">
                  <c:v>1.9626738829992683E-2</c:v>
                </c:pt>
                <c:pt idx="1758">
                  <c:v>1.9523132263587886E-2</c:v>
                </c:pt>
                <c:pt idx="1759">
                  <c:v>1.9999999999907161E-2</c:v>
                </c:pt>
                <c:pt idx="1760">
                  <c:v>2.021008145094132E-2</c:v>
                </c:pt>
                <c:pt idx="1761">
                  <c:v>2.0212232727001452E-2</c:v>
                </c:pt>
                <c:pt idx="1762">
                  <c:v>2.0220683723548925E-2</c:v>
                </c:pt>
                <c:pt idx="1763">
                  <c:v>2.0286895824052641E-2</c:v>
                </c:pt>
                <c:pt idx="1764">
                  <c:v>2.0418711764321952E-2</c:v>
                </c:pt>
                <c:pt idx="1765">
                  <c:v>2.0375009484130811E-2</c:v>
                </c:pt>
                <c:pt idx="1766">
                  <c:v>2.0565991301186623E-2</c:v>
                </c:pt>
                <c:pt idx="1767">
                  <c:v>2.0755291800578609E-2</c:v>
                </c:pt>
                <c:pt idx="1768">
                  <c:v>2.0756308370056608E-2</c:v>
                </c:pt>
                <c:pt idx="1769">
                  <c:v>2.057651394702787E-2</c:v>
                </c:pt>
                <c:pt idx="1770">
                  <c:v>2.0495509689827451E-2</c:v>
                </c:pt>
                <c:pt idx="1771">
                  <c:v>2.0390076726566592E-2</c:v>
                </c:pt>
                <c:pt idx="1772">
                  <c:v>2.0282567183909625E-2</c:v>
                </c:pt>
                <c:pt idx="1773">
                  <c:v>2.0246418138979282E-2</c:v>
                </c:pt>
                <c:pt idx="1774">
                  <c:v>2.0211093726189611E-2</c:v>
                </c:pt>
                <c:pt idx="1775">
                  <c:v>2.0475598275602011E-2</c:v>
                </c:pt>
                <c:pt idx="1776">
                  <c:v>2.0465942864000421E-2</c:v>
                </c:pt>
                <c:pt idx="1777">
                  <c:v>2.0694536638876781E-2</c:v>
                </c:pt>
                <c:pt idx="1778">
                  <c:v>2.0561904104661771E-2</c:v>
                </c:pt>
                <c:pt idx="1779">
                  <c:v>1.9999999988104793E-2</c:v>
                </c:pt>
                <c:pt idx="1780">
                  <c:v>1.9851248987424679E-2</c:v>
                </c:pt>
                <c:pt idx="1781">
                  <c:v>1.9634497422115361E-2</c:v>
                </c:pt>
                <c:pt idx="1782">
                  <c:v>1.9537710484023019E-2</c:v>
                </c:pt>
                <c:pt idx="1783">
                  <c:v>1.9585040401537964E-2</c:v>
                </c:pt>
                <c:pt idx="1784">
                  <c:v>1.9539289800862641E-2</c:v>
                </c:pt>
                <c:pt idx="1785">
                  <c:v>1.9538989603931921E-2</c:v>
                </c:pt>
                <c:pt idx="1786">
                  <c:v>1.9804551638905373E-2</c:v>
                </c:pt>
                <c:pt idx="1787">
                  <c:v>1.9938245218111453E-2</c:v>
                </c:pt>
                <c:pt idx="1788">
                  <c:v>2.0055377759500909E-2</c:v>
                </c:pt>
                <c:pt idx="1789">
                  <c:v>2.000781532897742E-2</c:v>
                </c:pt>
                <c:pt idx="1790">
                  <c:v>1.9990171138014073E-2</c:v>
                </c:pt>
                <c:pt idx="1791">
                  <c:v>1.9939289529504956E-2</c:v>
                </c:pt>
                <c:pt idx="1792">
                  <c:v>2.0175534831347378E-2</c:v>
                </c:pt>
                <c:pt idx="1793">
                  <c:v>2.020198863338668E-2</c:v>
                </c:pt>
                <c:pt idx="1794">
                  <c:v>2.0293598606985392E-2</c:v>
                </c:pt>
                <c:pt idx="1795">
                  <c:v>2.0369384707252029E-2</c:v>
                </c:pt>
                <c:pt idx="1796">
                  <c:v>2.0659638229726492E-2</c:v>
                </c:pt>
                <c:pt idx="1797">
                  <c:v>2.0842265505684899E-2</c:v>
                </c:pt>
                <c:pt idx="1798">
                  <c:v>2.0000000042304601E-2</c:v>
                </c:pt>
                <c:pt idx="1799">
                  <c:v>1.9941223806381123E-2</c:v>
                </c:pt>
                <c:pt idx="1800">
                  <c:v>1.9919122406094111E-2</c:v>
                </c:pt>
                <c:pt idx="1801">
                  <c:v>2.0240480915776772E-2</c:v>
                </c:pt>
                <c:pt idx="1802">
                  <c:v>2.0315311293021582E-2</c:v>
                </c:pt>
                <c:pt idx="1803">
                  <c:v>2.0210833791267414E-2</c:v>
                </c:pt>
                <c:pt idx="1804">
                  <c:v>2.0217788775940951E-2</c:v>
                </c:pt>
                <c:pt idx="1805">
                  <c:v>2.0467657989133282E-2</c:v>
                </c:pt>
                <c:pt idx="1806">
                  <c:v>2.0584917697081432E-2</c:v>
                </c:pt>
                <c:pt idx="1807">
                  <c:v>2.0736845357666699E-2</c:v>
                </c:pt>
                <c:pt idx="1808">
                  <c:v>2.0905051060010359E-2</c:v>
                </c:pt>
                <c:pt idx="1809">
                  <c:v>2.0984889374221834E-2</c:v>
                </c:pt>
                <c:pt idx="1810">
                  <c:v>2.1138516935831627E-2</c:v>
                </c:pt>
                <c:pt idx="1811">
                  <c:v>2.1188180137782377E-2</c:v>
                </c:pt>
                <c:pt idx="1812">
                  <c:v>2.120665261530769E-2</c:v>
                </c:pt>
                <c:pt idx="1813">
                  <c:v>2.1202967314390416E-2</c:v>
                </c:pt>
                <c:pt idx="1814">
                  <c:v>2.1063640999939872E-2</c:v>
                </c:pt>
                <c:pt idx="1815">
                  <c:v>2.1103864419951691E-2</c:v>
                </c:pt>
                <c:pt idx="1816">
                  <c:v>2.0833645332867811E-2</c:v>
                </c:pt>
                <c:pt idx="1817">
                  <c:v>2.0836005535665492E-2</c:v>
                </c:pt>
                <c:pt idx="1818">
                  <c:v>2.0735708961694802E-2</c:v>
                </c:pt>
                <c:pt idx="1819">
                  <c:v>2.0728224416967936E-2</c:v>
                </c:pt>
                <c:pt idx="1820">
                  <c:v>2.0000000000646386E-2</c:v>
                </c:pt>
                <c:pt idx="1821">
                  <c:v>1.9931230309861232E-2</c:v>
                </c:pt>
                <c:pt idx="1822">
                  <c:v>2.0161057354424111E-2</c:v>
                </c:pt>
                <c:pt idx="1823">
                  <c:v>2.0106953269509245E-2</c:v>
                </c:pt>
                <c:pt idx="1824">
                  <c:v>2.0124655939013761E-2</c:v>
                </c:pt>
                <c:pt idx="1825">
                  <c:v>2.0114621169660393E-2</c:v>
                </c:pt>
                <c:pt idx="1826">
                  <c:v>1.9957516882938921E-2</c:v>
                </c:pt>
                <c:pt idx="1827">
                  <c:v>2.0015102821151896E-2</c:v>
                </c:pt>
                <c:pt idx="1828">
                  <c:v>1.9871754418867155E-2</c:v>
                </c:pt>
                <c:pt idx="1829">
                  <c:v>1.9837986870901939E-2</c:v>
                </c:pt>
                <c:pt idx="1830">
                  <c:v>1.9734373410306323E-2</c:v>
                </c:pt>
                <c:pt idx="1831">
                  <c:v>1.962670364833986E-2</c:v>
                </c:pt>
                <c:pt idx="1832">
                  <c:v>1.9678914382887481E-2</c:v>
                </c:pt>
                <c:pt idx="1833">
                  <c:v>1.963560950261194E-2</c:v>
                </c:pt>
                <c:pt idx="1834">
                  <c:v>1.9611563468148421E-2</c:v>
                </c:pt>
                <c:pt idx="1835">
                  <c:v>1.9576908649220764E-2</c:v>
                </c:pt>
                <c:pt idx="1836">
                  <c:v>1.962008434751697E-2</c:v>
                </c:pt>
                <c:pt idx="1837">
                  <c:v>1.9694093314008301E-2</c:v>
                </c:pt>
                <c:pt idx="1838">
                  <c:v>1.9690487354340383E-2</c:v>
                </c:pt>
                <c:pt idx="1839">
                  <c:v>1.9819876029845383E-2</c:v>
                </c:pt>
                <c:pt idx="1840">
                  <c:v>2.0000000039873816E-2</c:v>
                </c:pt>
                <c:pt idx="1841">
                  <c:v>1.9901551424009168E-2</c:v>
                </c:pt>
                <c:pt idx="1842">
                  <c:v>2.0061326746594804E-2</c:v>
                </c:pt>
                <c:pt idx="1843">
                  <c:v>2.0063979334873801E-2</c:v>
                </c:pt>
                <c:pt idx="1844">
                  <c:v>2.0174816478086211E-2</c:v>
                </c:pt>
                <c:pt idx="1845">
                  <c:v>2.0113469947031927E-2</c:v>
                </c:pt>
                <c:pt idx="1846">
                  <c:v>2.0049687979581191E-2</c:v>
                </c:pt>
                <c:pt idx="1847">
                  <c:v>2.008012301345129E-2</c:v>
                </c:pt>
                <c:pt idx="1848">
                  <c:v>1.9960219138697347E-2</c:v>
                </c:pt>
                <c:pt idx="1849">
                  <c:v>1.9981146691029638E-2</c:v>
                </c:pt>
                <c:pt idx="1850">
                  <c:v>2.0041798223562411E-2</c:v>
                </c:pt>
                <c:pt idx="1851">
                  <c:v>1.9972385650489914E-2</c:v>
                </c:pt>
                <c:pt idx="1852">
                  <c:v>1.9981579671471059E-2</c:v>
                </c:pt>
                <c:pt idx="1853">
                  <c:v>1.9966465857787493E-2</c:v>
                </c:pt>
                <c:pt idx="1854">
                  <c:v>1.9864830043063494E-2</c:v>
                </c:pt>
                <c:pt idx="1855">
                  <c:v>2.0072156187776212E-2</c:v>
                </c:pt>
                <c:pt idx="1856">
                  <c:v>2.0179547086562628E-2</c:v>
                </c:pt>
                <c:pt idx="1857">
                  <c:v>2.0292661036330928E-2</c:v>
                </c:pt>
                <c:pt idx="1858">
                  <c:v>2.0258077576301062E-2</c:v>
                </c:pt>
                <c:pt idx="1859">
                  <c:v>2.0183040671604039E-2</c:v>
                </c:pt>
                <c:pt idx="1860">
                  <c:v>2.0267224219384407E-2</c:v>
                </c:pt>
                <c:pt idx="1861">
                  <c:v>2.0249276134922011E-2</c:v>
                </c:pt>
                <c:pt idx="1862">
                  <c:v>1.9999999999847761E-2</c:v>
                </c:pt>
                <c:pt idx="1863">
                  <c:v>2.0015822325174917E-2</c:v>
                </c:pt>
                <c:pt idx="1864">
                  <c:v>1.9941760336808178E-2</c:v>
                </c:pt>
                <c:pt idx="1865">
                  <c:v>1.9887506443033318E-2</c:v>
                </c:pt>
                <c:pt idx="1866">
                  <c:v>1.9870653171002835E-2</c:v>
                </c:pt>
                <c:pt idx="1867">
                  <c:v>2.0022987453946255E-2</c:v>
                </c:pt>
                <c:pt idx="1868">
                  <c:v>1.9885492078594729E-2</c:v>
                </c:pt>
                <c:pt idx="1869">
                  <c:v>1.9790736222032652E-2</c:v>
                </c:pt>
                <c:pt idx="1870">
                  <c:v>1.9787734696693232E-2</c:v>
                </c:pt>
                <c:pt idx="1871">
                  <c:v>1.9828993590412083E-2</c:v>
                </c:pt>
                <c:pt idx="1872">
                  <c:v>1.972111079116786E-2</c:v>
                </c:pt>
                <c:pt idx="1873">
                  <c:v>1.9689118803814121E-2</c:v>
                </c:pt>
                <c:pt idx="1874">
                  <c:v>1.9695625802470865E-2</c:v>
                </c:pt>
                <c:pt idx="1875">
                  <c:v>1.9632521617525708E-2</c:v>
                </c:pt>
                <c:pt idx="1876">
                  <c:v>1.9787670003240401E-2</c:v>
                </c:pt>
                <c:pt idx="1877">
                  <c:v>1.9685797633153715E-2</c:v>
                </c:pt>
                <c:pt idx="1878">
                  <c:v>1.9844813397877935E-2</c:v>
                </c:pt>
                <c:pt idx="1879">
                  <c:v>1.9760622887890281E-2</c:v>
                </c:pt>
                <c:pt idx="1880">
                  <c:v>1.975172958338331E-2</c:v>
                </c:pt>
                <c:pt idx="1881">
                  <c:v>1.9750380747844121E-2</c:v>
                </c:pt>
                <c:pt idx="1882">
                  <c:v>1.9835741170228405E-2</c:v>
                </c:pt>
                <c:pt idx="1883">
                  <c:v>2.0000000051464292E-2</c:v>
                </c:pt>
                <c:pt idx="1884">
                  <c:v>1.9909115505441447E-2</c:v>
                </c:pt>
                <c:pt idx="1885">
                  <c:v>1.9855780192750881E-2</c:v>
                </c:pt>
                <c:pt idx="1886">
                  <c:v>1.9875556571883581E-2</c:v>
                </c:pt>
                <c:pt idx="1887">
                  <c:v>1.9855670580582341E-2</c:v>
                </c:pt>
                <c:pt idx="1888">
                  <c:v>1.9665090351378103E-2</c:v>
                </c:pt>
                <c:pt idx="1889">
                  <c:v>1.9754376886045425E-2</c:v>
                </c:pt>
                <c:pt idx="1890">
                  <c:v>1.9709562920796102E-2</c:v>
                </c:pt>
                <c:pt idx="1891">
                  <c:v>1.9616182504702925E-2</c:v>
                </c:pt>
                <c:pt idx="1892">
                  <c:v>1.9647594370785434E-2</c:v>
                </c:pt>
                <c:pt idx="1893">
                  <c:v>1.9845743137438521E-2</c:v>
                </c:pt>
                <c:pt idx="1894">
                  <c:v>1.9934381792769532E-2</c:v>
                </c:pt>
                <c:pt idx="1895">
                  <c:v>2.0070733428434441E-2</c:v>
                </c:pt>
                <c:pt idx="1896">
                  <c:v>2.0116793951523111E-2</c:v>
                </c:pt>
                <c:pt idx="1897">
                  <c:v>2.0218012810154416E-2</c:v>
                </c:pt>
                <c:pt idx="1898">
                  <c:v>2.0351150246030663E-2</c:v>
                </c:pt>
                <c:pt idx="1899">
                  <c:v>2.0774342118592602E-2</c:v>
                </c:pt>
                <c:pt idx="1900">
                  <c:v>2.0793541282108526E-2</c:v>
                </c:pt>
                <c:pt idx="1901">
                  <c:v>2.1430651061949298E-2</c:v>
                </c:pt>
                <c:pt idx="1902">
                  <c:v>2.1504048203900342E-2</c:v>
                </c:pt>
                <c:pt idx="1903">
                  <c:v>2.1659744171651802E-2</c:v>
                </c:pt>
                <c:pt idx="1904">
                  <c:v>1.9999999995608145E-2</c:v>
                </c:pt>
                <c:pt idx="1905">
                  <c:v>2.0378430479855211E-2</c:v>
                </c:pt>
                <c:pt idx="1906">
                  <c:v>2.0542232725366052E-2</c:v>
                </c:pt>
                <c:pt idx="1907">
                  <c:v>2.0879197971570288E-2</c:v>
                </c:pt>
                <c:pt idx="1908">
                  <c:v>2.2400010632794252E-2</c:v>
                </c:pt>
                <c:pt idx="1909">
                  <c:v>2.2741960006902012E-2</c:v>
                </c:pt>
                <c:pt idx="1910">
                  <c:v>2.3841996286965473E-2</c:v>
                </c:pt>
                <c:pt idx="1911">
                  <c:v>2.4683171770049847E-2</c:v>
                </c:pt>
                <c:pt idx="1912">
                  <c:v>2.6428535583214289E-2</c:v>
                </c:pt>
                <c:pt idx="1913">
                  <c:v>2.6494200992741881E-2</c:v>
                </c:pt>
                <c:pt idx="1914">
                  <c:v>2.5777202907641652E-2</c:v>
                </c:pt>
                <c:pt idx="1915">
                  <c:v>2.6090388449815254E-2</c:v>
                </c:pt>
                <c:pt idx="1916">
                  <c:v>2.5628097974526042E-2</c:v>
                </c:pt>
                <c:pt idx="1917">
                  <c:v>2.5505692459257642E-2</c:v>
                </c:pt>
                <c:pt idx="1918">
                  <c:v>2.4958700082210392E-2</c:v>
                </c:pt>
                <c:pt idx="1919">
                  <c:v>2.4948351863335678E-2</c:v>
                </c:pt>
                <c:pt idx="1920">
                  <c:v>2.5115584833791442E-2</c:v>
                </c:pt>
                <c:pt idx="1921">
                  <c:v>2.495159191271731E-2</c:v>
                </c:pt>
                <c:pt idx="1922">
                  <c:v>2.4844758494997236E-2</c:v>
                </c:pt>
                <c:pt idx="1923">
                  <c:v>2.4304194983388778E-2</c:v>
                </c:pt>
                <c:pt idx="1924">
                  <c:v>2.4460077693280041E-2</c:v>
                </c:pt>
                <c:pt idx="1925">
                  <c:v>2.3992028724487979E-2</c:v>
                </c:pt>
                <c:pt idx="1926">
                  <c:v>2.390161735834239E-2</c:v>
                </c:pt>
                <c:pt idx="1927">
                  <c:v>1.999999997973528E-2</c:v>
                </c:pt>
                <c:pt idx="1928">
                  <c:v>1.9855483527993739E-2</c:v>
                </c:pt>
                <c:pt idx="1929">
                  <c:v>1.9923499861966808E-2</c:v>
                </c:pt>
                <c:pt idx="1930">
                  <c:v>2.1098698705543411E-2</c:v>
                </c:pt>
                <c:pt idx="1931">
                  <c:v>2.2032450189835392E-2</c:v>
                </c:pt>
                <c:pt idx="1932">
                  <c:v>2.0006473186941372E-2</c:v>
                </c:pt>
                <c:pt idx="1933">
                  <c:v>1.983632843157478E-2</c:v>
                </c:pt>
                <c:pt idx="1934">
                  <c:v>2.0088142489667248E-2</c:v>
                </c:pt>
                <c:pt idx="1935">
                  <c:v>1.9964036150274877E-2</c:v>
                </c:pt>
                <c:pt idx="1936">
                  <c:v>2.0072862075962893E-2</c:v>
                </c:pt>
                <c:pt idx="1937">
                  <c:v>1.9991591001443001E-2</c:v>
                </c:pt>
                <c:pt idx="1938">
                  <c:v>2.0390764170292907E-2</c:v>
                </c:pt>
                <c:pt idx="1939">
                  <c:v>2.0779613067368852E-2</c:v>
                </c:pt>
                <c:pt idx="1940">
                  <c:v>2.0836194483331291E-2</c:v>
                </c:pt>
                <c:pt idx="1941">
                  <c:v>2.1211001831397687E-2</c:v>
                </c:pt>
                <c:pt idx="1942">
                  <c:v>2.1642846120495492E-2</c:v>
                </c:pt>
                <c:pt idx="1943">
                  <c:v>2.1854019354607391E-2</c:v>
                </c:pt>
                <c:pt idx="1944">
                  <c:v>2.1317636025341306E-2</c:v>
                </c:pt>
                <c:pt idx="1945">
                  <c:v>2.1147496278987033E-2</c:v>
                </c:pt>
                <c:pt idx="1946">
                  <c:v>1.9999999985817241E-2</c:v>
                </c:pt>
                <c:pt idx="1947">
                  <c:v>2.000666493326907E-2</c:v>
                </c:pt>
                <c:pt idx="1948">
                  <c:v>2.0097453181750394E-2</c:v>
                </c:pt>
                <c:pt idx="1949">
                  <c:v>2.0148572456534036E-2</c:v>
                </c:pt>
                <c:pt idx="1950">
                  <c:v>2.0081491561735582E-2</c:v>
                </c:pt>
                <c:pt idx="1951">
                  <c:v>2.0261212874453219E-2</c:v>
                </c:pt>
                <c:pt idx="1952">
                  <c:v>2.010565739986599E-2</c:v>
                </c:pt>
                <c:pt idx="1953">
                  <c:v>1.9957010768627981E-2</c:v>
                </c:pt>
                <c:pt idx="1954">
                  <c:v>1.9874846119271108E-2</c:v>
                </c:pt>
                <c:pt idx="1955">
                  <c:v>1.9813215431471444E-2</c:v>
                </c:pt>
                <c:pt idx="1956">
                  <c:v>1.9889589192160963E-2</c:v>
                </c:pt>
                <c:pt idx="1957">
                  <c:v>1.9874946299445063E-2</c:v>
                </c:pt>
                <c:pt idx="1958">
                  <c:v>1.9948552629623632E-2</c:v>
                </c:pt>
                <c:pt idx="1959">
                  <c:v>1.9937147593299315E-2</c:v>
                </c:pt>
                <c:pt idx="1960">
                  <c:v>1.9986510307022923E-2</c:v>
                </c:pt>
                <c:pt idx="1961">
                  <c:v>2.0139502587196222E-2</c:v>
                </c:pt>
                <c:pt idx="1962">
                  <c:v>2.0174892769557192E-2</c:v>
                </c:pt>
                <c:pt idx="1963">
                  <c:v>2.024538902312175E-2</c:v>
                </c:pt>
                <c:pt idx="1964">
                  <c:v>2.0301863445367802E-2</c:v>
                </c:pt>
                <c:pt idx="1965">
                  <c:v>2.0210426450457376E-2</c:v>
                </c:pt>
                <c:pt idx="1966">
                  <c:v>2.0094967601439216E-2</c:v>
                </c:pt>
                <c:pt idx="1967">
                  <c:v>2.0287668719327145E-2</c:v>
                </c:pt>
                <c:pt idx="1968">
                  <c:v>2.0428852688746196E-2</c:v>
                </c:pt>
                <c:pt idx="1969">
                  <c:v>2.0000000002192403E-2</c:v>
                </c:pt>
                <c:pt idx="1970">
                  <c:v>1.9926779698437098E-2</c:v>
                </c:pt>
                <c:pt idx="1971">
                  <c:v>2.0244298491198454E-2</c:v>
                </c:pt>
                <c:pt idx="1972">
                  <c:v>2.1134490071244155E-2</c:v>
                </c:pt>
                <c:pt idx="1973">
                  <c:v>2.1385292970882836E-2</c:v>
                </c:pt>
                <c:pt idx="1974">
                  <c:v>2.1381030160902231E-2</c:v>
                </c:pt>
                <c:pt idx="1975">
                  <c:v>2.1380377894312012E-2</c:v>
                </c:pt>
                <c:pt idx="1976">
                  <c:v>2.1635266052550683E-2</c:v>
                </c:pt>
                <c:pt idx="1977">
                  <c:v>2.1947020437915042E-2</c:v>
                </c:pt>
                <c:pt idx="1978">
                  <c:v>2.1990738693753495E-2</c:v>
                </c:pt>
                <c:pt idx="1979">
                  <c:v>2.1967756734545828E-2</c:v>
                </c:pt>
                <c:pt idx="1980">
                  <c:v>2.1977862968555643E-2</c:v>
                </c:pt>
                <c:pt idx="1981">
                  <c:v>2.2228579709543582E-2</c:v>
                </c:pt>
                <c:pt idx="1982">
                  <c:v>2.2715293770494856E-2</c:v>
                </c:pt>
                <c:pt idx="1983">
                  <c:v>2.3282987442182625E-2</c:v>
                </c:pt>
                <c:pt idx="1984">
                  <c:v>2.3107889241373959E-2</c:v>
                </c:pt>
                <c:pt idx="1985">
                  <c:v>2.328895388804059E-2</c:v>
                </c:pt>
                <c:pt idx="1986">
                  <c:v>2.3088563975843971E-2</c:v>
                </c:pt>
                <c:pt idx="1987">
                  <c:v>2.2943969771435056E-2</c:v>
                </c:pt>
                <c:pt idx="1988">
                  <c:v>2.3198179543143384E-2</c:v>
                </c:pt>
                <c:pt idx="1989">
                  <c:v>2.3506616182328136E-2</c:v>
                </c:pt>
                <c:pt idx="1990">
                  <c:v>1.9999999931282902E-2</c:v>
                </c:pt>
                <c:pt idx="1991">
                  <c:v>2.0041762146693856E-2</c:v>
                </c:pt>
                <c:pt idx="1992">
                  <c:v>1.9766785729671821E-2</c:v>
                </c:pt>
                <c:pt idx="1993">
                  <c:v>1.9659900167233381E-2</c:v>
                </c:pt>
                <c:pt idx="1994">
                  <c:v>1.981291157086101E-2</c:v>
                </c:pt>
                <c:pt idx="1995">
                  <c:v>1.9929335003025888E-2</c:v>
                </c:pt>
                <c:pt idx="1996">
                  <c:v>2.0064730416345846E-2</c:v>
                </c:pt>
                <c:pt idx="1997">
                  <c:v>2.0091030393198747E-2</c:v>
                </c:pt>
                <c:pt idx="1998">
                  <c:v>1.998282939722552E-2</c:v>
                </c:pt>
                <c:pt idx="1999">
                  <c:v>2.0020893758834545E-2</c:v>
                </c:pt>
                <c:pt idx="2000">
                  <c:v>1.9880062314061947E-2</c:v>
                </c:pt>
                <c:pt idx="2001">
                  <c:v>1.9737922949381842E-2</c:v>
                </c:pt>
                <c:pt idx="2002">
                  <c:v>1.976551946038364E-2</c:v>
                </c:pt>
                <c:pt idx="2003">
                  <c:v>1.9712377980024443E-2</c:v>
                </c:pt>
                <c:pt idx="2004">
                  <c:v>1.9873399620449771E-2</c:v>
                </c:pt>
                <c:pt idx="2005">
                  <c:v>1.9889404559244803E-2</c:v>
                </c:pt>
                <c:pt idx="2006">
                  <c:v>1.9979427202461167E-2</c:v>
                </c:pt>
                <c:pt idx="2007">
                  <c:v>1.9878578228692868E-2</c:v>
                </c:pt>
                <c:pt idx="2008">
                  <c:v>1.9835570916005806E-2</c:v>
                </c:pt>
                <c:pt idx="2009">
                  <c:v>1.9797083350145142E-2</c:v>
                </c:pt>
                <c:pt idx="2010">
                  <c:v>1.9999999999926819E-2</c:v>
                </c:pt>
                <c:pt idx="2011">
                  <c:v>1.9934972597196243E-2</c:v>
                </c:pt>
                <c:pt idx="2012">
                  <c:v>2.0006727398627831E-2</c:v>
                </c:pt>
                <c:pt idx="2013">
                  <c:v>1.9966628540746423E-2</c:v>
                </c:pt>
                <c:pt idx="2014">
                  <c:v>1.9950430550693524E-2</c:v>
                </c:pt>
                <c:pt idx="2015">
                  <c:v>2.0015277348260793E-2</c:v>
                </c:pt>
                <c:pt idx="2016">
                  <c:v>2.0210021294787793E-2</c:v>
                </c:pt>
                <c:pt idx="2017">
                  <c:v>2.0397137974016412E-2</c:v>
                </c:pt>
                <c:pt idx="2018">
                  <c:v>2.04181825621184E-2</c:v>
                </c:pt>
                <c:pt idx="2019">
                  <c:v>2.0642988460821615E-2</c:v>
                </c:pt>
                <c:pt idx="2020">
                  <c:v>2.0775217472670693E-2</c:v>
                </c:pt>
                <c:pt idx="2021">
                  <c:v>2.095259337877901E-2</c:v>
                </c:pt>
                <c:pt idx="2022">
                  <c:v>2.1051872441484022E-2</c:v>
                </c:pt>
                <c:pt idx="2023">
                  <c:v>2.1004752224960052E-2</c:v>
                </c:pt>
                <c:pt idx="2024">
                  <c:v>2.1281923282557492E-2</c:v>
                </c:pt>
                <c:pt idx="2025">
                  <c:v>2.1830531032033182E-2</c:v>
                </c:pt>
                <c:pt idx="2026">
                  <c:v>2.1880020828703849E-2</c:v>
                </c:pt>
                <c:pt idx="2027">
                  <c:v>2.2107652985133092E-2</c:v>
                </c:pt>
                <c:pt idx="2028">
                  <c:v>2.2003864141383802E-2</c:v>
                </c:pt>
                <c:pt idx="2029">
                  <c:v>2.2071191446225068E-2</c:v>
                </c:pt>
                <c:pt idx="2030">
                  <c:v>2.1987962975808212E-2</c:v>
                </c:pt>
                <c:pt idx="2031">
                  <c:v>2.0000000000397214E-2</c:v>
                </c:pt>
                <c:pt idx="2032">
                  <c:v>2.0210149069426652E-2</c:v>
                </c:pt>
                <c:pt idx="2033">
                  <c:v>2.0378214087369877E-2</c:v>
                </c:pt>
                <c:pt idx="2034">
                  <c:v>2.0873202710118225E-2</c:v>
                </c:pt>
                <c:pt idx="2035">
                  <c:v>2.0740092198542039E-2</c:v>
                </c:pt>
                <c:pt idx="2036">
                  <c:v>2.0674130742168392E-2</c:v>
                </c:pt>
                <c:pt idx="2037">
                  <c:v>2.091544890973791E-2</c:v>
                </c:pt>
                <c:pt idx="2038">
                  <c:v>2.0937112695204298E-2</c:v>
                </c:pt>
                <c:pt idx="2039">
                  <c:v>2.0777841184785456E-2</c:v>
                </c:pt>
                <c:pt idx="2040">
                  <c:v>2.0701266182498602E-2</c:v>
                </c:pt>
                <c:pt idx="2041">
                  <c:v>2.1075617082508758E-2</c:v>
                </c:pt>
                <c:pt idx="2042">
                  <c:v>2.1100594256513599E-2</c:v>
                </c:pt>
                <c:pt idx="2043">
                  <c:v>2.1278802219911259E-2</c:v>
                </c:pt>
                <c:pt idx="2044">
                  <c:v>2.1310012137475846E-2</c:v>
                </c:pt>
                <c:pt idx="2045">
                  <c:v>2.1301595827727452E-2</c:v>
                </c:pt>
                <c:pt idx="2046">
                  <c:v>2.1174725082012291E-2</c:v>
                </c:pt>
                <c:pt idx="2047">
                  <c:v>2.1117326632577191E-2</c:v>
                </c:pt>
                <c:pt idx="2048">
                  <c:v>2.1756184190471387E-2</c:v>
                </c:pt>
                <c:pt idx="2049">
                  <c:v>2.1591206471888592E-2</c:v>
                </c:pt>
                <c:pt idx="2050">
                  <c:v>2.141467123176238E-2</c:v>
                </c:pt>
                <c:pt idx="2051">
                  <c:v>1.9999999998887366E-2</c:v>
                </c:pt>
                <c:pt idx="2052">
                  <c:v>1.9903795152255856E-2</c:v>
                </c:pt>
                <c:pt idx="2053">
                  <c:v>1.9928976531190783E-2</c:v>
                </c:pt>
                <c:pt idx="2054">
                  <c:v>2.000559159578923E-2</c:v>
                </c:pt>
                <c:pt idx="2055">
                  <c:v>2.0022626138147967E-2</c:v>
                </c:pt>
                <c:pt idx="2056">
                  <c:v>1.9974784759431943E-2</c:v>
                </c:pt>
                <c:pt idx="2057">
                  <c:v>1.9864012880447045E-2</c:v>
                </c:pt>
                <c:pt idx="2058">
                  <c:v>2.0416729970511541E-2</c:v>
                </c:pt>
                <c:pt idx="2059">
                  <c:v>2.0515884377837978E-2</c:v>
                </c:pt>
                <c:pt idx="2060">
                  <c:v>2.0643001036924256E-2</c:v>
                </c:pt>
                <c:pt idx="2061">
                  <c:v>2.0723074548805901E-2</c:v>
                </c:pt>
                <c:pt idx="2062">
                  <c:v>2.0713343627702652E-2</c:v>
                </c:pt>
                <c:pt idx="2063">
                  <c:v>2.1222467767788189E-2</c:v>
                </c:pt>
                <c:pt idx="2064">
                  <c:v>2.1731459511359952E-2</c:v>
                </c:pt>
                <c:pt idx="2065">
                  <c:v>2.208071129273138E-2</c:v>
                </c:pt>
                <c:pt idx="2066">
                  <c:v>2.1895172313032011E-2</c:v>
                </c:pt>
                <c:pt idx="2067">
                  <c:v>2.2118310855519706E-2</c:v>
                </c:pt>
                <c:pt idx="2068">
                  <c:v>2.2516484264456377E-2</c:v>
                </c:pt>
                <c:pt idx="2069">
                  <c:v>2.2629037734185811E-2</c:v>
                </c:pt>
                <c:pt idx="2070">
                  <c:v>2.2356640686119717E-2</c:v>
                </c:pt>
                <c:pt idx="2071">
                  <c:v>2.0000000042644392E-2</c:v>
                </c:pt>
                <c:pt idx="2072">
                  <c:v>2.0652100611630596E-2</c:v>
                </c:pt>
                <c:pt idx="2073">
                  <c:v>2.0764770987136541E-2</c:v>
                </c:pt>
                <c:pt idx="2074">
                  <c:v>2.0638704552772991E-2</c:v>
                </c:pt>
                <c:pt idx="2075">
                  <c:v>2.0594443360853122E-2</c:v>
                </c:pt>
                <c:pt idx="2076">
                  <c:v>2.0888681215917429E-2</c:v>
                </c:pt>
                <c:pt idx="2077">
                  <c:v>2.0743738765296716E-2</c:v>
                </c:pt>
                <c:pt idx="2078">
                  <c:v>2.0517989523161952E-2</c:v>
                </c:pt>
                <c:pt idx="2079">
                  <c:v>2.0468603199344678E-2</c:v>
                </c:pt>
                <c:pt idx="2080">
                  <c:v>2.0765365426647652E-2</c:v>
                </c:pt>
                <c:pt idx="2081">
                  <c:v>2.0552254329221909E-2</c:v>
                </c:pt>
                <c:pt idx="2082">
                  <c:v>2.0540719507821846E-2</c:v>
                </c:pt>
                <c:pt idx="2083">
                  <c:v>2.0118459988631363E-2</c:v>
                </c:pt>
                <c:pt idx="2084">
                  <c:v>2.0065250038676246E-2</c:v>
                </c:pt>
                <c:pt idx="2085">
                  <c:v>2.0547206852804659E-2</c:v>
                </c:pt>
                <c:pt idx="2086">
                  <c:v>2.0453610248119612E-2</c:v>
                </c:pt>
                <c:pt idx="2087">
                  <c:v>2.0495649108722282E-2</c:v>
                </c:pt>
                <c:pt idx="2088">
                  <c:v>2.0398161053893759E-2</c:v>
                </c:pt>
                <c:pt idx="2089">
                  <c:v>2.0422364535676231E-2</c:v>
                </c:pt>
                <c:pt idx="2090">
                  <c:v>2.0600180748385839E-2</c:v>
                </c:pt>
                <c:pt idx="2091">
                  <c:v>2.0602582306249909E-2</c:v>
                </c:pt>
                <c:pt idx="2092">
                  <c:v>2.0599562781531279E-2</c:v>
                </c:pt>
                <c:pt idx="2093">
                  <c:v>1.999999998270165E-2</c:v>
                </c:pt>
                <c:pt idx="2094">
                  <c:v>2.0181734706189898E-2</c:v>
                </c:pt>
                <c:pt idx="2095">
                  <c:v>2.0248786944882767E-2</c:v>
                </c:pt>
                <c:pt idx="2096">
                  <c:v>2.0336150642300668E-2</c:v>
                </c:pt>
                <c:pt idx="2097">
                  <c:v>2.0503394698599211E-2</c:v>
                </c:pt>
                <c:pt idx="2098">
                  <c:v>2.0348415992417868E-2</c:v>
                </c:pt>
                <c:pt idx="2099">
                  <c:v>2.0388094387629094E-2</c:v>
                </c:pt>
                <c:pt idx="2100">
                  <c:v>2.0314985823609272E-2</c:v>
                </c:pt>
                <c:pt idx="2101">
                  <c:v>2.0362585467207109E-2</c:v>
                </c:pt>
                <c:pt idx="2102">
                  <c:v>2.0390213324818895E-2</c:v>
                </c:pt>
                <c:pt idx="2103">
                  <c:v>2.032149160989458E-2</c:v>
                </c:pt>
                <c:pt idx="2104">
                  <c:v>2.0321871823910459E-2</c:v>
                </c:pt>
                <c:pt idx="2105">
                  <c:v>2.0212005854584981E-2</c:v>
                </c:pt>
                <c:pt idx="2106">
                  <c:v>2.0170426212801948E-2</c:v>
                </c:pt>
                <c:pt idx="2107">
                  <c:v>2.0147513086827096E-2</c:v>
                </c:pt>
                <c:pt idx="2108">
                  <c:v>2.0216079875519096E-2</c:v>
                </c:pt>
                <c:pt idx="2109">
                  <c:v>2.0294777143058041E-2</c:v>
                </c:pt>
                <c:pt idx="2110">
                  <c:v>2.0254655618761511E-2</c:v>
                </c:pt>
                <c:pt idx="2111">
                  <c:v>2.0280135800748618E-2</c:v>
                </c:pt>
                <c:pt idx="2112">
                  <c:v>2.0178364168148038E-2</c:v>
                </c:pt>
                <c:pt idx="2113">
                  <c:v>2.0180246545536341E-2</c:v>
                </c:pt>
                <c:pt idx="2114">
                  <c:v>2.0000000021274601E-2</c:v>
                </c:pt>
                <c:pt idx="2115">
                  <c:v>2.0025091417019292E-2</c:v>
                </c:pt>
                <c:pt idx="2116">
                  <c:v>2.0058011623969692E-2</c:v>
                </c:pt>
                <c:pt idx="2117">
                  <c:v>2.0065961618535952E-2</c:v>
                </c:pt>
                <c:pt idx="2118">
                  <c:v>2.004050529447365E-2</c:v>
                </c:pt>
                <c:pt idx="2119">
                  <c:v>2.0115883238611548E-2</c:v>
                </c:pt>
                <c:pt idx="2120">
                  <c:v>1.9967757312259735E-2</c:v>
                </c:pt>
                <c:pt idx="2121">
                  <c:v>1.9996111264309127E-2</c:v>
                </c:pt>
                <c:pt idx="2122">
                  <c:v>1.9905665228015467E-2</c:v>
                </c:pt>
                <c:pt idx="2123">
                  <c:v>1.9952453823571459E-2</c:v>
                </c:pt>
                <c:pt idx="2124">
                  <c:v>1.9878540532796061E-2</c:v>
                </c:pt>
                <c:pt idx="2125">
                  <c:v>2.0043939171298219E-2</c:v>
                </c:pt>
                <c:pt idx="2126">
                  <c:v>2.013160054438675E-2</c:v>
                </c:pt>
                <c:pt idx="2127">
                  <c:v>2.0075767464185486E-2</c:v>
                </c:pt>
                <c:pt idx="2128">
                  <c:v>2.0148018547720806E-2</c:v>
                </c:pt>
                <c:pt idx="2129">
                  <c:v>2.0121053562915599E-2</c:v>
                </c:pt>
                <c:pt idx="2130">
                  <c:v>2.0002613076060292E-2</c:v>
                </c:pt>
                <c:pt idx="2131">
                  <c:v>2.0071006421061469E-2</c:v>
                </c:pt>
                <c:pt idx="2132">
                  <c:v>2.0035506200050894E-2</c:v>
                </c:pt>
                <c:pt idx="2133">
                  <c:v>2.0028123103358227E-2</c:v>
                </c:pt>
                <c:pt idx="2134">
                  <c:v>2.010073563099677E-2</c:v>
                </c:pt>
                <c:pt idx="2135">
                  <c:v>2.0000000002248591E-2</c:v>
                </c:pt>
                <c:pt idx="2136">
                  <c:v>1.9994522179683161E-2</c:v>
                </c:pt>
                <c:pt idx="2137">
                  <c:v>1.9857243604271244E-2</c:v>
                </c:pt>
                <c:pt idx="2138">
                  <c:v>1.9812424007816347E-2</c:v>
                </c:pt>
                <c:pt idx="2139">
                  <c:v>1.9856651304485547E-2</c:v>
                </c:pt>
                <c:pt idx="2140">
                  <c:v>2.0035485136781033E-2</c:v>
                </c:pt>
                <c:pt idx="2141">
                  <c:v>1.9913032856016765E-2</c:v>
                </c:pt>
                <c:pt idx="2142">
                  <c:v>1.9863997165788901E-2</c:v>
                </c:pt>
                <c:pt idx="2143">
                  <c:v>2.0193307243688403E-2</c:v>
                </c:pt>
                <c:pt idx="2144">
                  <c:v>2.0066831868904952E-2</c:v>
                </c:pt>
                <c:pt idx="2145">
                  <c:v>2.0218284777441087E-2</c:v>
                </c:pt>
                <c:pt idx="2146">
                  <c:v>2.0459170446030052E-2</c:v>
                </c:pt>
                <c:pt idx="2147">
                  <c:v>2.055045823884093E-2</c:v>
                </c:pt>
                <c:pt idx="2148">
                  <c:v>2.0722763080449982E-2</c:v>
                </c:pt>
                <c:pt idx="2149">
                  <c:v>2.0771265588935862E-2</c:v>
                </c:pt>
                <c:pt idx="2150">
                  <c:v>2.1380820709654851E-2</c:v>
                </c:pt>
                <c:pt idx="2151">
                  <c:v>2.1648628887164612E-2</c:v>
                </c:pt>
                <c:pt idx="2152">
                  <c:v>2.168792372807422E-2</c:v>
                </c:pt>
                <c:pt idx="2153">
                  <c:v>2.1845372060808312E-2</c:v>
                </c:pt>
                <c:pt idx="2154">
                  <c:v>2.1567137313670052E-2</c:v>
                </c:pt>
                <c:pt idx="2155">
                  <c:v>2.1848328618295852E-2</c:v>
                </c:pt>
                <c:pt idx="2156">
                  <c:v>2.2097852992670652E-2</c:v>
                </c:pt>
                <c:pt idx="2157">
                  <c:v>1.9999999992266603E-2</c:v>
                </c:pt>
                <c:pt idx="2158">
                  <c:v>2.0189417572993792E-2</c:v>
                </c:pt>
                <c:pt idx="2159">
                  <c:v>2.0137829792951617E-2</c:v>
                </c:pt>
                <c:pt idx="2160">
                  <c:v>2.0646226317642909E-2</c:v>
                </c:pt>
                <c:pt idx="2161">
                  <c:v>2.0653705315833892E-2</c:v>
                </c:pt>
                <c:pt idx="2162">
                  <c:v>2.0317344084049452E-2</c:v>
                </c:pt>
                <c:pt idx="2163">
                  <c:v>2.0296815313861242E-2</c:v>
                </c:pt>
                <c:pt idx="2164">
                  <c:v>2.051305201783879E-2</c:v>
                </c:pt>
                <c:pt idx="2165">
                  <c:v>2.0626616944631734E-2</c:v>
                </c:pt>
                <c:pt idx="2166">
                  <c:v>2.0570817334685142E-2</c:v>
                </c:pt>
                <c:pt idx="2167">
                  <c:v>2.0714897246369445E-2</c:v>
                </c:pt>
                <c:pt idx="2168">
                  <c:v>2.0819169799575012E-2</c:v>
                </c:pt>
                <c:pt idx="2169">
                  <c:v>2.0608277332325616E-2</c:v>
                </c:pt>
                <c:pt idx="2170">
                  <c:v>2.0452688334328867E-2</c:v>
                </c:pt>
                <c:pt idx="2171">
                  <c:v>2.0505099789869814E-2</c:v>
                </c:pt>
                <c:pt idx="2172">
                  <c:v>2.0490658407075452E-2</c:v>
                </c:pt>
                <c:pt idx="2173">
                  <c:v>2.0316955543817954E-2</c:v>
                </c:pt>
                <c:pt idx="2174">
                  <c:v>2.0340148789960603E-2</c:v>
                </c:pt>
                <c:pt idx="2175">
                  <c:v>2.0488036534786244E-2</c:v>
                </c:pt>
                <c:pt idx="2176">
                  <c:v>2.0355589971805237E-2</c:v>
                </c:pt>
                <c:pt idx="2177">
                  <c:v>2.0239741050147711E-2</c:v>
                </c:pt>
                <c:pt idx="2178">
                  <c:v>1.9999999969233205E-2</c:v>
                </c:pt>
                <c:pt idx="2179">
                  <c:v>2.0037867837224818E-2</c:v>
                </c:pt>
                <c:pt idx="2180">
                  <c:v>2.0096098170980306E-2</c:v>
                </c:pt>
                <c:pt idx="2181">
                  <c:v>2.0202733620778412E-2</c:v>
                </c:pt>
                <c:pt idx="2182">
                  <c:v>2.0305196351199942E-2</c:v>
                </c:pt>
                <c:pt idx="2183">
                  <c:v>2.0332851750742273E-2</c:v>
                </c:pt>
                <c:pt idx="2184">
                  <c:v>2.0212756253325005E-2</c:v>
                </c:pt>
                <c:pt idx="2185">
                  <c:v>2.0201351707340956E-2</c:v>
                </c:pt>
                <c:pt idx="2186">
                  <c:v>2.0391002374758146E-2</c:v>
                </c:pt>
                <c:pt idx="2187">
                  <c:v>2.0548756920762593E-2</c:v>
                </c:pt>
                <c:pt idx="2188">
                  <c:v>2.0668642808383552E-2</c:v>
                </c:pt>
                <c:pt idx="2189">
                  <c:v>2.0886626194637568E-2</c:v>
                </c:pt>
                <c:pt idx="2190">
                  <c:v>2.1159923156172381E-2</c:v>
                </c:pt>
                <c:pt idx="2191">
                  <c:v>2.1795823761444282E-2</c:v>
                </c:pt>
                <c:pt idx="2192">
                  <c:v>2.2409252225894637E-2</c:v>
                </c:pt>
                <c:pt idx="2193">
                  <c:v>2.2352816164169852E-2</c:v>
                </c:pt>
                <c:pt idx="2194">
                  <c:v>2.2442788906735241E-2</c:v>
                </c:pt>
                <c:pt idx="2195">
                  <c:v>2.222347446193244E-2</c:v>
                </c:pt>
                <c:pt idx="2196">
                  <c:v>2.1996046571042732E-2</c:v>
                </c:pt>
                <c:pt idx="2197">
                  <c:v>2.199352882144635E-2</c:v>
                </c:pt>
                <c:pt idx="2198">
                  <c:v>2.2426752003099491E-2</c:v>
                </c:pt>
                <c:pt idx="2199">
                  <c:v>1.9999999957615321E-2</c:v>
                </c:pt>
                <c:pt idx="2200">
                  <c:v>2.0285183158599611E-2</c:v>
                </c:pt>
                <c:pt idx="2201">
                  <c:v>2.0344935016940992E-2</c:v>
                </c:pt>
                <c:pt idx="2202">
                  <c:v>2.0558337508344012E-2</c:v>
                </c:pt>
                <c:pt idx="2203">
                  <c:v>2.0729222227041648E-2</c:v>
                </c:pt>
                <c:pt idx="2204">
                  <c:v>2.0884039928015952E-2</c:v>
                </c:pt>
                <c:pt idx="2205">
                  <c:v>2.1224562019286981E-2</c:v>
                </c:pt>
                <c:pt idx="2206">
                  <c:v>2.1544189059854311E-2</c:v>
                </c:pt>
                <c:pt idx="2207">
                  <c:v>2.2579050064813498E-2</c:v>
                </c:pt>
                <c:pt idx="2208">
                  <c:v>2.3116285560020509E-2</c:v>
                </c:pt>
                <c:pt idx="2209">
                  <c:v>2.301431699119677E-2</c:v>
                </c:pt>
                <c:pt idx="2210">
                  <c:v>2.3148144251427548E-2</c:v>
                </c:pt>
                <c:pt idx="2211">
                  <c:v>2.2987326366014235E-2</c:v>
                </c:pt>
                <c:pt idx="2212">
                  <c:v>2.3293739369013192E-2</c:v>
                </c:pt>
                <c:pt idx="2213">
                  <c:v>2.3445703271502551E-2</c:v>
                </c:pt>
                <c:pt idx="2214">
                  <c:v>2.380695254596701E-2</c:v>
                </c:pt>
                <c:pt idx="2215">
                  <c:v>2.4084005137467512E-2</c:v>
                </c:pt>
                <c:pt idx="2216">
                  <c:v>2.3848193061908426E-2</c:v>
                </c:pt>
                <c:pt idx="2217">
                  <c:v>2.3908440740007388E-2</c:v>
                </c:pt>
                <c:pt idx="2218">
                  <c:v>2.4212409765159953E-2</c:v>
                </c:pt>
                <c:pt idx="2219">
                  <c:v>2.4983170779452692E-2</c:v>
                </c:pt>
                <c:pt idx="2220">
                  <c:v>2.4941543158960602E-2</c:v>
                </c:pt>
                <c:pt idx="2221">
                  <c:v>2.5131910272940827E-2</c:v>
                </c:pt>
                <c:pt idx="2222">
                  <c:v>2.0000000284698241E-2</c:v>
                </c:pt>
                <c:pt idx="2223">
                  <c:v>2.0091969651788572E-2</c:v>
                </c:pt>
                <c:pt idx="2224">
                  <c:v>2.0167097994801403E-2</c:v>
                </c:pt>
                <c:pt idx="2225">
                  <c:v>2.0156902633201631E-2</c:v>
                </c:pt>
                <c:pt idx="2226">
                  <c:v>2.0314552891321343E-2</c:v>
                </c:pt>
                <c:pt idx="2227">
                  <c:v>2.0182217732388624E-2</c:v>
                </c:pt>
                <c:pt idx="2228">
                  <c:v>2.0073966519255408E-2</c:v>
                </c:pt>
                <c:pt idx="2229">
                  <c:v>2.0078815817332996E-2</c:v>
                </c:pt>
                <c:pt idx="2230">
                  <c:v>2.0182230533417635E-2</c:v>
                </c:pt>
                <c:pt idx="2231">
                  <c:v>2.0495695956733281E-2</c:v>
                </c:pt>
                <c:pt idx="2232">
                  <c:v>2.025158299272738E-2</c:v>
                </c:pt>
                <c:pt idx="2233">
                  <c:v>2.0380125666038008E-2</c:v>
                </c:pt>
                <c:pt idx="2234">
                  <c:v>2.0078164807321806E-2</c:v>
                </c:pt>
                <c:pt idx="2235">
                  <c:v>2.0200599984984132E-2</c:v>
                </c:pt>
                <c:pt idx="2236">
                  <c:v>2.0544072165646982E-2</c:v>
                </c:pt>
                <c:pt idx="2237">
                  <c:v>2.104582492981397E-2</c:v>
                </c:pt>
                <c:pt idx="2238">
                  <c:v>2.137006058302568E-2</c:v>
                </c:pt>
                <c:pt idx="2239">
                  <c:v>2.1157299193873252E-2</c:v>
                </c:pt>
                <c:pt idx="2240">
                  <c:v>2.1500795540189299E-2</c:v>
                </c:pt>
                <c:pt idx="2241">
                  <c:v>2.0000000034776682E-2</c:v>
                </c:pt>
                <c:pt idx="2242">
                  <c:v>1.9955431401568521E-2</c:v>
                </c:pt>
                <c:pt idx="2243">
                  <c:v>2.0104017267488408E-2</c:v>
                </c:pt>
                <c:pt idx="2244">
                  <c:v>2.0110999549600571E-2</c:v>
                </c:pt>
                <c:pt idx="2245">
                  <c:v>2.0192741077522235E-2</c:v>
                </c:pt>
                <c:pt idx="2246">
                  <c:v>2.0382242219780012E-2</c:v>
                </c:pt>
                <c:pt idx="2247">
                  <c:v>2.0375316160490056E-2</c:v>
                </c:pt>
                <c:pt idx="2248">
                  <c:v>2.0411502362721486E-2</c:v>
                </c:pt>
                <c:pt idx="2249">
                  <c:v>2.0633693093097271E-2</c:v>
                </c:pt>
                <c:pt idx="2250">
                  <c:v>2.0578658021500287E-2</c:v>
                </c:pt>
                <c:pt idx="2251">
                  <c:v>2.1251850598411452E-2</c:v>
                </c:pt>
                <c:pt idx="2252">
                  <c:v>2.0843233729427046E-2</c:v>
                </c:pt>
                <c:pt idx="2253">
                  <c:v>2.0944481614820706E-2</c:v>
                </c:pt>
                <c:pt idx="2254">
                  <c:v>2.1257197835198936E-2</c:v>
                </c:pt>
                <c:pt idx="2255">
                  <c:v>2.144263912123268E-2</c:v>
                </c:pt>
                <c:pt idx="2256">
                  <c:v>2.1329932335990603E-2</c:v>
                </c:pt>
                <c:pt idx="2257">
                  <c:v>2.1046480393812027E-2</c:v>
                </c:pt>
                <c:pt idx="2258">
                  <c:v>2.1398528878651776E-2</c:v>
                </c:pt>
                <c:pt idx="2259">
                  <c:v>2.1228043395017101E-2</c:v>
                </c:pt>
                <c:pt idx="2260">
                  <c:v>2.1245815400421562E-2</c:v>
                </c:pt>
                <c:pt idx="2261">
                  <c:v>2.1167451074248573E-2</c:v>
                </c:pt>
                <c:pt idx="2262">
                  <c:v>2.1004386706619412E-2</c:v>
                </c:pt>
                <c:pt idx="2263">
                  <c:v>1.9999999962889651E-2</c:v>
                </c:pt>
                <c:pt idx="2264">
                  <c:v>1.990777341679989E-2</c:v>
                </c:pt>
                <c:pt idx="2265">
                  <c:v>2.0055405231964116E-2</c:v>
                </c:pt>
                <c:pt idx="2266">
                  <c:v>2.0358182290012138E-2</c:v>
                </c:pt>
                <c:pt idx="2267">
                  <c:v>2.0306317105205612E-2</c:v>
                </c:pt>
                <c:pt idx="2268">
                  <c:v>2.0455126981127815E-2</c:v>
                </c:pt>
                <c:pt idx="2269">
                  <c:v>2.0372680917994865E-2</c:v>
                </c:pt>
                <c:pt idx="2270">
                  <c:v>2.0174967389566412E-2</c:v>
                </c:pt>
                <c:pt idx="2271">
                  <c:v>2.0237842349009959E-2</c:v>
                </c:pt>
                <c:pt idx="2272">
                  <c:v>2.0183807097083492E-2</c:v>
                </c:pt>
                <c:pt idx="2273">
                  <c:v>2.0250925380028716E-2</c:v>
                </c:pt>
                <c:pt idx="2274">
                  <c:v>2.0484472319235506E-2</c:v>
                </c:pt>
                <c:pt idx="2275">
                  <c:v>2.041477705757715E-2</c:v>
                </c:pt>
                <c:pt idx="2276">
                  <c:v>2.0258841069652603E-2</c:v>
                </c:pt>
                <c:pt idx="2277">
                  <c:v>2.0267541310424842E-2</c:v>
                </c:pt>
                <c:pt idx="2278">
                  <c:v>2.0337703535087119E-2</c:v>
                </c:pt>
                <c:pt idx="2279">
                  <c:v>2.0431045111329687E-2</c:v>
                </c:pt>
                <c:pt idx="2280">
                  <c:v>2.0383473935188173E-2</c:v>
                </c:pt>
                <c:pt idx="2281">
                  <c:v>2.0327799571610641E-2</c:v>
                </c:pt>
                <c:pt idx="2282">
                  <c:v>2.0574289255421582E-2</c:v>
                </c:pt>
              </c:numCache>
            </c:numRef>
          </c:val>
          <c:smooth val="0"/>
        </c:ser>
        <c:ser>
          <c:idx val="2"/>
          <c:order val="2"/>
          <c:tx>
            <c:strRef>
              <c:f>FundBacktest!$F$2</c:f>
              <c:strCache>
                <c:ptCount val="1"/>
                <c:pt idx="0">
                  <c:v>Statistical</c:v>
                </c:pt>
              </c:strCache>
            </c:strRef>
          </c:tx>
          <c:spPr>
            <a:ln>
              <a:solidFill>
                <a:srgbClr val="FFC000"/>
              </a:solidFill>
            </a:ln>
          </c:spPr>
          <c:marker>
            <c:symbol val="none"/>
          </c:marker>
          <c:cat>
            <c:numRef>
              <c:f>FundBacktest!$B$3:$B$2285</c:f>
              <c:numCache>
                <c:formatCode>yyyy\-mm\-dd;@</c:formatCode>
                <c:ptCount val="2283"/>
                <c:pt idx="0">
                  <c:v>36525</c:v>
                </c:pt>
                <c:pt idx="1">
                  <c:v>36528</c:v>
                </c:pt>
                <c:pt idx="2">
                  <c:v>36529</c:v>
                </c:pt>
                <c:pt idx="3">
                  <c:v>36530</c:v>
                </c:pt>
                <c:pt idx="4">
                  <c:v>36531</c:v>
                </c:pt>
                <c:pt idx="5">
                  <c:v>36532</c:v>
                </c:pt>
                <c:pt idx="6">
                  <c:v>36535</c:v>
                </c:pt>
                <c:pt idx="7">
                  <c:v>36536</c:v>
                </c:pt>
                <c:pt idx="8">
                  <c:v>36537</c:v>
                </c:pt>
                <c:pt idx="9">
                  <c:v>36538</c:v>
                </c:pt>
                <c:pt idx="10">
                  <c:v>36539</c:v>
                </c:pt>
                <c:pt idx="11">
                  <c:v>36543</c:v>
                </c:pt>
                <c:pt idx="12">
                  <c:v>36544</c:v>
                </c:pt>
                <c:pt idx="13">
                  <c:v>36545</c:v>
                </c:pt>
                <c:pt idx="14">
                  <c:v>36546</c:v>
                </c:pt>
                <c:pt idx="15">
                  <c:v>36549</c:v>
                </c:pt>
                <c:pt idx="16">
                  <c:v>36550</c:v>
                </c:pt>
                <c:pt idx="17">
                  <c:v>36551</c:v>
                </c:pt>
                <c:pt idx="18">
                  <c:v>36552</c:v>
                </c:pt>
                <c:pt idx="19">
                  <c:v>36553</c:v>
                </c:pt>
                <c:pt idx="20">
                  <c:v>36556</c:v>
                </c:pt>
                <c:pt idx="21">
                  <c:v>36557</c:v>
                </c:pt>
                <c:pt idx="22">
                  <c:v>36558</c:v>
                </c:pt>
                <c:pt idx="23">
                  <c:v>36559</c:v>
                </c:pt>
                <c:pt idx="24">
                  <c:v>36560</c:v>
                </c:pt>
                <c:pt idx="25">
                  <c:v>36563</c:v>
                </c:pt>
                <c:pt idx="26">
                  <c:v>36564</c:v>
                </c:pt>
                <c:pt idx="27">
                  <c:v>36565</c:v>
                </c:pt>
                <c:pt idx="28">
                  <c:v>36566</c:v>
                </c:pt>
                <c:pt idx="29">
                  <c:v>36567</c:v>
                </c:pt>
                <c:pt idx="30">
                  <c:v>36570</c:v>
                </c:pt>
                <c:pt idx="31">
                  <c:v>36571</c:v>
                </c:pt>
                <c:pt idx="32">
                  <c:v>36572</c:v>
                </c:pt>
                <c:pt idx="33">
                  <c:v>36573</c:v>
                </c:pt>
                <c:pt idx="34">
                  <c:v>36574</c:v>
                </c:pt>
                <c:pt idx="35">
                  <c:v>36578</c:v>
                </c:pt>
                <c:pt idx="36">
                  <c:v>36579</c:v>
                </c:pt>
                <c:pt idx="37">
                  <c:v>36580</c:v>
                </c:pt>
                <c:pt idx="38">
                  <c:v>36581</c:v>
                </c:pt>
                <c:pt idx="39">
                  <c:v>36584</c:v>
                </c:pt>
                <c:pt idx="40">
                  <c:v>36585</c:v>
                </c:pt>
                <c:pt idx="41">
                  <c:v>36586</c:v>
                </c:pt>
                <c:pt idx="42">
                  <c:v>36587</c:v>
                </c:pt>
                <c:pt idx="43">
                  <c:v>36588</c:v>
                </c:pt>
                <c:pt idx="44">
                  <c:v>36591</c:v>
                </c:pt>
                <c:pt idx="45">
                  <c:v>36592</c:v>
                </c:pt>
                <c:pt idx="46">
                  <c:v>36593</c:v>
                </c:pt>
                <c:pt idx="47">
                  <c:v>36594</c:v>
                </c:pt>
                <c:pt idx="48">
                  <c:v>36595</c:v>
                </c:pt>
                <c:pt idx="49">
                  <c:v>36598</c:v>
                </c:pt>
                <c:pt idx="50">
                  <c:v>36599</c:v>
                </c:pt>
                <c:pt idx="51">
                  <c:v>36600</c:v>
                </c:pt>
                <c:pt idx="52">
                  <c:v>36601</c:v>
                </c:pt>
                <c:pt idx="53">
                  <c:v>36602</c:v>
                </c:pt>
                <c:pt idx="54">
                  <c:v>36605</c:v>
                </c:pt>
                <c:pt idx="55">
                  <c:v>36606</c:v>
                </c:pt>
                <c:pt idx="56">
                  <c:v>36607</c:v>
                </c:pt>
                <c:pt idx="57">
                  <c:v>36608</c:v>
                </c:pt>
                <c:pt idx="58">
                  <c:v>36609</c:v>
                </c:pt>
                <c:pt idx="59">
                  <c:v>36612</c:v>
                </c:pt>
                <c:pt idx="60">
                  <c:v>36613</c:v>
                </c:pt>
                <c:pt idx="61">
                  <c:v>36614</c:v>
                </c:pt>
                <c:pt idx="62">
                  <c:v>36615</c:v>
                </c:pt>
                <c:pt idx="63">
                  <c:v>36616</c:v>
                </c:pt>
                <c:pt idx="64">
                  <c:v>36619</c:v>
                </c:pt>
                <c:pt idx="65">
                  <c:v>36620</c:v>
                </c:pt>
                <c:pt idx="66">
                  <c:v>36621</c:v>
                </c:pt>
                <c:pt idx="67">
                  <c:v>36622</c:v>
                </c:pt>
                <c:pt idx="68">
                  <c:v>36623</c:v>
                </c:pt>
                <c:pt idx="69">
                  <c:v>36626</c:v>
                </c:pt>
                <c:pt idx="70">
                  <c:v>36627</c:v>
                </c:pt>
                <c:pt idx="71">
                  <c:v>36628</c:v>
                </c:pt>
                <c:pt idx="72">
                  <c:v>36629</c:v>
                </c:pt>
                <c:pt idx="73">
                  <c:v>36630</c:v>
                </c:pt>
                <c:pt idx="74">
                  <c:v>36633</c:v>
                </c:pt>
                <c:pt idx="75">
                  <c:v>36634</c:v>
                </c:pt>
                <c:pt idx="76">
                  <c:v>36635</c:v>
                </c:pt>
                <c:pt idx="77">
                  <c:v>36636</c:v>
                </c:pt>
                <c:pt idx="78">
                  <c:v>36640</c:v>
                </c:pt>
                <c:pt idx="79">
                  <c:v>36641</c:v>
                </c:pt>
                <c:pt idx="80">
                  <c:v>36642</c:v>
                </c:pt>
                <c:pt idx="81">
                  <c:v>36643</c:v>
                </c:pt>
                <c:pt idx="82">
                  <c:v>36644</c:v>
                </c:pt>
                <c:pt idx="83">
                  <c:v>36647</c:v>
                </c:pt>
                <c:pt idx="84">
                  <c:v>36648</c:v>
                </c:pt>
                <c:pt idx="85">
                  <c:v>36649</c:v>
                </c:pt>
                <c:pt idx="86">
                  <c:v>36650</c:v>
                </c:pt>
                <c:pt idx="87">
                  <c:v>36651</c:v>
                </c:pt>
                <c:pt idx="88">
                  <c:v>36654</c:v>
                </c:pt>
                <c:pt idx="89">
                  <c:v>36655</c:v>
                </c:pt>
                <c:pt idx="90">
                  <c:v>36656</c:v>
                </c:pt>
                <c:pt idx="91">
                  <c:v>36657</c:v>
                </c:pt>
                <c:pt idx="92">
                  <c:v>36658</c:v>
                </c:pt>
                <c:pt idx="93">
                  <c:v>36661</c:v>
                </c:pt>
                <c:pt idx="94">
                  <c:v>36662</c:v>
                </c:pt>
                <c:pt idx="95">
                  <c:v>36663</c:v>
                </c:pt>
                <c:pt idx="96">
                  <c:v>36664</c:v>
                </c:pt>
                <c:pt idx="97">
                  <c:v>36665</c:v>
                </c:pt>
                <c:pt idx="98">
                  <c:v>36668</c:v>
                </c:pt>
                <c:pt idx="99">
                  <c:v>36669</c:v>
                </c:pt>
                <c:pt idx="100">
                  <c:v>36670</c:v>
                </c:pt>
                <c:pt idx="101">
                  <c:v>36671</c:v>
                </c:pt>
                <c:pt idx="102">
                  <c:v>36672</c:v>
                </c:pt>
                <c:pt idx="103">
                  <c:v>36676</c:v>
                </c:pt>
                <c:pt idx="104">
                  <c:v>36677</c:v>
                </c:pt>
                <c:pt idx="105">
                  <c:v>36678</c:v>
                </c:pt>
                <c:pt idx="106">
                  <c:v>36679</c:v>
                </c:pt>
                <c:pt idx="107">
                  <c:v>36682</c:v>
                </c:pt>
                <c:pt idx="108">
                  <c:v>36683</c:v>
                </c:pt>
                <c:pt idx="109">
                  <c:v>36684</c:v>
                </c:pt>
                <c:pt idx="110">
                  <c:v>36685</c:v>
                </c:pt>
                <c:pt idx="111">
                  <c:v>36686</c:v>
                </c:pt>
                <c:pt idx="112">
                  <c:v>36689</c:v>
                </c:pt>
                <c:pt idx="113">
                  <c:v>36690</c:v>
                </c:pt>
                <c:pt idx="114">
                  <c:v>36691</c:v>
                </c:pt>
                <c:pt idx="115">
                  <c:v>36692</c:v>
                </c:pt>
                <c:pt idx="116">
                  <c:v>36693</c:v>
                </c:pt>
                <c:pt idx="117">
                  <c:v>36696</c:v>
                </c:pt>
                <c:pt idx="118">
                  <c:v>36697</c:v>
                </c:pt>
                <c:pt idx="119">
                  <c:v>36698</c:v>
                </c:pt>
                <c:pt idx="120">
                  <c:v>36699</c:v>
                </c:pt>
                <c:pt idx="121">
                  <c:v>36700</c:v>
                </c:pt>
                <c:pt idx="122">
                  <c:v>36703</c:v>
                </c:pt>
                <c:pt idx="123">
                  <c:v>36704</c:v>
                </c:pt>
                <c:pt idx="124">
                  <c:v>36705</c:v>
                </c:pt>
                <c:pt idx="125">
                  <c:v>36706</c:v>
                </c:pt>
                <c:pt idx="126">
                  <c:v>36707</c:v>
                </c:pt>
                <c:pt idx="127">
                  <c:v>36710</c:v>
                </c:pt>
                <c:pt idx="128">
                  <c:v>36712</c:v>
                </c:pt>
                <c:pt idx="129">
                  <c:v>36713</c:v>
                </c:pt>
                <c:pt idx="130">
                  <c:v>36714</c:v>
                </c:pt>
                <c:pt idx="131">
                  <c:v>36717</c:v>
                </c:pt>
                <c:pt idx="132">
                  <c:v>36718</c:v>
                </c:pt>
                <c:pt idx="133">
                  <c:v>36719</c:v>
                </c:pt>
                <c:pt idx="134">
                  <c:v>36720</c:v>
                </c:pt>
                <c:pt idx="135">
                  <c:v>36721</c:v>
                </c:pt>
                <c:pt idx="136">
                  <c:v>36724</c:v>
                </c:pt>
                <c:pt idx="137">
                  <c:v>36725</c:v>
                </c:pt>
                <c:pt idx="138">
                  <c:v>36726</c:v>
                </c:pt>
                <c:pt idx="139">
                  <c:v>36727</c:v>
                </c:pt>
                <c:pt idx="140">
                  <c:v>36728</c:v>
                </c:pt>
                <c:pt idx="141">
                  <c:v>36731</c:v>
                </c:pt>
                <c:pt idx="142">
                  <c:v>36732</c:v>
                </c:pt>
                <c:pt idx="143">
                  <c:v>36733</c:v>
                </c:pt>
                <c:pt idx="144">
                  <c:v>36734</c:v>
                </c:pt>
                <c:pt idx="145">
                  <c:v>36735</c:v>
                </c:pt>
                <c:pt idx="146">
                  <c:v>36738</c:v>
                </c:pt>
                <c:pt idx="147">
                  <c:v>36739</c:v>
                </c:pt>
                <c:pt idx="148">
                  <c:v>36740</c:v>
                </c:pt>
                <c:pt idx="149">
                  <c:v>36741</c:v>
                </c:pt>
                <c:pt idx="150">
                  <c:v>36742</c:v>
                </c:pt>
                <c:pt idx="151">
                  <c:v>36745</c:v>
                </c:pt>
                <c:pt idx="152">
                  <c:v>36746</c:v>
                </c:pt>
                <c:pt idx="153">
                  <c:v>36747</c:v>
                </c:pt>
                <c:pt idx="154">
                  <c:v>36748</c:v>
                </c:pt>
                <c:pt idx="155">
                  <c:v>36749</c:v>
                </c:pt>
                <c:pt idx="156">
                  <c:v>36752</c:v>
                </c:pt>
                <c:pt idx="157">
                  <c:v>36753</c:v>
                </c:pt>
                <c:pt idx="158">
                  <c:v>36754</c:v>
                </c:pt>
                <c:pt idx="159">
                  <c:v>36755</c:v>
                </c:pt>
                <c:pt idx="160">
                  <c:v>36756</c:v>
                </c:pt>
                <c:pt idx="161">
                  <c:v>36759</c:v>
                </c:pt>
                <c:pt idx="162">
                  <c:v>36760</c:v>
                </c:pt>
                <c:pt idx="163">
                  <c:v>36761</c:v>
                </c:pt>
                <c:pt idx="164">
                  <c:v>36762</c:v>
                </c:pt>
                <c:pt idx="165">
                  <c:v>36763</c:v>
                </c:pt>
                <c:pt idx="166">
                  <c:v>36766</c:v>
                </c:pt>
                <c:pt idx="167">
                  <c:v>36767</c:v>
                </c:pt>
                <c:pt idx="168">
                  <c:v>36768</c:v>
                </c:pt>
                <c:pt idx="169">
                  <c:v>36769</c:v>
                </c:pt>
                <c:pt idx="170">
                  <c:v>36770</c:v>
                </c:pt>
                <c:pt idx="171">
                  <c:v>36774</c:v>
                </c:pt>
                <c:pt idx="172">
                  <c:v>36775</c:v>
                </c:pt>
                <c:pt idx="173">
                  <c:v>36776</c:v>
                </c:pt>
                <c:pt idx="174">
                  <c:v>36777</c:v>
                </c:pt>
                <c:pt idx="175">
                  <c:v>36780</c:v>
                </c:pt>
                <c:pt idx="176">
                  <c:v>36781</c:v>
                </c:pt>
                <c:pt idx="177">
                  <c:v>36782</c:v>
                </c:pt>
                <c:pt idx="178">
                  <c:v>36783</c:v>
                </c:pt>
                <c:pt idx="179">
                  <c:v>36784</c:v>
                </c:pt>
                <c:pt idx="180">
                  <c:v>36787</c:v>
                </c:pt>
                <c:pt idx="181">
                  <c:v>36788</c:v>
                </c:pt>
                <c:pt idx="182">
                  <c:v>36789</c:v>
                </c:pt>
                <c:pt idx="183">
                  <c:v>36790</c:v>
                </c:pt>
                <c:pt idx="184">
                  <c:v>36791</c:v>
                </c:pt>
                <c:pt idx="185">
                  <c:v>36794</c:v>
                </c:pt>
                <c:pt idx="186">
                  <c:v>36795</c:v>
                </c:pt>
                <c:pt idx="187">
                  <c:v>36796</c:v>
                </c:pt>
                <c:pt idx="188">
                  <c:v>36797</c:v>
                </c:pt>
                <c:pt idx="189">
                  <c:v>36798</c:v>
                </c:pt>
                <c:pt idx="190">
                  <c:v>36801</c:v>
                </c:pt>
                <c:pt idx="191">
                  <c:v>36802</c:v>
                </c:pt>
                <c:pt idx="192">
                  <c:v>36803</c:v>
                </c:pt>
                <c:pt idx="193">
                  <c:v>36804</c:v>
                </c:pt>
                <c:pt idx="194">
                  <c:v>36805</c:v>
                </c:pt>
                <c:pt idx="195">
                  <c:v>36808</c:v>
                </c:pt>
                <c:pt idx="196">
                  <c:v>36809</c:v>
                </c:pt>
                <c:pt idx="197">
                  <c:v>36810</c:v>
                </c:pt>
                <c:pt idx="198">
                  <c:v>36811</c:v>
                </c:pt>
                <c:pt idx="199">
                  <c:v>36812</c:v>
                </c:pt>
                <c:pt idx="200">
                  <c:v>36815</c:v>
                </c:pt>
                <c:pt idx="201">
                  <c:v>36816</c:v>
                </c:pt>
                <c:pt idx="202">
                  <c:v>36817</c:v>
                </c:pt>
                <c:pt idx="203">
                  <c:v>36818</c:v>
                </c:pt>
                <c:pt idx="204">
                  <c:v>36819</c:v>
                </c:pt>
                <c:pt idx="205">
                  <c:v>36822</c:v>
                </c:pt>
                <c:pt idx="206">
                  <c:v>36823</c:v>
                </c:pt>
                <c:pt idx="207">
                  <c:v>36824</c:v>
                </c:pt>
                <c:pt idx="208">
                  <c:v>36825</c:v>
                </c:pt>
                <c:pt idx="209">
                  <c:v>36826</c:v>
                </c:pt>
                <c:pt idx="210">
                  <c:v>36829</c:v>
                </c:pt>
                <c:pt idx="211">
                  <c:v>36830</c:v>
                </c:pt>
                <c:pt idx="212">
                  <c:v>36831</c:v>
                </c:pt>
                <c:pt idx="213">
                  <c:v>36832</c:v>
                </c:pt>
                <c:pt idx="214">
                  <c:v>36833</c:v>
                </c:pt>
                <c:pt idx="215">
                  <c:v>36836</c:v>
                </c:pt>
                <c:pt idx="216">
                  <c:v>36837</c:v>
                </c:pt>
                <c:pt idx="217">
                  <c:v>36838</c:v>
                </c:pt>
                <c:pt idx="218">
                  <c:v>36839</c:v>
                </c:pt>
                <c:pt idx="219">
                  <c:v>36840</c:v>
                </c:pt>
                <c:pt idx="220">
                  <c:v>36843</c:v>
                </c:pt>
                <c:pt idx="221">
                  <c:v>36844</c:v>
                </c:pt>
                <c:pt idx="222">
                  <c:v>36845</c:v>
                </c:pt>
                <c:pt idx="223">
                  <c:v>36846</c:v>
                </c:pt>
                <c:pt idx="224">
                  <c:v>36847</c:v>
                </c:pt>
                <c:pt idx="225">
                  <c:v>36850</c:v>
                </c:pt>
                <c:pt idx="226">
                  <c:v>36851</c:v>
                </c:pt>
                <c:pt idx="227">
                  <c:v>36852</c:v>
                </c:pt>
                <c:pt idx="228">
                  <c:v>36854</c:v>
                </c:pt>
                <c:pt idx="229">
                  <c:v>36857</c:v>
                </c:pt>
                <c:pt idx="230">
                  <c:v>36858</c:v>
                </c:pt>
                <c:pt idx="231">
                  <c:v>36859</c:v>
                </c:pt>
                <c:pt idx="232">
                  <c:v>36860</c:v>
                </c:pt>
                <c:pt idx="233">
                  <c:v>36861</c:v>
                </c:pt>
                <c:pt idx="234">
                  <c:v>36864</c:v>
                </c:pt>
                <c:pt idx="235">
                  <c:v>36865</c:v>
                </c:pt>
                <c:pt idx="236">
                  <c:v>36866</c:v>
                </c:pt>
                <c:pt idx="237">
                  <c:v>36867</c:v>
                </c:pt>
                <c:pt idx="238">
                  <c:v>36868</c:v>
                </c:pt>
                <c:pt idx="239">
                  <c:v>36871</c:v>
                </c:pt>
                <c:pt idx="240">
                  <c:v>36872</c:v>
                </c:pt>
                <c:pt idx="241">
                  <c:v>36873</c:v>
                </c:pt>
                <c:pt idx="242">
                  <c:v>36874</c:v>
                </c:pt>
                <c:pt idx="243">
                  <c:v>36875</c:v>
                </c:pt>
                <c:pt idx="244">
                  <c:v>36878</c:v>
                </c:pt>
                <c:pt idx="245">
                  <c:v>36879</c:v>
                </c:pt>
                <c:pt idx="246">
                  <c:v>36880</c:v>
                </c:pt>
                <c:pt idx="247">
                  <c:v>36881</c:v>
                </c:pt>
                <c:pt idx="248">
                  <c:v>36882</c:v>
                </c:pt>
                <c:pt idx="249">
                  <c:v>36886</c:v>
                </c:pt>
                <c:pt idx="250">
                  <c:v>36887</c:v>
                </c:pt>
                <c:pt idx="251">
                  <c:v>36888</c:v>
                </c:pt>
                <c:pt idx="252">
                  <c:v>36889</c:v>
                </c:pt>
                <c:pt idx="253">
                  <c:v>36893</c:v>
                </c:pt>
                <c:pt idx="254">
                  <c:v>36894</c:v>
                </c:pt>
                <c:pt idx="255">
                  <c:v>36895</c:v>
                </c:pt>
                <c:pt idx="256">
                  <c:v>36896</c:v>
                </c:pt>
                <c:pt idx="257">
                  <c:v>36899</c:v>
                </c:pt>
                <c:pt idx="258">
                  <c:v>36900</c:v>
                </c:pt>
                <c:pt idx="259">
                  <c:v>36901</c:v>
                </c:pt>
                <c:pt idx="260">
                  <c:v>36902</c:v>
                </c:pt>
                <c:pt idx="261">
                  <c:v>36903</c:v>
                </c:pt>
                <c:pt idx="262">
                  <c:v>36907</c:v>
                </c:pt>
                <c:pt idx="263">
                  <c:v>36908</c:v>
                </c:pt>
                <c:pt idx="264">
                  <c:v>36909</c:v>
                </c:pt>
                <c:pt idx="265">
                  <c:v>36910</c:v>
                </c:pt>
                <c:pt idx="266">
                  <c:v>36913</c:v>
                </c:pt>
                <c:pt idx="267">
                  <c:v>36914</c:v>
                </c:pt>
                <c:pt idx="268">
                  <c:v>36915</c:v>
                </c:pt>
                <c:pt idx="269">
                  <c:v>36916</c:v>
                </c:pt>
                <c:pt idx="270">
                  <c:v>36917</c:v>
                </c:pt>
                <c:pt idx="271">
                  <c:v>36920</c:v>
                </c:pt>
                <c:pt idx="272">
                  <c:v>36921</c:v>
                </c:pt>
                <c:pt idx="273">
                  <c:v>36922</c:v>
                </c:pt>
                <c:pt idx="274">
                  <c:v>36923</c:v>
                </c:pt>
                <c:pt idx="275">
                  <c:v>36924</c:v>
                </c:pt>
                <c:pt idx="276">
                  <c:v>36927</c:v>
                </c:pt>
                <c:pt idx="277">
                  <c:v>36928</c:v>
                </c:pt>
                <c:pt idx="278">
                  <c:v>36929</c:v>
                </c:pt>
                <c:pt idx="279">
                  <c:v>36930</c:v>
                </c:pt>
                <c:pt idx="280">
                  <c:v>36931</c:v>
                </c:pt>
                <c:pt idx="281">
                  <c:v>36934</c:v>
                </c:pt>
                <c:pt idx="282">
                  <c:v>36935</c:v>
                </c:pt>
                <c:pt idx="283">
                  <c:v>36936</c:v>
                </c:pt>
                <c:pt idx="284">
                  <c:v>36937</c:v>
                </c:pt>
                <c:pt idx="285">
                  <c:v>36938</c:v>
                </c:pt>
                <c:pt idx="286">
                  <c:v>36942</c:v>
                </c:pt>
                <c:pt idx="287">
                  <c:v>36943</c:v>
                </c:pt>
                <c:pt idx="288">
                  <c:v>36944</c:v>
                </c:pt>
                <c:pt idx="289">
                  <c:v>36945</c:v>
                </c:pt>
                <c:pt idx="290">
                  <c:v>36948</c:v>
                </c:pt>
                <c:pt idx="291">
                  <c:v>36949</c:v>
                </c:pt>
                <c:pt idx="292">
                  <c:v>36950</c:v>
                </c:pt>
                <c:pt idx="293">
                  <c:v>36951</c:v>
                </c:pt>
                <c:pt idx="294">
                  <c:v>36952</c:v>
                </c:pt>
                <c:pt idx="295">
                  <c:v>36955</c:v>
                </c:pt>
                <c:pt idx="296">
                  <c:v>36956</c:v>
                </c:pt>
                <c:pt idx="297">
                  <c:v>36957</c:v>
                </c:pt>
                <c:pt idx="298">
                  <c:v>36958</c:v>
                </c:pt>
                <c:pt idx="299">
                  <c:v>36959</c:v>
                </c:pt>
                <c:pt idx="300">
                  <c:v>36962</c:v>
                </c:pt>
                <c:pt idx="301">
                  <c:v>36963</c:v>
                </c:pt>
                <c:pt idx="302">
                  <c:v>36964</c:v>
                </c:pt>
                <c:pt idx="303">
                  <c:v>36965</c:v>
                </c:pt>
                <c:pt idx="304">
                  <c:v>36966</c:v>
                </c:pt>
                <c:pt idx="305">
                  <c:v>36969</c:v>
                </c:pt>
                <c:pt idx="306">
                  <c:v>36970</c:v>
                </c:pt>
                <c:pt idx="307">
                  <c:v>36971</c:v>
                </c:pt>
                <c:pt idx="308">
                  <c:v>36972</c:v>
                </c:pt>
                <c:pt idx="309">
                  <c:v>36973</c:v>
                </c:pt>
                <c:pt idx="310">
                  <c:v>36976</c:v>
                </c:pt>
                <c:pt idx="311">
                  <c:v>36977</c:v>
                </c:pt>
                <c:pt idx="312">
                  <c:v>36978</c:v>
                </c:pt>
                <c:pt idx="313">
                  <c:v>36979</c:v>
                </c:pt>
                <c:pt idx="314">
                  <c:v>36980</c:v>
                </c:pt>
                <c:pt idx="315">
                  <c:v>36983</c:v>
                </c:pt>
                <c:pt idx="316">
                  <c:v>36984</c:v>
                </c:pt>
                <c:pt idx="317">
                  <c:v>36985</c:v>
                </c:pt>
                <c:pt idx="318">
                  <c:v>36986</c:v>
                </c:pt>
                <c:pt idx="319">
                  <c:v>36987</c:v>
                </c:pt>
                <c:pt idx="320">
                  <c:v>36990</c:v>
                </c:pt>
                <c:pt idx="321">
                  <c:v>36991</c:v>
                </c:pt>
                <c:pt idx="322">
                  <c:v>36992</c:v>
                </c:pt>
                <c:pt idx="323">
                  <c:v>36993</c:v>
                </c:pt>
                <c:pt idx="324">
                  <c:v>36997</c:v>
                </c:pt>
                <c:pt idx="325">
                  <c:v>36998</c:v>
                </c:pt>
                <c:pt idx="326">
                  <c:v>36999</c:v>
                </c:pt>
                <c:pt idx="327">
                  <c:v>37000</c:v>
                </c:pt>
                <c:pt idx="328">
                  <c:v>37001</c:v>
                </c:pt>
                <c:pt idx="329">
                  <c:v>37004</c:v>
                </c:pt>
                <c:pt idx="330">
                  <c:v>37005</c:v>
                </c:pt>
                <c:pt idx="331">
                  <c:v>37006</c:v>
                </c:pt>
                <c:pt idx="332">
                  <c:v>37007</c:v>
                </c:pt>
                <c:pt idx="333">
                  <c:v>37008</c:v>
                </c:pt>
                <c:pt idx="334">
                  <c:v>37011</c:v>
                </c:pt>
                <c:pt idx="335">
                  <c:v>37012</c:v>
                </c:pt>
                <c:pt idx="336">
                  <c:v>37013</c:v>
                </c:pt>
                <c:pt idx="337">
                  <c:v>37014</c:v>
                </c:pt>
                <c:pt idx="338">
                  <c:v>37015</c:v>
                </c:pt>
                <c:pt idx="339">
                  <c:v>37018</c:v>
                </c:pt>
                <c:pt idx="340">
                  <c:v>37019</c:v>
                </c:pt>
                <c:pt idx="341">
                  <c:v>37020</c:v>
                </c:pt>
                <c:pt idx="342">
                  <c:v>37021</c:v>
                </c:pt>
                <c:pt idx="343">
                  <c:v>37022</c:v>
                </c:pt>
                <c:pt idx="344">
                  <c:v>37025</c:v>
                </c:pt>
                <c:pt idx="345">
                  <c:v>37026</c:v>
                </c:pt>
                <c:pt idx="346">
                  <c:v>37027</c:v>
                </c:pt>
                <c:pt idx="347">
                  <c:v>37028</c:v>
                </c:pt>
                <c:pt idx="348">
                  <c:v>37029</c:v>
                </c:pt>
                <c:pt idx="349">
                  <c:v>37032</c:v>
                </c:pt>
                <c:pt idx="350">
                  <c:v>37033</c:v>
                </c:pt>
                <c:pt idx="351">
                  <c:v>37034</c:v>
                </c:pt>
                <c:pt idx="352">
                  <c:v>37035</c:v>
                </c:pt>
                <c:pt idx="353">
                  <c:v>37036</c:v>
                </c:pt>
                <c:pt idx="354">
                  <c:v>37040</c:v>
                </c:pt>
                <c:pt idx="355">
                  <c:v>37041</c:v>
                </c:pt>
                <c:pt idx="356">
                  <c:v>37042</c:v>
                </c:pt>
                <c:pt idx="357">
                  <c:v>37043</c:v>
                </c:pt>
                <c:pt idx="358">
                  <c:v>37046</c:v>
                </c:pt>
                <c:pt idx="359">
                  <c:v>37047</c:v>
                </c:pt>
                <c:pt idx="360">
                  <c:v>37048</c:v>
                </c:pt>
                <c:pt idx="361">
                  <c:v>37049</c:v>
                </c:pt>
                <c:pt idx="362">
                  <c:v>37050</c:v>
                </c:pt>
                <c:pt idx="363">
                  <c:v>37053</c:v>
                </c:pt>
                <c:pt idx="364">
                  <c:v>37054</c:v>
                </c:pt>
                <c:pt idx="365">
                  <c:v>37055</c:v>
                </c:pt>
                <c:pt idx="366">
                  <c:v>37056</c:v>
                </c:pt>
                <c:pt idx="367">
                  <c:v>37057</c:v>
                </c:pt>
                <c:pt idx="368">
                  <c:v>37060</c:v>
                </c:pt>
                <c:pt idx="369">
                  <c:v>37061</c:v>
                </c:pt>
                <c:pt idx="370">
                  <c:v>37062</c:v>
                </c:pt>
                <c:pt idx="371">
                  <c:v>37063</c:v>
                </c:pt>
                <c:pt idx="372">
                  <c:v>37064</c:v>
                </c:pt>
                <c:pt idx="373">
                  <c:v>37067</c:v>
                </c:pt>
                <c:pt idx="374">
                  <c:v>37068</c:v>
                </c:pt>
                <c:pt idx="375">
                  <c:v>37069</c:v>
                </c:pt>
                <c:pt idx="376">
                  <c:v>37070</c:v>
                </c:pt>
                <c:pt idx="377">
                  <c:v>37071</c:v>
                </c:pt>
                <c:pt idx="378">
                  <c:v>37074</c:v>
                </c:pt>
                <c:pt idx="379">
                  <c:v>37075</c:v>
                </c:pt>
                <c:pt idx="380">
                  <c:v>37077</c:v>
                </c:pt>
                <c:pt idx="381">
                  <c:v>37078</c:v>
                </c:pt>
                <c:pt idx="382">
                  <c:v>37081</c:v>
                </c:pt>
                <c:pt idx="383">
                  <c:v>37082</c:v>
                </c:pt>
                <c:pt idx="384">
                  <c:v>37083</c:v>
                </c:pt>
                <c:pt idx="385">
                  <c:v>37084</c:v>
                </c:pt>
                <c:pt idx="386">
                  <c:v>37085</c:v>
                </c:pt>
                <c:pt idx="387">
                  <c:v>37088</c:v>
                </c:pt>
                <c:pt idx="388">
                  <c:v>37089</c:v>
                </c:pt>
                <c:pt idx="389">
                  <c:v>37090</c:v>
                </c:pt>
                <c:pt idx="390">
                  <c:v>37091</c:v>
                </c:pt>
                <c:pt idx="391">
                  <c:v>37092</c:v>
                </c:pt>
                <c:pt idx="392">
                  <c:v>37095</c:v>
                </c:pt>
                <c:pt idx="393">
                  <c:v>37096</c:v>
                </c:pt>
                <c:pt idx="394">
                  <c:v>37097</c:v>
                </c:pt>
                <c:pt idx="395">
                  <c:v>37098</c:v>
                </c:pt>
                <c:pt idx="396">
                  <c:v>37099</c:v>
                </c:pt>
                <c:pt idx="397">
                  <c:v>37102</c:v>
                </c:pt>
                <c:pt idx="398">
                  <c:v>37103</c:v>
                </c:pt>
                <c:pt idx="399">
                  <c:v>37104</c:v>
                </c:pt>
                <c:pt idx="400">
                  <c:v>37105</c:v>
                </c:pt>
                <c:pt idx="401">
                  <c:v>37106</c:v>
                </c:pt>
                <c:pt idx="402">
                  <c:v>37109</c:v>
                </c:pt>
                <c:pt idx="403">
                  <c:v>37110</c:v>
                </c:pt>
                <c:pt idx="404">
                  <c:v>37111</c:v>
                </c:pt>
                <c:pt idx="405">
                  <c:v>37112</c:v>
                </c:pt>
                <c:pt idx="406">
                  <c:v>37113</c:v>
                </c:pt>
                <c:pt idx="407">
                  <c:v>37116</c:v>
                </c:pt>
                <c:pt idx="408">
                  <c:v>37117</c:v>
                </c:pt>
                <c:pt idx="409">
                  <c:v>37118</c:v>
                </c:pt>
                <c:pt idx="410">
                  <c:v>37119</c:v>
                </c:pt>
                <c:pt idx="411">
                  <c:v>37120</c:v>
                </c:pt>
                <c:pt idx="412">
                  <c:v>37123</c:v>
                </c:pt>
                <c:pt idx="413">
                  <c:v>37124</c:v>
                </c:pt>
                <c:pt idx="414">
                  <c:v>37125</c:v>
                </c:pt>
                <c:pt idx="415">
                  <c:v>37126</c:v>
                </c:pt>
                <c:pt idx="416">
                  <c:v>37127</c:v>
                </c:pt>
                <c:pt idx="417">
                  <c:v>37130</c:v>
                </c:pt>
                <c:pt idx="418">
                  <c:v>37131</c:v>
                </c:pt>
                <c:pt idx="419">
                  <c:v>37132</c:v>
                </c:pt>
                <c:pt idx="420">
                  <c:v>37133</c:v>
                </c:pt>
                <c:pt idx="421">
                  <c:v>37134</c:v>
                </c:pt>
                <c:pt idx="422">
                  <c:v>37138</c:v>
                </c:pt>
                <c:pt idx="423">
                  <c:v>37139</c:v>
                </c:pt>
                <c:pt idx="424">
                  <c:v>37140</c:v>
                </c:pt>
                <c:pt idx="425">
                  <c:v>37141</c:v>
                </c:pt>
                <c:pt idx="426">
                  <c:v>37144</c:v>
                </c:pt>
                <c:pt idx="427">
                  <c:v>37151</c:v>
                </c:pt>
                <c:pt idx="428">
                  <c:v>37152</c:v>
                </c:pt>
                <c:pt idx="429">
                  <c:v>37153</c:v>
                </c:pt>
                <c:pt idx="430">
                  <c:v>37154</c:v>
                </c:pt>
                <c:pt idx="431">
                  <c:v>37155</c:v>
                </c:pt>
                <c:pt idx="432">
                  <c:v>37158</c:v>
                </c:pt>
                <c:pt idx="433">
                  <c:v>37159</c:v>
                </c:pt>
                <c:pt idx="434">
                  <c:v>37160</c:v>
                </c:pt>
                <c:pt idx="435">
                  <c:v>37161</c:v>
                </c:pt>
                <c:pt idx="436">
                  <c:v>37162</c:v>
                </c:pt>
                <c:pt idx="437">
                  <c:v>37165</c:v>
                </c:pt>
                <c:pt idx="438">
                  <c:v>37166</c:v>
                </c:pt>
                <c:pt idx="439">
                  <c:v>37167</c:v>
                </c:pt>
                <c:pt idx="440">
                  <c:v>37168</c:v>
                </c:pt>
                <c:pt idx="441">
                  <c:v>37169</c:v>
                </c:pt>
                <c:pt idx="442">
                  <c:v>37172</c:v>
                </c:pt>
                <c:pt idx="443">
                  <c:v>37173</c:v>
                </c:pt>
                <c:pt idx="444">
                  <c:v>37174</c:v>
                </c:pt>
                <c:pt idx="445">
                  <c:v>37175</c:v>
                </c:pt>
                <c:pt idx="446">
                  <c:v>37176</c:v>
                </c:pt>
                <c:pt idx="447">
                  <c:v>37179</c:v>
                </c:pt>
                <c:pt idx="448">
                  <c:v>37180</c:v>
                </c:pt>
                <c:pt idx="449">
                  <c:v>37181</c:v>
                </c:pt>
                <c:pt idx="450">
                  <c:v>37182</c:v>
                </c:pt>
                <c:pt idx="451">
                  <c:v>37183</c:v>
                </c:pt>
                <c:pt idx="452">
                  <c:v>37186</c:v>
                </c:pt>
                <c:pt idx="453">
                  <c:v>37187</c:v>
                </c:pt>
                <c:pt idx="454">
                  <c:v>37188</c:v>
                </c:pt>
                <c:pt idx="455">
                  <c:v>37189</c:v>
                </c:pt>
                <c:pt idx="456">
                  <c:v>37190</c:v>
                </c:pt>
                <c:pt idx="457">
                  <c:v>37193</c:v>
                </c:pt>
                <c:pt idx="458">
                  <c:v>37194</c:v>
                </c:pt>
                <c:pt idx="459">
                  <c:v>37195</c:v>
                </c:pt>
                <c:pt idx="460">
                  <c:v>37196</c:v>
                </c:pt>
                <c:pt idx="461">
                  <c:v>37197</c:v>
                </c:pt>
                <c:pt idx="462">
                  <c:v>37200</c:v>
                </c:pt>
                <c:pt idx="463">
                  <c:v>37201</c:v>
                </c:pt>
                <c:pt idx="464">
                  <c:v>37202</c:v>
                </c:pt>
                <c:pt idx="465">
                  <c:v>37203</c:v>
                </c:pt>
                <c:pt idx="466">
                  <c:v>37204</c:v>
                </c:pt>
                <c:pt idx="467">
                  <c:v>37207</c:v>
                </c:pt>
                <c:pt idx="468">
                  <c:v>37208</c:v>
                </c:pt>
                <c:pt idx="469">
                  <c:v>37209</c:v>
                </c:pt>
                <c:pt idx="470">
                  <c:v>37210</c:v>
                </c:pt>
                <c:pt idx="471">
                  <c:v>37211</c:v>
                </c:pt>
                <c:pt idx="472">
                  <c:v>37214</c:v>
                </c:pt>
                <c:pt idx="473">
                  <c:v>37215</c:v>
                </c:pt>
                <c:pt idx="474">
                  <c:v>37216</c:v>
                </c:pt>
                <c:pt idx="475">
                  <c:v>37218</c:v>
                </c:pt>
                <c:pt idx="476">
                  <c:v>37221</c:v>
                </c:pt>
                <c:pt idx="477">
                  <c:v>37222</c:v>
                </c:pt>
                <c:pt idx="478">
                  <c:v>37223</c:v>
                </c:pt>
                <c:pt idx="479">
                  <c:v>37224</c:v>
                </c:pt>
                <c:pt idx="480">
                  <c:v>37225</c:v>
                </c:pt>
                <c:pt idx="481">
                  <c:v>37228</c:v>
                </c:pt>
                <c:pt idx="482">
                  <c:v>37229</c:v>
                </c:pt>
                <c:pt idx="483">
                  <c:v>37230</c:v>
                </c:pt>
                <c:pt idx="484">
                  <c:v>37231</c:v>
                </c:pt>
                <c:pt idx="485">
                  <c:v>37232</c:v>
                </c:pt>
                <c:pt idx="486">
                  <c:v>37235</c:v>
                </c:pt>
                <c:pt idx="487">
                  <c:v>37236</c:v>
                </c:pt>
                <c:pt idx="488">
                  <c:v>37237</c:v>
                </c:pt>
                <c:pt idx="489">
                  <c:v>37238</c:v>
                </c:pt>
                <c:pt idx="490">
                  <c:v>37239</c:v>
                </c:pt>
                <c:pt idx="491">
                  <c:v>37242</c:v>
                </c:pt>
                <c:pt idx="492">
                  <c:v>37243</c:v>
                </c:pt>
                <c:pt idx="493">
                  <c:v>37244</c:v>
                </c:pt>
                <c:pt idx="494">
                  <c:v>37245</c:v>
                </c:pt>
                <c:pt idx="495">
                  <c:v>37246</c:v>
                </c:pt>
                <c:pt idx="496">
                  <c:v>37249</c:v>
                </c:pt>
                <c:pt idx="497">
                  <c:v>37251</c:v>
                </c:pt>
                <c:pt idx="498">
                  <c:v>37252</c:v>
                </c:pt>
                <c:pt idx="499">
                  <c:v>37253</c:v>
                </c:pt>
                <c:pt idx="500">
                  <c:v>37256</c:v>
                </c:pt>
                <c:pt idx="501">
                  <c:v>37258</c:v>
                </c:pt>
                <c:pt idx="502">
                  <c:v>37259</c:v>
                </c:pt>
                <c:pt idx="503">
                  <c:v>37260</c:v>
                </c:pt>
                <c:pt idx="504">
                  <c:v>37263</c:v>
                </c:pt>
                <c:pt idx="505">
                  <c:v>37264</c:v>
                </c:pt>
                <c:pt idx="506">
                  <c:v>37265</c:v>
                </c:pt>
                <c:pt idx="507">
                  <c:v>37266</c:v>
                </c:pt>
                <c:pt idx="508">
                  <c:v>37267</c:v>
                </c:pt>
                <c:pt idx="509">
                  <c:v>37270</c:v>
                </c:pt>
                <c:pt idx="510">
                  <c:v>37271</c:v>
                </c:pt>
                <c:pt idx="511">
                  <c:v>37272</c:v>
                </c:pt>
                <c:pt idx="512">
                  <c:v>37273</c:v>
                </c:pt>
                <c:pt idx="513">
                  <c:v>37274</c:v>
                </c:pt>
                <c:pt idx="514">
                  <c:v>37278</c:v>
                </c:pt>
                <c:pt idx="515">
                  <c:v>37279</c:v>
                </c:pt>
                <c:pt idx="516">
                  <c:v>37280</c:v>
                </c:pt>
                <c:pt idx="517">
                  <c:v>37281</c:v>
                </c:pt>
                <c:pt idx="518">
                  <c:v>37284</c:v>
                </c:pt>
                <c:pt idx="519">
                  <c:v>37285</c:v>
                </c:pt>
                <c:pt idx="520">
                  <c:v>37286</c:v>
                </c:pt>
                <c:pt idx="521">
                  <c:v>37287</c:v>
                </c:pt>
                <c:pt idx="522">
                  <c:v>37288</c:v>
                </c:pt>
                <c:pt idx="523">
                  <c:v>37291</c:v>
                </c:pt>
                <c:pt idx="524">
                  <c:v>37292</c:v>
                </c:pt>
                <c:pt idx="525">
                  <c:v>37293</c:v>
                </c:pt>
                <c:pt idx="526">
                  <c:v>37294</c:v>
                </c:pt>
                <c:pt idx="527">
                  <c:v>37295</c:v>
                </c:pt>
                <c:pt idx="528">
                  <c:v>37298</c:v>
                </c:pt>
                <c:pt idx="529">
                  <c:v>37299</c:v>
                </c:pt>
                <c:pt idx="530">
                  <c:v>37300</c:v>
                </c:pt>
                <c:pt idx="531">
                  <c:v>37301</c:v>
                </c:pt>
                <c:pt idx="532">
                  <c:v>37302</c:v>
                </c:pt>
                <c:pt idx="533">
                  <c:v>37306</c:v>
                </c:pt>
                <c:pt idx="534">
                  <c:v>37307</c:v>
                </c:pt>
                <c:pt idx="535">
                  <c:v>37308</c:v>
                </c:pt>
                <c:pt idx="536">
                  <c:v>37309</c:v>
                </c:pt>
                <c:pt idx="537">
                  <c:v>37312</c:v>
                </c:pt>
                <c:pt idx="538">
                  <c:v>37313</c:v>
                </c:pt>
                <c:pt idx="539">
                  <c:v>37314</c:v>
                </c:pt>
                <c:pt idx="540">
                  <c:v>37315</c:v>
                </c:pt>
                <c:pt idx="541">
                  <c:v>37316</c:v>
                </c:pt>
                <c:pt idx="542">
                  <c:v>37319</c:v>
                </c:pt>
                <c:pt idx="543">
                  <c:v>37320</c:v>
                </c:pt>
                <c:pt idx="544">
                  <c:v>37321</c:v>
                </c:pt>
                <c:pt idx="545">
                  <c:v>37322</c:v>
                </c:pt>
                <c:pt idx="546">
                  <c:v>37323</c:v>
                </c:pt>
                <c:pt idx="547">
                  <c:v>37326</c:v>
                </c:pt>
                <c:pt idx="548">
                  <c:v>37327</c:v>
                </c:pt>
                <c:pt idx="549">
                  <c:v>37328</c:v>
                </c:pt>
                <c:pt idx="550">
                  <c:v>37329</c:v>
                </c:pt>
                <c:pt idx="551">
                  <c:v>37330</c:v>
                </c:pt>
                <c:pt idx="552">
                  <c:v>37333</c:v>
                </c:pt>
                <c:pt idx="553">
                  <c:v>37334</c:v>
                </c:pt>
                <c:pt idx="554">
                  <c:v>37335</c:v>
                </c:pt>
                <c:pt idx="555">
                  <c:v>37336</c:v>
                </c:pt>
                <c:pt idx="556">
                  <c:v>37337</c:v>
                </c:pt>
                <c:pt idx="557">
                  <c:v>37340</c:v>
                </c:pt>
                <c:pt idx="558">
                  <c:v>37341</c:v>
                </c:pt>
                <c:pt idx="559">
                  <c:v>37342</c:v>
                </c:pt>
                <c:pt idx="560">
                  <c:v>37343</c:v>
                </c:pt>
                <c:pt idx="561">
                  <c:v>37347</c:v>
                </c:pt>
                <c:pt idx="562">
                  <c:v>37348</c:v>
                </c:pt>
                <c:pt idx="563">
                  <c:v>37349</c:v>
                </c:pt>
                <c:pt idx="564">
                  <c:v>37350</c:v>
                </c:pt>
                <c:pt idx="565">
                  <c:v>37351</c:v>
                </c:pt>
                <c:pt idx="566">
                  <c:v>37354</c:v>
                </c:pt>
                <c:pt idx="567">
                  <c:v>37355</c:v>
                </c:pt>
                <c:pt idx="568">
                  <c:v>37356</c:v>
                </c:pt>
                <c:pt idx="569">
                  <c:v>37357</c:v>
                </c:pt>
                <c:pt idx="570">
                  <c:v>37358</c:v>
                </c:pt>
                <c:pt idx="571">
                  <c:v>37361</c:v>
                </c:pt>
                <c:pt idx="572">
                  <c:v>37362</c:v>
                </c:pt>
                <c:pt idx="573">
                  <c:v>37363</c:v>
                </c:pt>
                <c:pt idx="574">
                  <c:v>37364</c:v>
                </c:pt>
                <c:pt idx="575">
                  <c:v>37365</c:v>
                </c:pt>
                <c:pt idx="576">
                  <c:v>37368</c:v>
                </c:pt>
                <c:pt idx="577">
                  <c:v>37369</c:v>
                </c:pt>
                <c:pt idx="578">
                  <c:v>37370</c:v>
                </c:pt>
                <c:pt idx="579">
                  <c:v>37371</c:v>
                </c:pt>
                <c:pt idx="580">
                  <c:v>37372</c:v>
                </c:pt>
                <c:pt idx="581">
                  <c:v>37375</c:v>
                </c:pt>
                <c:pt idx="582">
                  <c:v>37376</c:v>
                </c:pt>
                <c:pt idx="583">
                  <c:v>37377</c:v>
                </c:pt>
                <c:pt idx="584">
                  <c:v>37378</c:v>
                </c:pt>
                <c:pt idx="585">
                  <c:v>37379</c:v>
                </c:pt>
                <c:pt idx="586">
                  <c:v>37382</c:v>
                </c:pt>
                <c:pt idx="587">
                  <c:v>37383</c:v>
                </c:pt>
                <c:pt idx="588">
                  <c:v>37384</c:v>
                </c:pt>
                <c:pt idx="589">
                  <c:v>37385</c:v>
                </c:pt>
                <c:pt idx="590">
                  <c:v>37386</c:v>
                </c:pt>
                <c:pt idx="591">
                  <c:v>37389</c:v>
                </c:pt>
                <c:pt idx="592">
                  <c:v>37390</c:v>
                </c:pt>
                <c:pt idx="593">
                  <c:v>37391</c:v>
                </c:pt>
                <c:pt idx="594">
                  <c:v>37392</c:v>
                </c:pt>
                <c:pt idx="595">
                  <c:v>37393</c:v>
                </c:pt>
                <c:pt idx="596">
                  <c:v>37396</c:v>
                </c:pt>
                <c:pt idx="597">
                  <c:v>37397</c:v>
                </c:pt>
                <c:pt idx="598">
                  <c:v>37398</c:v>
                </c:pt>
                <c:pt idx="599">
                  <c:v>37399</c:v>
                </c:pt>
                <c:pt idx="600">
                  <c:v>37400</c:v>
                </c:pt>
                <c:pt idx="601">
                  <c:v>37404</c:v>
                </c:pt>
                <c:pt idx="602">
                  <c:v>37405</c:v>
                </c:pt>
                <c:pt idx="603">
                  <c:v>37406</c:v>
                </c:pt>
                <c:pt idx="604">
                  <c:v>37407</c:v>
                </c:pt>
                <c:pt idx="605">
                  <c:v>37410</c:v>
                </c:pt>
                <c:pt idx="606">
                  <c:v>37411</c:v>
                </c:pt>
                <c:pt idx="607">
                  <c:v>37412</c:v>
                </c:pt>
                <c:pt idx="608">
                  <c:v>37413</c:v>
                </c:pt>
                <c:pt idx="609">
                  <c:v>37414</c:v>
                </c:pt>
                <c:pt idx="610">
                  <c:v>37417</c:v>
                </c:pt>
                <c:pt idx="611">
                  <c:v>37418</c:v>
                </c:pt>
                <c:pt idx="612">
                  <c:v>37419</c:v>
                </c:pt>
                <c:pt idx="613">
                  <c:v>37420</c:v>
                </c:pt>
                <c:pt idx="614">
                  <c:v>37421</c:v>
                </c:pt>
                <c:pt idx="615">
                  <c:v>37424</c:v>
                </c:pt>
                <c:pt idx="616">
                  <c:v>37425</c:v>
                </c:pt>
                <c:pt idx="617">
                  <c:v>37426</c:v>
                </c:pt>
                <c:pt idx="618">
                  <c:v>37427</c:v>
                </c:pt>
                <c:pt idx="619">
                  <c:v>37428</c:v>
                </c:pt>
                <c:pt idx="620">
                  <c:v>37431</c:v>
                </c:pt>
                <c:pt idx="621">
                  <c:v>37432</c:v>
                </c:pt>
                <c:pt idx="622">
                  <c:v>37433</c:v>
                </c:pt>
                <c:pt idx="623">
                  <c:v>37434</c:v>
                </c:pt>
                <c:pt idx="624">
                  <c:v>37435</c:v>
                </c:pt>
                <c:pt idx="625">
                  <c:v>37438</c:v>
                </c:pt>
                <c:pt idx="626">
                  <c:v>37439</c:v>
                </c:pt>
                <c:pt idx="627">
                  <c:v>37440</c:v>
                </c:pt>
                <c:pt idx="628">
                  <c:v>37442</c:v>
                </c:pt>
                <c:pt idx="629">
                  <c:v>37445</c:v>
                </c:pt>
                <c:pt idx="630">
                  <c:v>37446</c:v>
                </c:pt>
                <c:pt idx="631">
                  <c:v>37447</c:v>
                </c:pt>
                <c:pt idx="632">
                  <c:v>37448</c:v>
                </c:pt>
                <c:pt idx="633">
                  <c:v>37449</c:v>
                </c:pt>
                <c:pt idx="634">
                  <c:v>37452</c:v>
                </c:pt>
                <c:pt idx="635">
                  <c:v>37453</c:v>
                </c:pt>
                <c:pt idx="636">
                  <c:v>37454</c:v>
                </c:pt>
                <c:pt idx="637">
                  <c:v>37455</c:v>
                </c:pt>
                <c:pt idx="638">
                  <c:v>37456</c:v>
                </c:pt>
                <c:pt idx="639">
                  <c:v>37459</c:v>
                </c:pt>
                <c:pt idx="640">
                  <c:v>37460</c:v>
                </c:pt>
                <c:pt idx="641">
                  <c:v>37461</c:v>
                </c:pt>
                <c:pt idx="642">
                  <c:v>37462</c:v>
                </c:pt>
                <c:pt idx="643">
                  <c:v>37463</c:v>
                </c:pt>
                <c:pt idx="644">
                  <c:v>37466</c:v>
                </c:pt>
                <c:pt idx="645">
                  <c:v>37467</c:v>
                </c:pt>
                <c:pt idx="646">
                  <c:v>37468</c:v>
                </c:pt>
                <c:pt idx="647">
                  <c:v>37469</c:v>
                </c:pt>
                <c:pt idx="648">
                  <c:v>37470</c:v>
                </c:pt>
                <c:pt idx="649">
                  <c:v>37473</c:v>
                </c:pt>
                <c:pt idx="650">
                  <c:v>37474</c:v>
                </c:pt>
                <c:pt idx="651">
                  <c:v>37475</c:v>
                </c:pt>
                <c:pt idx="652">
                  <c:v>37476</c:v>
                </c:pt>
                <c:pt idx="653">
                  <c:v>37477</c:v>
                </c:pt>
                <c:pt idx="654">
                  <c:v>37480</c:v>
                </c:pt>
                <c:pt idx="655">
                  <c:v>37481</c:v>
                </c:pt>
                <c:pt idx="656">
                  <c:v>37482</c:v>
                </c:pt>
                <c:pt idx="657">
                  <c:v>37483</c:v>
                </c:pt>
                <c:pt idx="658">
                  <c:v>37484</c:v>
                </c:pt>
                <c:pt idx="659">
                  <c:v>37487</c:v>
                </c:pt>
                <c:pt idx="660">
                  <c:v>37488</c:v>
                </c:pt>
                <c:pt idx="661">
                  <c:v>37489</c:v>
                </c:pt>
                <c:pt idx="662">
                  <c:v>37490</c:v>
                </c:pt>
                <c:pt idx="663">
                  <c:v>37491</c:v>
                </c:pt>
                <c:pt idx="664">
                  <c:v>37494</c:v>
                </c:pt>
                <c:pt idx="665">
                  <c:v>37495</c:v>
                </c:pt>
                <c:pt idx="666">
                  <c:v>37496</c:v>
                </c:pt>
                <c:pt idx="667">
                  <c:v>37497</c:v>
                </c:pt>
                <c:pt idx="668">
                  <c:v>37498</c:v>
                </c:pt>
                <c:pt idx="669">
                  <c:v>37502</c:v>
                </c:pt>
                <c:pt idx="670">
                  <c:v>37503</c:v>
                </c:pt>
                <c:pt idx="671">
                  <c:v>37504</c:v>
                </c:pt>
                <c:pt idx="672">
                  <c:v>37505</c:v>
                </c:pt>
                <c:pt idx="673">
                  <c:v>37508</c:v>
                </c:pt>
                <c:pt idx="674">
                  <c:v>37509</c:v>
                </c:pt>
                <c:pt idx="675">
                  <c:v>37510</c:v>
                </c:pt>
                <c:pt idx="676">
                  <c:v>37511</c:v>
                </c:pt>
                <c:pt idx="677">
                  <c:v>37512</c:v>
                </c:pt>
                <c:pt idx="678">
                  <c:v>37515</c:v>
                </c:pt>
                <c:pt idx="679">
                  <c:v>37516</c:v>
                </c:pt>
                <c:pt idx="680">
                  <c:v>37517</c:v>
                </c:pt>
                <c:pt idx="681">
                  <c:v>37518</c:v>
                </c:pt>
                <c:pt idx="682">
                  <c:v>37519</c:v>
                </c:pt>
                <c:pt idx="683">
                  <c:v>37522</c:v>
                </c:pt>
                <c:pt idx="684">
                  <c:v>37523</c:v>
                </c:pt>
                <c:pt idx="685">
                  <c:v>37524</c:v>
                </c:pt>
                <c:pt idx="686">
                  <c:v>37525</c:v>
                </c:pt>
                <c:pt idx="687">
                  <c:v>37526</c:v>
                </c:pt>
                <c:pt idx="688">
                  <c:v>37529</c:v>
                </c:pt>
                <c:pt idx="689">
                  <c:v>37530</c:v>
                </c:pt>
                <c:pt idx="690">
                  <c:v>37531</c:v>
                </c:pt>
                <c:pt idx="691">
                  <c:v>37532</c:v>
                </c:pt>
                <c:pt idx="692">
                  <c:v>37533</c:v>
                </c:pt>
                <c:pt idx="693">
                  <c:v>37536</c:v>
                </c:pt>
                <c:pt idx="694">
                  <c:v>37537</c:v>
                </c:pt>
                <c:pt idx="695">
                  <c:v>37538</c:v>
                </c:pt>
                <c:pt idx="696">
                  <c:v>37539</c:v>
                </c:pt>
                <c:pt idx="697">
                  <c:v>37540</c:v>
                </c:pt>
                <c:pt idx="698">
                  <c:v>37543</c:v>
                </c:pt>
                <c:pt idx="699">
                  <c:v>37544</c:v>
                </c:pt>
                <c:pt idx="700">
                  <c:v>37545</c:v>
                </c:pt>
                <c:pt idx="701">
                  <c:v>37546</c:v>
                </c:pt>
                <c:pt idx="702">
                  <c:v>37547</c:v>
                </c:pt>
                <c:pt idx="703">
                  <c:v>37550</c:v>
                </c:pt>
                <c:pt idx="704">
                  <c:v>37551</c:v>
                </c:pt>
                <c:pt idx="705">
                  <c:v>37552</c:v>
                </c:pt>
                <c:pt idx="706">
                  <c:v>37553</c:v>
                </c:pt>
                <c:pt idx="707">
                  <c:v>37554</c:v>
                </c:pt>
                <c:pt idx="708">
                  <c:v>37557</c:v>
                </c:pt>
                <c:pt idx="709">
                  <c:v>37558</c:v>
                </c:pt>
                <c:pt idx="710">
                  <c:v>37559</c:v>
                </c:pt>
                <c:pt idx="711">
                  <c:v>37560</c:v>
                </c:pt>
                <c:pt idx="712">
                  <c:v>37561</c:v>
                </c:pt>
                <c:pt idx="713">
                  <c:v>37564</c:v>
                </c:pt>
                <c:pt idx="714">
                  <c:v>37565</c:v>
                </c:pt>
                <c:pt idx="715">
                  <c:v>37566</c:v>
                </c:pt>
                <c:pt idx="716">
                  <c:v>37567</c:v>
                </c:pt>
                <c:pt idx="717">
                  <c:v>37568</c:v>
                </c:pt>
                <c:pt idx="718">
                  <c:v>37571</c:v>
                </c:pt>
                <c:pt idx="719">
                  <c:v>37572</c:v>
                </c:pt>
                <c:pt idx="720">
                  <c:v>37573</c:v>
                </c:pt>
                <c:pt idx="721">
                  <c:v>37574</c:v>
                </c:pt>
                <c:pt idx="722">
                  <c:v>37575</c:v>
                </c:pt>
                <c:pt idx="723">
                  <c:v>37578</c:v>
                </c:pt>
                <c:pt idx="724">
                  <c:v>37579</c:v>
                </c:pt>
                <c:pt idx="725">
                  <c:v>37580</c:v>
                </c:pt>
                <c:pt idx="726">
                  <c:v>37581</c:v>
                </c:pt>
                <c:pt idx="727">
                  <c:v>37582</c:v>
                </c:pt>
                <c:pt idx="728">
                  <c:v>37585</c:v>
                </c:pt>
                <c:pt idx="729">
                  <c:v>37586</c:v>
                </c:pt>
                <c:pt idx="730">
                  <c:v>37587</c:v>
                </c:pt>
                <c:pt idx="731">
                  <c:v>37589</c:v>
                </c:pt>
                <c:pt idx="732">
                  <c:v>37592</c:v>
                </c:pt>
                <c:pt idx="733">
                  <c:v>37593</c:v>
                </c:pt>
                <c:pt idx="734">
                  <c:v>37594</c:v>
                </c:pt>
                <c:pt idx="735">
                  <c:v>37595</c:v>
                </c:pt>
                <c:pt idx="736">
                  <c:v>37596</c:v>
                </c:pt>
                <c:pt idx="737">
                  <c:v>37599</c:v>
                </c:pt>
                <c:pt idx="738">
                  <c:v>37600</c:v>
                </c:pt>
                <c:pt idx="739">
                  <c:v>37601</c:v>
                </c:pt>
                <c:pt idx="740">
                  <c:v>37602</c:v>
                </c:pt>
                <c:pt idx="741">
                  <c:v>37603</c:v>
                </c:pt>
                <c:pt idx="742">
                  <c:v>37606</c:v>
                </c:pt>
                <c:pt idx="743">
                  <c:v>37607</c:v>
                </c:pt>
                <c:pt idx="744">
                  <c:v>37608</c:v>
                </c:pt>
                <c:pt idx="745">
                  <c:v>37609</c:v>
                </c:pt>
                <c:pt idx="746">
                  <c:v>37610</c:v>
                </c:pt>
                <c:pt idx="747">
                  <c:v>37613</c:v>
                </c:pt>
                <c:pt idx="748">
                  <c:v>37614</c:v>
                </c:pt>
                <c:pt idx="749">
                  <c:v>37616</c:v>
                </c:pt>
                <c:pt idx="750">
                  <c:v>37617</c:v>
                </c:pt>
                <c:pt idx="751">
                  <c:v>37620</c:v>
                </c:pt>
                <c:pt idx="752">
                  <c:v>37621</c:v>
                </c:pt>
                <c:pt idx="753">
                  <c:v>37623</c:v>
                </c:pt>
                <c:pt idx="754">
                  <c:v>37624</c:v>
                </c:pt>
                <c:pt idx="755">
                  <c:v>37627</c:v>
                </c:pt>
                <c:pt idx="756">
                  <c:v>37628</c:v>
                </c:pt>
                <c:pt idx="757">
                  <c:v>37629</c:v>
                </c:pt>
                <c:pt idx="758">
                  <c:v>37630</c:v>
                </c:pt>
                <c:pt idx="759">
                  <c:v>37631</c:v>
                </c:pt>
                <c:pt idx="760">
                  <c:v>37634</c:v>
                </c:pt>
                <c:pt idx="761">
                  <c:v>37635</c:v>
                </c:pt>
                <c:pt idx="762">
                  <c:v>37636</c:v>
                </c:pt>
                <c:pt idx="763">
                  <c:v>37637</c:v>
                </c:pt>
                <c:pt idx="764">
                  <c:v>37638</c:v>
                </c:pt>
                <c:pt idx="765">
                  <c:v>37642</c:v>
                </c:pt>
                <c:pt idx="766">
                  <c:v>37643</c:v>
                </c:pt>
                <c:pt idx="767">
                  <c:v>37644</c:v>
                </c:pt>
                <c:pt idx="768">
                  <c:v>37645</c:v>
                </c:pt>
                <c:pt idx="769">
                  <c:v>37648</c:v>
                </c:pt>
                <c:pt idx="770">
                  <c:v>37649</c:v>
                </c:pt>
                <c:pt idx="771">
                  <c:v>37650</c:v>
                </c:pt>
                <c:pt idx="772">
                  <c:v>37651</c:v>
                </c:pt>
                <c:pt idx="773">
                  <c:v>37652</c:v>
                </c:pt>
                <c:pt idx="774">
                  <c:v>37655</c:v>
                </c:pt>
                <c:pt idx="775">
                  <c:v>37656</c:v>
                </c:pt>
                <c:pt idx="776">
                  <c:v>37657</c:v>
                </c:pt>
                <c:pt idx="777">
                  <c:v>37658</c:v>
                </c:pt>
                <c:pt idx="778">
                  <c:v>37659</c:v>
                </c:pt>
                <c:pt idx="779">
                  <c:v>37662</c:v>
                </c:pt>
                <c:pt idx="780">
                  <c:v>37663</c:v>
                </c:pt>
                <c:pt idx="781">
                  <c:v>37664</c:v>
                </c:pt>
                <c:pt idx="782">
                  <c:v>37665</c:v>
                </c:pt>
                <c:pt idx="783">
                  <c:v>37666</c:v>
                </c:pt>
                <c:pt idx="784">
                  <c:v>37670</c:v>
                </c:pt>
                <c:pt idx="785">
                  <c:v>37671</c:v>
                </c:pt>
                <c:pt idx="786">
                  <c:v>37672</c:v>
                </c:pt>
                <c:pt idx="787">
                  <c:v>37673</c:v>
                </c:pt>
                <c:pt idx="788">
                  <c:v>37676</c:v>
                </c:pt>
                <c:pt idx="789">
                  <c:v>37677</c:v>
                </c:pt>
                <c:pt idx="790">
                  <c:v>37678</c:v>
                </c:pt>
                <c:pt idx="791">
                  <c:v>37679</c:v>
                </c:pt>
                <c:pt idx="792">
                  <c:v>37680</c:v>
                </c:pt>
                <c:pt idx="793">
                  <c:v>37683</c:v>
                </c:pt>
                <c:pt idx="794">
                  <c:v>37684</c:v>
                </c:pt>
                <c:pt idx="795">
                  <c:v>37685</c:v>
                </c:pt>
                <c:pt idx="796">
                  <c:v>37686</c:v>
                </c:pt>
                <c:pt idx="797">
                  <c:v>37687</c:v>
                </c:pt>
                <c:pt idx="798">
                  <c:v>37690</c:v>
                </c:pt>
                <c:pt idx="799">
                  <c:v>37691</c:v>
                </c:pt>
                <c:pt idx="800">
                  <c:v>37692</c:v>
                </c:pt>
                <c:pt idx="801">
                  <c:v>37693</c:v>
                </c:pt>
                <c:pt idx="802">
                  <c:v>37694</c:v>
                </c:pt>
                <c:pt idx="803">
                  <c:v>37697</c:v>
                </c:pt>
                <c:pt idx="804">
                  <c:v>37698</c:v>
                </c:pt>
                <c:pt idx="805">
                  <c:v>37699</c:v>
                </c:pt>
                <c:pt idx="806">
                  <c:v>37700</c:v>
                </c:pt>
                <c:pt idx="807">
                  <c:v>37701</c:v>
                </c:pt>
                <c:pt idx="808">
                  <c:v>37704</c:v>
                </c:pt>
                <c:pt idx="809">
                  <c:v>37705</c:v>
                </c:pt>
                <c:pt idx="810">
                  <c:v>37706</c:v>
                </c:pt>
                <c:pt idx="811">
                  <c:v>37707</c:v>
                </c:pt>
                <c:pt idx="812">
                  <c:v>37708</c:v>
                </c:pt>
                <c:pt idx="813">
                  <c:v>37711</c:v>
                </c:pt>
                <c:pt idx="814">
                  <c:v>37712</c:v>
                </c:pt>
                <c:pt idx="815">
                  <c:v>37713</c:v>
                </c:pt>
                <c:pt idx="816">
                  <c:v>37714</c:v>
                </c:pt>
                <c:pt idx="817">
                  <c:v>37715</c:v>
                </c:pt>
                <c:pt idx="818">
                  <c:v>37718</c:v>
                </c:pt>
                <c:pt idx="819">
                  <c:v>37719</c:v>
                </c:pt>
                <c:pt idx="820">
                  <c:v>37720</c:v>
                </c:pt>
                <c:pt idx="821">
                  <c:v>37721</c:v>
                </c:pt>
                <c:pt idx="822">
                  <c:v>37722</c:v>
                </c:pt>
                <c:pt idx="823">
                  <c:v>37725</c:v>
                </c:pt>
                <c:pt idx="824">
                  <c:v>37726</c:v>
                </c:pt>
                <c:pt idx="825">
                  <c:v>37727</c:v>
                </c:pt>
                <c:pt idx="826">
                  <c:v>37728</c:v>
                </c:pt>
                <c:pt idx="827">
                  <c:v>37732</c:v>
                </c:pt>
                <c:pt idx="828">
                  <c:v>37733</c:v>
                </c:pt>
                <c:pt idx="829">
                  <c:v>37734</c:v>
                </c:pt>
                <c:pt idx="830">
                  <c:v>37735</c:v>
                </c:pt>
                <c:pt idx="831">
                  <c:v>37736</c:v>
                </c:pt>
                <c:pt idx="832">
                  <c:v>37739</c:v>
                </c:pt>
                <c:pt idx="833">
                  <c:v>37740</c:v>
                </c:pt>
                <c:pt idx="834">
                  <c:v>37741</c:v>
                </c:pt>
                <c:pt idx="835">
                  <c:v>37742</c:v>
                </c:pt>
                <c:pt idx="836">
                  <c:v>37743</c:v>
                </c:pt>
                <c:pt idx="837">
                  <c:v>37746</c:v>
                </c:pt>
                <c:pt idx="838">
                  <c:v>37747</c:v>
                </c:pt>
                <c:pt idx="839">
                  <c:v>37748</c:v>
                </c:pt>
                <c:pt idx="840">
                  <c:v>37749</c:v>
                </c:pt>
                <c:pt idx="841">
                  <c:v>37750</c:v>
                </c:pt>
                <c:pt idx="842">
                  <c:v>37753</c:v>
                </c:pt>
                <c:pt idx="843">
                  <c:v>37754</c:v>
                </c:pt>
                <c:pt idx="844">
                  <c:v>37755</c:v>
                </c:pt>
                <c:pt idx="845">
                  <c:v>37756</c:v>
                </c:pt>
                <c:pt idx="846">
                  <c:v>37757</c:v>
                </c:pt>
                <c:pt idx="847">
                  <c:v>37760</c:v>
                </c:pt>
                <c:pt idx="848">
                  <c:v>37761</c:v>
                </c:pt>
                <c:pt idx="849">
                  <c:v>37762</c:v>
                </c:pt>
                <c:pt idx="850">
                  <c:v>37763</c:v>
                </c:pt>
                <c:pt idx="851">
                  <c:v>37764</c:v>
                </c:pt>
                <c:pt idx="852">
                  <c:v>37768</c:v>
                </c:pt>
                <c:pt idx="853">
                  <c:v>37769</c:v>
                </c:pt>
                <c:pt idx="854">
                  <c:v>37770</c:v>
                </c:pt>
                <c:pt idx="855">
                  <c:v>37771</c:v>
                </c:pt>
                <c:pt idx="856">
                  <c:v>37774</c:v>
                </c:pt>
                <c:pt idx="857">
                  <c:v>37775</c:v>
                </c:pt>
                <c:pt idx="858">
                  <c:v>37776</c:v>
                </c:pt>
                <c:pt idx="859">
                  <c:v>37777</c:v>
                </c:pt>
                <c:pt idx="860">
                  <c:v>37778</c:v>
                </c:pt>
                <c:pt idx="861">
                  <c:v>37781</c:v>
                </c:pt>
                <c:pt idx="862">
                  <c:v>37782</c:v>
                </c:pt>
                <c:pt idx="863">
                  <c:v>37783</c:v>
                </c:pt>
                <c:pt idx="864">
                  <c:v>37784</c:v>
                </c:pt>
                <c:pt idx="865">
                  <c:v>37785</c:v>
                </c:pt>
                <c:pt idx="866">
                  <c:v>37788</c:v>
                </c:pt>
                <c:pt idx="867">
                  <c:v>37789</c:v>
                </c:pt>
                <c:pt idx="868">
                  <c:v>37790</c:v>
                </c:pt>
                <c:pt idx="869">
                  <c:v>37791</c:v>
                </c:pt>
                <c:pt idx="870">
                  <c:v>37792</c:v>
                </c:pt>
                <c:pt idx="871">
                  <c:v>37795</c:v>
                </c:pt>
                <c:pt idx="872">
                  <c:v>37796</c:v>
                </c:pt>
                <c:pt idx="873">
                  <c:v>37797</c:v>
                </c:pt>
                <c:pt idx="874">
                  <c:v>37798</c:v>
                </c:pt>
                <c:pt idx="875">
                  <c:v>37799</c:v>
                </c:pt>
                <c:pt idx="876">
                  <c:v>37802</c:v>
                </c:pt>
                <c:pt idx="877">
                  <c:v>37803</c:v>
                </c:pt>
                <c:pt idx="878">
                  <c:v>37804</c:v>
                </c:pt>
                <c:pt idx="879">
                  <c:v>37805</c:v>
                </c:pt>
                <c:pt idx="880">
                  <c:v>37809</c:v>
                </c:pt>
                <c:pt idx="881">
                  <c:v>37810</c:v>
                </c:pt>
                <c:pt idx="882">
                  <c:v>37811</c:v>
                </c:pt>
                <c:pt idx="883">
                  <c:v>37812</c:v>
                </c:pt>
                <c:pt idx="884">
                  <c:v>37813</c:v>
                </c:pt>
                <c:pt idx="885">
                  <c:v>37816</c:v>
                </c:pt>
                <c:pt idx="886">
                  <c:v>37817</c:v>
                </c:pt>
                <c:pt idx="887">
                  <c:v>37818</c:v>
                </c:pt>
                <c:pt idx="888">
                  <c:v>37819</c:v>
                </c:pt>
                <c:pt idx="889">
                  <c:v>37820</c:v>
                </c:pt>
                <c:pt idx="890">
                  <c:v>37823</c:v>
                </c:pt>
                <c:pt idx="891">
                  <c:v>37824</c:v>
                </c:pt>
                <c:pt idx="892">
                  <c:v>37825</c:v>
                </c:pt>
                <c:pt idx="893">
                  <c:v>37826</c:v>
                </c:pt>
                <c:pt idx="894">
                  <c:v>37827</c:v>
                </c:pt>
                <c:pt idx="895">
                  <c:v>37830</c:v>
                </c:pt>
                <c:pt idx="896">
                  <c:v>37831</c:v>
                </c:pt>
                <c:pt idx="897">
                  <c:v>37832</c:v>
                </c:pt>
                <c:pt idx="898">
                  <c:v>37833</c:v>
                </c:pt>
                <c:pt idx="899">
                  <c:v>37834</c:v>
                </c:pt>
                <c:pt idx="900">
                  <c:v>37837</c:v>
                </c:pt>
                <c:pt idx="901">
                  <c:v>37838</c:v>
                </c:pt>
                <c:pt idx="902">
                  <c:v>37839</c:v>
                </c:pt>
                <c:pt idx="903">
                  <c:v>37840</c:v>
                </c:pt>
                <c:pt idx="904">
                  <c:v>37841</c:v>
                </c:pt>
                <c:pt idx="905">
                  <c:v>37844</c:v>
                </c:pt>
                <c:pt idx="906">
                  <c:v>37845</c:v>
                </c:pt>
                <c:pt idx="907">
                  <c:v>37846</c:v>
                </c:pt>
                <c:pt idx="908">
                  <c:v>37847</c:v>
                </c:pt>
                <c:pt idx="909">
                  <c:v>37848</c:v>
                </c:pt>
                <c:pt idx="910">
                  <c:v>37851</c:v>
                </c:pt>
                <c:pt idx="911">
                  <c:v>37852</c:v>
                </c:pt>
                <c:pt idx="912">
                  <c:v>37853</c:v>
                </c:pt>
                <c:pt idx="913">
                  <c:v>37854</c:v>
                </c:pt>
                <c:pt idx="914">
                  <c:v>37855</c:v>
                </c:pt>
                <c:pt idx="915">
                  <c:v>37858</c:v>
                </c:pt>
                <c:pt idx="916">
                  <c:v>37859</c:v>
                </c:pt>
                <c:pt idx="917">
                  <c:v>37860</c:v>
                </c:pt>
                <c:pt idx="918">
                  <c:v>37861</c:v>
                </c:pt>
                <c:pt idx="919">
                  <c:v>37862</c:v>
                </c:pt>
                <c:pt idx="920">
                  <c:v>37866</c:v>
                </c:pt>
                <c:pt idx="921">
                  <c:v>37867</c:v>
                </c:pt>
                <c:pt idx="922">
                  <c:v>37868</c:v>
                </c:pt>
                <c:pt idx="923">
                  <c:v>37869</c:v>
                </c:pt>
                <c:pt idx="924">
                  <c:v>37872</c:v>
                </c:pt>
                <c:pt idx="925">
                  <c:v>37873</c:v>
                </c:pt>
                <c:pt idx="926">
                  <c:v>37874</c:v>
                </c:pt>
                <c:pt idx="927">
                  <c:v>37875</c:v>
                </c:pt>
                <c:pt idx="928">
                  <c:v>37876</c:v>
                </c:pt>
                <c:pt idx="929">
                  <c:v>37879</c:v>
                </c:pt>
                <c:pt idx="930">
                  <c:v>37880</c:v>
                </c:pt>
                <c:pt idx="931">
                  <c:v>37881</c:v>
                </c:pt>
                <c:pt idx="932">
                  <c:v>37882</c:v>
                </c:pt>
                <c:pt idx="933">
                  <c:v>37883</c:v>
                </c:pt>
                <c:pt idx="934">
                  <c:v>37886</c:v>
                </c:pt>
                <c:pt idx="935">
                  <c:v>37887</c:v>
                </c:pt>
                <c:pt idx="936">
                  <c:v>37888</c:v>
                </c:pt>
                <c:pt idx="937">
                  <c:v>37889</c:v>
                </c:pt>
                <c:pt idx="938">
                  <c:v>37890</c:v>
                </c:pt>
                <c:pt idx="939">
                  <c:v>37893</c:v>
                </c:pt>
                <c:pt idx="940">
                  <c:v>37894</c:v>
                </c:pt>
                <c:pt idx="941">
                  <c:v>37895</c:v>
                </c:pt>
                <c:pt idx="942">
                  <c:v>37896</c:v>
                </c:pt>
                <c:pt idx="943">
                  <c:v>37897</c:v>
                </c:pt>
                <c:pt idx="944">
                  <c:v>37900</c:v>
                </c:pt>
                <c:pt idx="945">
                  <c:v>37901</c:v>
                </c:pt>
                <c:pt idx="946">
                  <c:v>37902</c:v>
                </c:pt>
                <c:pt idx="947">
                  <c:v>37903</c:v>
                </c:pt>
                <c:pt idx="948">
                  <c:v>37904</c:v>
                </c:pt>
                <c:pt idx="949">
                  <c:v>37907</c:v>
                </c:pt>
                <c:pt idx="950">
                  <c:v>37908</c:v>
                </c:pt>
                <c:pt idx="951">
                  <c:v>37909</c:v>
                </c:pt>
                <c:pt idx="952">
                  <c:v>37910</c:v>
                </c:pt>
                <c:pt idx="953">
                  <c:v>37911</c:v>
                </c:pt>
                <c:pt idx="954">
                  <c:v>37914</c:v>
                </c:pt>
                <c:pt idx="955">
                  <c:v>37915</c:v>
                </c:pt>
                <c:pt idx="956">
                  <c:v>37916</c:v>
                </c:pt>
                <c:pt idx="957">
                  <c:v>37917</c:v>
                </c:pt>
                <c:pt idx="958">
                  <c:v>37918</c:v>
                </c:pt>
                <c:pt idx="959">
                  <c:v>37921</c:v>
                </c:pt>
                <c:pt idx="960">
                  <c:v>37922</c:v>
                </c:pt>
                <c:pt idx="961">
                  <c:v>37923</c:v>
                </c:pt>
                <c:pt idx="962">
                  <c:v>37924</c:v>
                </c:pt>
                <c:pt idx="963">
                  <c:v>37925</c:v>
                </c:pt>
                <c:pt idx="964">
                  <c:v>37928</c:v>
                </c:pt>
                <c:pt idx="965">
                  <c:v>37929</c:v>
                </c:pt>
                <c:pt idx="966">
                  <c:v>37930</c:v>
                </c:pt>
                <c:pt idx="967">
                  <c:v>37931</c:v>
                </c:pt>
                <c:pt idx="968">
                  <c:v>37932</c:v>
                </c:pt>
                <c:pt idx="969">
                  <c:v>37935</c:v>
                </c:pt>
                <c:pt idx="970">
                  <c:v>37936</c:v>
                </c:pt>
                <c:pt idx="971">
                  <c:v>37937</c:v>
                </c:pt>
                <c:pt idx="972">
                  <c:v>37938</c:v>
                </c:pt>
                <c:pt idx="973">
                  <c:v>37939</c:v>
                </c:pt>
                <c:pt idx="974">
                  <c:v>37942</c:v>
                </c:pt>
                <c:pt idx="975">
                  <c:v>37943</c:v>
                </c:pt>
                <c:pt idx="976">
                  <c:v>37944</c:v>
                </c:pt>
                <c:pt idx="977">
                  <c:v>37945</c:v>
                </c:pt>
                <c:pt idx="978">
                  <c:v>37946</c:v>
                </c:pt>
                <c:pt idx="979">
                  <c:v>37949</c:v>
                </c:pt>
                <c:pt idx="980">
                  <c:v>37950</c:v>
                </c:pt>
                <c:pt idx="981">
                  <c:v>37951</c:v>
                </c:pt>
                <c:pt idx="982">
                  <c:v>37953</c:v>
                </c:pt>
                <c:pt idx="983">
                  <c:v>37956</c:v>
                </c:pt>
                <c:pt idx="984">
                  <c:v>37957</c:v>
                </c:pt>
                <c:pt idx="985">
                  <c:v>37958</c:v>
                </c:pt>
                <c:pt idx="986">
                  <c:v>37959</c:v>
                </c:pt>
                <c:pt idx="987">
                  <c:v>37960</c:v>
                </c:pt>
                <c:pt idx="988">
                  <c:v>37963</c:v>
                </c:pt>
                <c:pt idx="989">
                  <c:v>37964</c:v>
                </c:pt>
                <c:pt idx="990">
                  <c:v>37965</c:v>
                </c:pt>
                <c:pt idx="991">
                  <c:v>37966</c:v>
                </c:pt>
                <c:pt idx="992">
                  <c:v>37967</c:v>
                </c:pt>
                <c:pt idx="993">
                  <c:v>37970</c:v>
                </c:pt>
                <c:pt idx="994">
                  <c:v>37971</c:v>
                </c:pt>
                <c:pt idx="995">
                  <c:v>37972</c:v>
                </c:pt>
                <c:pt idx="996">
                  <c:v>37973</c:v>
                </c:pt>
                <c:pt idx="997">
                  <c:v>37974</c:v>
                </c:pt>
                <c:pt idx="998">
                  <c:v>37977</c:v>
                </c:pt>
                <c:pt idx="999">
                  <c:v>37978</c:v>
                </c:pt>
                <c:pt idx="1000">
                  <c:v>37979</c:v>
                </c:pt>
                <c:pt idx="1001">
                  <c:v>37981</c:v>
                </c:pt>
                <c:pt idx="1002">
                  <c:v>37984</c:v>
                </c:pt>
                <c:pt idx="1003">
                  <c:v>37985</c:v>
                </c:pt>
                <c:pt idx="1004">
                  <c:v>37986</c:v>
                </c:pt>
                <c:pt idx="1005">
                  <c:v>37988</c:v>
                </c:pt>
                <c:pt idx="1006">
                  <c:v>37991</c:v>
                </c:pt>
                <c:pt idx="1007">
                  <c:v>37992</c:v>
                </c:pt>
                <c:pt idx="1008">
                  <c:v>37993</c:v>
                </c:pt>
                <c:pt idx="1009">
                  <c:v>37994</c:v>
                </c:pt>
                <c:pt idx="1010">
                  <c:v>37995</c:v>
                </c:pt>
                <c:pt idx="1011">
                  <c:v>37998</c:v>
                </c:pt>
                <c:pt idx="1012">
                  <c:v>37999</c:v>
                </c:pt>
                <c:pt idx="1013">
                  <c:v>38000</c:v>
                </c:pt>
                <c:pt idx="1014">
                  <c:v>38001</c:v>
                </c:pt>
                <c:pt idx="1015">
                  <c:v>38002</c:v>
                </c:pt>
                <c:pt idx="1016">
                  <c:v>38006</c:v>
                </c:pt>
                <c:pt idx="1017">
                  <c:v>38007</c:v>
                </c:pt>
                <c:pt idx="1018">
                  <c:v>38008</c:v>
                </c:pt>
                <c:pt idx="1019">
                  <c:v>38009</c:v>
                </c:pt>
                <c:pt idx="1020">
                  <c:v>38012</c:v>
                </c:pt>
                <c:pt idx="1021">
                  <c:v>38013</c:v>
                </c:pt>
                <c:pt idx="1022">
                  <c:v>38014</c:v>
                </c:pt>
                <c:pt idx="1023">
                  <c:v>38015</c:v>
                </c:pt>
                <c:pt idx="1024">
                  <c:v>38016</c:v>
                </c:pt>
                <c:pt idx="1025">
                  <c:v>38019</c:v>
                </c:pt>
                <c:pt idx="1026">
                  <c:v>38020</c:v>
                </c:pt>
                <c:pt idx="1027">
                  <c:v>38021</c:v>
                </c:pt>
                <c:pt idx="1028">
                  <c:v>38022</c:v>
                </c:pt>
                <c:pt idx="1029">
                  <c:v>38023</c:v>
                </c:pt>
                <c:pt idx="1030">
                  <c:v>38026</c:v>
                </c:pt>
                <c:pt idx="1031">
                  <c:v>38027</c:v>
                </c:pt>
                <c:pt idx="1032">
                  <c:v>38028</c:v>
                </c:pt>
                <c:pt idx="1033">
                  <c:v>38029</c:v>
                </c:pt>
                <c:pt idx="1034">
                  <c:v>38030</c:v>
                </c:pt>
                <c:pt idx="1035">
                  <c:v>38034</c:v>
                </c:pt>
                <c:pt idx="1036">
                  <c:v>38035</c:v>
                </c:pt>
                <c:pt idx="1037">
                  <c:v>38036</c:v>
                </c:pt>
                <c:pt idx="1038">
                  <c:v>38037</c:v>
                </c:pt>
                <c:pt idx="1039">
                  <c:v>38040</c:v>
                </c:pt>
                <c:pt idx="1040">
                  <c:v>38041</c:v>
                </c:pt>
                <c:pt idx="1041">
                  <c:v>38042</c:v>
                </c:pt>
                <c:pt idx="1042">
                  <c:v>38043</c:v>
                </c:pt>
                <c:pt idx="1043">
                  <c:v>38044</c:v>
                </c:pt>
                <c:pt idx="1044">
                  <c:v>38047</c:v>
                </c:pt>
                <c:pt idx="1045">
                  <c:v>38048</c:v>
                </c:pt>
                <c:pt idx="1046">
                  <c:v>38049</c:v>
                </c:pt>
                <c:pt idx="1047">
                  <c:v>38050</c:v>
                </c:pt>
                <c:pt idx="1048">
                  <c:v>38051</c:v>
                </c:pt>
                <c:pt idx="1049">
                  <c:v>38054</c:v>
                </c:pt>
                <c:pt idx="1050">
                  <c:v>38055</c:v>
                </c:pt>
                <c:pt idx="1051">
                  <c:v>38056</c:v>
                </c:pt>
                <c:pt idx="1052">
                  <c:v>38057</c:v>
                </c:pt>
                <c:pt idx="1053">
                  <c:v>38058</c:v>
                </c:pt>
                <c:pt idx="1054">
                  <c:v>38061</c:v>
                </c:pt>
                <c:pt idx="1055">
                  <c:v>38062</c:v>
                </c:pt>
                <c:pt idx="1056">
                  <c:v>38063</c:v>
                </c:pt>
                <c:pt idx="1057">
                  <c:v>38064</c:v>
                </c:pt>
                <c:pt idx="1058">
                  <c:v>38065</c:v>
                </c:pt>
                <c:pt idx="1059">
                  <c:v>38068</c:v>
                </c:pt>
                <c:pt idx="1060">
                  <c:v>38069</c:v>
                </c:pt>
                <c:pt idx="1061">
                  <c:v>38070</c:v>
                </c:pt>
                <c:pt idx="1062">
                  <c:v>38071</c:v>
                </c:pt>
                <c:pt idx="1063">
                  <c:v>38072</c:v>
                </c:pt>
                <c:pt idx="1064">
                  <c:v>38075</c:v>
                </c:pt>
                <c:pt idx="1065">
                  <c:v>38076</c:v>
                </c:pt>
                <c:pt idx="1066">
                  <c:v>38077</c:v>
                </c:pt>
                <c:pt idx="1067">
                  <c:v>38078</c:v>
                </c:pt>
                <c:pt idx="1068">
                  <c:v>38079</c:v>
                </c:pt>
                <c:pt idx="1069">
                  <c:v>38082</c:v>
                </c:pt>
                <c:pt idx="1070">
                  <c:v>38083</c:v>
                </c:pt>
                <c:pt idx="1071">
                  <c:v>38084</c:v>
                </c:pt>
                <c:pt idx="1072">
                  <c:v>38085</c:v>
                </c:pt>
                <c:pt idx="1073">
                  <c:v>38089</c:v>
                </c:pt>
                <c:pt idx="1074">
                  <c:v>38090</c:v>
                </c:pt>
                <c:pt idx="1075">
                  <c:v>38091</c:v>
                </c:pt>
                <c:pt idx="1076">
                  <c:v>38092</c:v>
                </c:pt>
                <c:pt idx="1077">
                  <c:v>38093</c:v>
                </c:pt>
                <c:pt idx="1078">
                  <c:v>38096</c:v>
                </c:pt>
                <c:pt idx="1079">
                  <c:v>38097</c:v>
                </c:pt>
                <c:pt idx="1080">
                  <c:v>38098</c:v>
                </c:pt>
                <c:pt idx="1081">
                  <c:v>38099</c:v>
                </c:pt>
                <c:pt idx="1082">
                  <c:v>38100</c:v>
                </c:pt>
                <c:pt idx="1083">
                  <c:v>38103</c:v>
                </c:pt>
                <c:pt idx="1084">
                  <c:v>38104</c:v>
                </c:pt>
                <c:pt idx="1085">
                  <c:v>38105</c:v>
                </c:pt>
                <c:pt idx="1086">
                  <c:v>38106</c:v>
                </c:pt>
                <c:pt idx="1087">
                  <c:v>38107</c:v>
                </c:pt>
                <c:pt idx="1088">
                  <c:v>38110</c:v>
                </c:pt>
                <c:pt idx="1089">
                  <c:v>38111</c:v>
                </c:pt>
                <c:pt idx="1090">
                  <c:v>38112</c:v>
                </c:pt>
                <c:pt idx="1091">
                  <c:v>38113</c:v>
                </c:pt>
                <c:pt idx="1092">
                  <c:v>38114</c:v>
                </c:pt>
                <c:pt idx="1093">
                  <c:v>38117</c:v>
                </c:pt>
                <c:pt idx="1094">
                  <c:v>38118</c:v>
                </c:pt>
                <c:pt idx="1095">
                  <c:v>38119</c:v>
                </c:pt>
                <c:pt idx="1096">
                  <c:v>38120</c:v>
                </c:pt>
                <c:pt idx="1097">
                  <c:v>38121</c:v>
                </c:pt>
                <c:pt idx="1098">
                  <c:v>38124</c:v>
                </c:pt>
                <c:pt idx="1099">
                  <c:v>38125</c:v>
                </c:pt>
                <c:pt idx="1100">
                  <c:v>38126</c:v>
                </c:pt>
                <c:pt idx="1101">
                  <c:v>38127</c:v>
                </c:pt>
                <c:pt idx="1102">
                  <c:v>38128</c:v>
                </c:pt>
                <c:pt idx="1103">
                  <c:v>38131</c:v>
                </c:pt>
                <c:pt idx="1104">
                  <c:v>38132</c:v>
                </c:pt>
                <c:pt idx="1105">
                  <c:v>38133</c:v>
                </c:pt>
                <c:pt idx="1106">
                  <c:v>38134</c:v>
                </c:pt>
                <c:pt idx="1107">
                  <c:v>38135</c:v>
                </c:pt>
                <c:pt idx="1108">
                  <c:v>38139</c:v>
                </c:pt>
                <c:pt idx="1109">
                  <c:v>38140</c:v>
                </c:pt>
                <c:pt idx="1110">
                  <c:v>38141</c:v>
                </c:pt>
                <c:pt idx="1111">
                  <c:v>38142</c:v>
                </c:pt>
                <c:pt idx="1112">
                  <c:v>38145</c:v>
                </c:pt>
                <c:pt idx="1113">
                  <c:v>38146</c:v>
                </c:pt>
                <c:pt idx="1114">
                  <c:v>38147</c:v>
                </c:pt>
                <c:pt idx="1115">
                  <c:v>38148</c:v>
                </c:pt>
                <c:pt idx="1116">
                  <c:v>38152</c:v>
                </c:pt>
                <c:pt idx="1117">
                  <c:v>38153</c:v>
                </c:pt>
                <c:pt idx="1118">
                  <c:v>38154</c:v>
                </c:pt>
                <c:pt idx="1119">
                  <c:v>38155</c:v>
                </c:pt>
                <c:pt idx="1120">
                  <c:v>38156</c:v>
                </c:pt>
                <c:pt idx="1121">
                  <c:v>38159</c:v>
                </c:pt>
                <c:pt idx="1122">
                  <c:v>38160</c:v>
                </c:pt>
                <c:pt idx="1123">
                  <c:v>38161</c:v>
                </c:pt>
                <c:pt idx="1124">
                  <c:v>38162</c:v>
                </c:pt>
                <c:pt idx="1125">
                  <c:v>38163</c:v>
                </c:pt>
                <c:pt idx="1126">
                  <c:v>38166</c:v>
                </c:pt>
                <c:pt idx="1127">
                  <c:v>38167</c:v>
                </c:pt>
                <c:pt idx="1128">
                  <c:v>38168</c:v>
                </c:pt>
                <c:pt idx="1129">
                  <c:v>38169</c:v>
                </c:pt>
                <c:pt idx="1130">
                  <c:v>38170</c:v>
                </c:pt>
                <c:pt idx="1131">
                  <c:v>38174</c:v>
                </c:pt>
                <c:pt idx="1132">
                  <c:v>38175</c:v>
                </c:pt>
                <c:pt idx="1133">
                  <c:v>38176</c:v>
                </c:pt>
                <c:pt idx="1134">
                  <c:v>38177</c:v>
                </c:pt>
                <c:pt idx="1135">
                  <c:v>38180</c:v>
                </c:pt>
                <c:pt idx="1136">
                  <c:v>38181</c:v>
                </c:pt>
                <c:pt idx="1137">
                  <c:v>38182</c:v>
                </c:pt>
                <c:pt idx="1138">
                  <c:v>38183</c:v>
                </c:pt>
                <c:pt idx="1139">
                  <c:v>38184</c:v>
                </c:pt>
                <c:pt idx="1140">
                  <c:v>38187</c:v>
                </c:pt>
                <c:pt idx="1141">
                  <c:v>38188</c:v>
                </c:pt>
                <c:pt idx="1142">
                  <c:v>38189</c:v>
                </c:pt>
                <c:pt idx="1143">
                  <c:v>38190</c:v>
                </c:pt>
                <c:pt idx="1144">
                  <c:v>38191</c:v>
                </c:pt>
                <c:pt idx="1145">
                  <c:v>38194</c:v>
                </c:pt>
                <c:pt idx="1146">
                  <c:v>38195</c:v>
                </c:pt>
                <c:pt idx="1147">
                  <c:v>38196</c:v>
                </c:pt>
                <c:pt idx="1148">
                  <c:v>38197</c:v>
                </c:pt>
                <c:pt idx="1149">
                  <c:v>38198</c:v>
                </c:pt>
                <c:pt idx="1150">
                  <c:v>38201</c:v>
                </c:pt>
                <c:pt idx="1151">
                  <c:v>38202</c:v>
                </c:pt>
                <c:pt idx="1152">
                  <c:v>38203</c:v>
                </c:pt>
                <c:pt idx="1153">
                  <c:v>38204</c:v>
                </c:pt>
                <c:pt idx="1154">
                  <c:v>38205</c:v>
                </c:pt>
                <c:pt idx="1155">
                  <c:v>38208</c:v>
                </c:pt>
                <c:pt idx="1156">
                  <c:v>38209</c:v>
                </c:pt>
                <c:pt idx="1157">
                  <c:v>38210</c:v>
                </c:pt>
                <c:pt idx="1158">
                  <c:v>38211</c:v>
                </c:pt>
                <c:pt idx="1159">
                  <c:v>38212</c:v>
                </c:pt>
                <c:pt idx="1160">
                  <c:v>38215</c:v>
                </c:pt>
                <c:pt idx="1161">
                  <c:v>38216</c:v>
                </c:pt>
                <c:pt idx="1162">
                  <c:v>38217</c:v>
                </c:pt>
                <c:pt idx="1163">
                  <c:v>38218</c:v>
                </c:pt>
                <c:pt idx="1164">
                  <c:v>38219</c:v>
                </c:pt>
                <c:pt idx="1165">
                  <c:v>38222</c:v>
                </c:pt>
                <c:pt idx="1166">
                  <c:v>38223</c:v>
                </c:pt>
                <c:pt idx="1167">
                  <c:v>38224</c:v>
                </c:pt>
                <c:pt idx="1168">
                  <c:v>38225</c:v>
                </c:pt>
                <c:pt idx="1169">
                  <c:v>38226</c:v>
                </c:pt>
                <c:pt idx="1170">
                  <c:v>38229</c:v>
                </c:pt>
                <c:pt idx="1171">
                  <c:v>38230</c:v>
                </c:pt>
                <c:pt idx="1172">
                  <c:v>38231</c:v>
                </c:pt>
                <c:pt idx="1173">
                  <c:v>38232</c:v>
                </c:pt>
                <c:pt idx="1174">
                  <c:v>38233</c:v>
                </c:pt>
                <c:pt idx="1175">
                  <c:v>38237</c:v>
                </c:pt>
                <c:pt idx="1176">
                  <c:v>38238</c:v>
                </c:pt>
                <c:pt idx="1177">
                  <c:v>38239</c:v>
                </c:pt>
                <c:pt idx="1178">
                  <c:v>38240</c:v>
                </c:pt>
                <c:pt idx="1179">
                  <c:v>38243</c:v>
                </c:pt>
                <c:pt idx="1180">
                  <c:v>38244</c:v>
                </c:pt>
                <c:pt idx="1181">
                  <c:v>38245</c:v>
                </c:pt>
                <c:pt idx="1182">
                  <c:v>38246</c:v>
                </c:pt>
                <c:pt idx="1183">
                  <c:v>38247</c:v>
                </c:pt>
                <c:pt idx="1184">
                  <c:v>38250</c:v>
                </c:pt>
                <c:pt idx="1185">
                  <c:v>38251</c:v>
                </c:pt>
                <c:pt idx="1186">
                  <c:v>38252</c:v>
                </c:pt>
                <c:pt idx="1187">
                  <c:v>38253</c:v>
                </c:pt>
                <c:pt idx="1188">
                  <c:v>38254</c:v>
                </c:pt>
                <c:pt idx="1189">
                  <c:v>38257</c:v>
                </c:pt>
                <c:pt idx="1190">
                  <c:v>38258</c:v>
                </c:pt>
                <c:pt idx="1191">
                  <c:v>38259</c:v>
                </c:pt>
                <c:pt idx="1192">
                  <c:v>38260</c:v>
                </c:pt>
                <c:pt idx="1193">
                  <c:v>38261</c:v>
                </c:pt>
                <c:pt idx="1194">
                  <c:v>38264</c:v>
                </c:pt>
                <c:pt idx="1195">
                  <c:v>38265</c:v>
                </c:pt>
                <c:pt idx="1196">
                  <c:v>38266</c:v>
                </c:pt>
                <c:pt idx="1197">
                  <c:v>38267</c:v>
                </c:pt>
                <c:pt idx="1198">
                  <c:v>38268</c:v>
                </c:pt>
                <c:pt idx="1199">
                  <c:v>38271</c:v>
                </c:pt>
                <c:pt idx="1200">
                  <c:v>38272</c:v>
                </c:pt>
                <c:pt idx="1201">
                  <c:v>38273</c:v>
                </c:pt>
                <c:pt idx="1202">
                  <c:v>38274</c:v>
                </c:pt>
                <c:pt idx="1203">
                  <c:v>38275</c:v>
                </c:pt>
                <c:pt idx="1204">
                  <c:v>38278</c:v>
                </c:pt>
                <c:pt idx="1205">
                  <c:v>38279</c:v>
                </c:pt>
                <c:pt idx="1206">
                  <c:v>38280</c:v>
                </c:pt>
                <c:pt idx="1207">
                  <c:v>38281</c:v>
                </c:pt>
                <c:pt idx="1208">
                  <c:v>38282</c:v>
                </c:pt>
                <c:pt idx="1209">
                  <c:v>38285</c:v>
                </c:pt>
                <c:pt idx="1210">
                  <c:v>38286</c:v>
                </c:pt>
                <c:pt idx="1211">
                  <c:v>38287</c:v>
                </c:pt>
                <c:pt idx="1212">
                  <c:v>38288</c:v>
                </c:pt>
                <c:pt idx="1213">
                  <c:v>38289</c:v>
                </c:pt>
                <c:pt idx="1214">
                  <c:v>38292</c:v>
                </c:pt>
                <c:pt idx="1215">
                  <c:v>38293</c:v>
                </c:pt>
                <c:pt idx="1216">
                  <c:v>38294</c:v>
                </c:pt>
                <c:pt idx="1217">
                  <c:v>38295</c:v>
                </c:pt>
                <c:pt idx="1218">
                  <c:v>38296</c:v>
                </c:pt>
                <c:pt idx="1219">
                  <c:v>38299</c:v>
                </c:pt>
                <c:pt idx="1220">
                  <c:v>38300</c:v>
                </c:pt>
                <c:pt idx="1221">
                  <c:v>38301</c:v>
                </c:pt>
                <c:pt idx="1222">
                  <c:v>38302</c:v>
                </c:pt>
                <c:pt idx="1223">
                  <c:v>38303</c:v>
                </c:pt>
                <c:pt idx="1224">
                  <c:v>38306</c:v>
                </c:pt>
                <c:pt idx="1225">
                  <c:v>38307</c:v>
                </c:pt>
                <c:pt idx="1226">
                  <c:v>38308</c:v>
                </c:pt>
                <c:pt idx="1227">
                  <c:v>38309</c:v>
                </c:pt>
                <c:pt idx="1228">
                  <c:v>38310</c:v>
                </c:pt>
                <c:pt idx="1229">
                  <c:v>38313</c:v>
                </c:pt>
                <c:pt idx="1230">
                  <c:v>38314</c:v>
                </c:pt>
                <c:pt idx="1231">
                  <c:v>38315</c:v>
                </c:pt>
                <c:pt idx="1232">
                  <c:v>38317</c:v>
                </c:pt>
                <c:pt idx="1233">
                  <c:v>38320</c:v>
                </c:pt>
                <c:pt idx="1234">
                  <c:v>38321</c:v>
                </c:pt>
                <c:pt idx="1235">
                  <c:v>38322</c:v>
                </c:pt>
                <c:pt idx="1236">
                  <c:v>38323</c:v>
                </c:pt>
                <c:pt idx="1237">
                  <c:v>38324</c:v>
                </c:pt>
                <c:pt idx="1238">
                  <c:v>38327</c:v>
                </c:pt>
                <c:pt idx="1239">
                  <c:v>38328</c:v>
                </c:pt>
                <c:pt idx="1240">
                  <c:v>38329</c:v>
                </c:pt>
                <c:pt idx="1241">
                  <c:v>38330</c:v>
                </c:pt>
                <c:pt idx="1242">
                  <c:v>38331</c:v>
                </c:pt>
                <c:pt idx="1243">
                  <c:v>38334</c:v>
                </c:pt>
                <c:pt idx="1244">
                  <c:v>38335</c:v>
                </c:pt>
                <c:pt idx="1245">
                  <c:v>38336</c:v>
                </c:pt>
                <c:pt idx="1246">
                  <c:v>38337</c:v>
                </c:pt>
                <c:pt idx="1247">
                  <c:v>38338</c:v>
                </c:pt>
                <c:pt idx="1248">
                  <c:v>38341</c:v>
                </c:pt>
                <c:pt idx="1249">
                  <c:v>38342</c:v>
                </c:pt>
                <c:pt idx="1250">
                  <c:v>38343</c:v>
                </c:pt>
                <c:pt idx="1251">
                  <c:v>38344</c:v>
                </c:pt>
                <c:pt idx="1252">
                  <c:v>38348</c:v>
                </c:pt>
                <c:pt idx="1253">
                  <c:v>38349</c:v>
                </c:pt>
                <c:pt idx="1254">
                  <c:v>38350</c:v>
                </c:pt>
                <c:pt idx="1255">
                  <c:v>38351</c:v>
                </c:pt>
                <c:pt idx="1256">
                  <c:v>38352</c:v>
                </c:pt>
                <c:pt idx="1257">
                  <c:v>38355</c:v>
                </c:pt>
                <c:pt idx="1258">
                  <c:v>38356</c:v>
                </c:pt>
                <c:pt idx="1259">
                  <c:v>38357</c:v>
                </c:pt>
                <c:pt idx="1260">
                  <c:v>38358</c:v>
                </c:pt>
                <c:pt idx="1261">
                  <c:v>38359</c:v>
                </c:pt>
                <c:pt idx="1262">
                  <c:v>38362</c:v>
                </c:pt>
                <c:pt idx="1263">
                  <c:v>38363</c:v>
                </c:pt>
                <c:pt idx="1264">
                  <c:v>38364</c:v>
                </c:pt>
                <c:pt idx="1265">
                  <c:v>38365</c:v>
                </c:pt>
                <c:pt idx="1266">
                  <c:v>38366</c:v>
                </c:pt>
                <c:pt idx="1267">
                  <c:v>38370</c:v>
                </c:pt>
                <c:pt idx="1268">
                  <c:v>38371</c:v>
                </c:pt>
                <c:pt idx="1269">
                  <c:v>38372</c:v>
                </c:pt>
                <c:pt idx="1270">
                  <c:v>38373</c:v>
                </c:pt>
                <c:pt idx="1271">
                  <c:v>38376</c:v>
                </c:pt>
                <c:pt idx="1272">
                  <c:v>38377</c:v>
                </c:pt>
                <c:pt idx="1273">
                  <c:v>38378</c:v>
                </c:pt>
                <c:pt idx="1274">
                  <c:v>38379</c:v>
                </c:pt>
                <c:pt idx="1275">
                  <c:v>38380</c:v>
                </c:pt>
                <c:pt idx="1276">
                  <c:v>38383</c:v>
                </c:pt>
                <c:pt idx="1277">
                  <c:v>38384</c:v>
                </c:pt>
                <c:pt idx="1278">
                  <c:v>38385</c:v>
                </c:pt>
                <c:pt idx="1279">
                  <c:v>38386</c:v>
                </c:pt>
                <c:pt idx="1280">
                  <c:v>38387</c:v>
                </c:pt>
                <c:pt idx="1281">
                  <c:v>38390</c:v>
                </c:pt>
                <c:pt idx="1282">
                  <c:v>38391</c:v>
                </c:pt>
                <c:pt idx="1283">
                  <c:v>38392</c:v>
                </c:pt>
                <c:pt idx="1284">
                  <c:v>38393</c:v>
                </c:pt>
                <c:pt idx="1285">
                  <c:v>38394</c:v>
                </c:pt>
                <c:pt idx="1286">
                  <c:v>38397</c:v>
                </c:pt>
                <c:pt idx="1287">
                  <c:v>38398</c:v>
                </c:pt>
                <c:pt idx="1288">
                  <c:v>38399</c:v>
                </c:pt>
                <c:pt idx="1289">
                  <c:v>38400</c:v>
                </c:pt>
                <c:pt idx="1290">
                  <c:v>38401</c:v>
                </c:pt>
                <c:pt idx="1291">
                  <c:v>38405</c:v>
                </c:pt>
                <c:pt idx="1292">
                  <c:v>38406</c:v>
                </c:pt>
                <c:pt idx="1293">
                  <c:v>38407</c:v>
                </c:pt>
                <c:pt idx="1294">
                  <c:v>38408</c:v>
                </c:pt>
                <c:pt idx="1295">
                  <c:v>38411</c:v>
                </c:pt>
                <c:pt idx="1296">
                  <c:v>38412</c:v>
                </c:pt>
                <c:pt idx="1297">
                  <c:v>38413</c:v>
                </c:pt>
                <c:pt idx="1298">
                  <c:v>38414</c:v>
                </c:pt>
                <c:pt idx="1299">
                  <c:v>38415</c:v>
                </c:pt>
                <c:pt idx="1300">
                  <c:v>38418</c:v>
                </c:pt>
                <c:pt idx="1301">
                  <c:v>38419</c:v>
                </c:pt>
                <c:pt idx="1302">
                  <c:v>38420</c:v>
                </c:pt>
                <c:pt idx="1303">
                  <c:v>38421</c:v>
                </c:pt>
                <c:pt idx="1304">
                  <c:v>38422</c:v>
                </c:pt>
                <c:pt idx="1305">
                  <c:v>38425</c:v>
                </c:pt>
                <c:pt idx="1306">
                  <c:v>38426</c:v>
                </c:pt>
                <c:pt idx="1307">
                  <c:v>38427</c:v>
                </c:pt>
                <c:pt idx="1308">
                  <c:v>38428</c:v>
                </c:pt>
                <c:pt idx="1309">
                  <c:v>38429</c:v>
                </c:pt>
                <c:pt idx="1310">
                  <c:v>38432</c:v>
                </c:pt>
                <c:pt idx="1311">
                  <c:v>38433</c:v>
                </c:pt>
                <c:pt idx="1312">
                  <c:v>38434</c:v>
                </c:pt>
                <c:pt idx="1313">
                  <c:v>38435</c:v>
                </c:pt>
                <c:pt idx="1314">
                  <c:v>38439</c:v>
                </c:pt>
                <c:pt idx="1315">
                  <c:v>38440</c:v>
                </c:pt>
                <c:pt idx="1316">
                  <c:v>38441</c:v>
                </c:pt>
                <c:pt idx="1317">
                  <c:v>38442</c:v>
                </c:pt>
                <c:pt idx="1318">
                  <c:v>38443</c:v>
                </c:pt>
                <c:pt idx="1319">
                  <c:v>38446</c:v>
                </c:pt>
                <c:pt idx="1320">
                  <c:v>38447</c:v>
                </c:pt>
                <c:pt idx="1321">
                  <c:v>38448</c:v>
                </c:pt>
                <c:pt idx="1322">
                  <c:v>38449</c:v>
                </c:pt>
                <c:pt idx="1323">
                  <c:v>38450</c:v>
                </c:pt>
                <c:pt idx="1324">
                  <c:v>38453</c:v>
                </c:pt>
                <c:pt idx="1325">
                  <c:v>38454</c:v>
                </c:pt>
                <c:pt idx="1326">
                  <c:v>38455</c:v>
                </c:pt>
                <c:pt idx="1327">
                  <c:v>38456</c:v>
                </c:pt>
                <c:pt idx="1328">
                  <c:v>38457</c:v>
                </c:pt>
                <c:pt idx="1329">
                  <c:v>38460</c:v>
                </c:pt>
                <c:pt idx="1330">
                  <c:v>38461</c:v>
                </c:pt>
                <c:pt idx="1331">
                  <c:v>38462</c:v>
                </c:pt>
                <c:pt idx="1332">
                  <c:v>38463</c:v>
                </c:pt>
                <c:pt idx="1333">
                  <c:v>38464</c:v>
                </c:pt>
                <c:pt idx="1334">
                  <c:v>38467</c:v>
                </c:pt>
                <c:pt idx="1335">
                  <c:v>38468</c:v>
                </c:pt>
                <c:pt idx="1336">
                  <c:v>38469</c:v>
                </c:pt>
                <c:pt idx="1337">
                  <c:v>38470</c:v>
                </c:pt>
                <c:pt idx="1338">
                  <c:v>38471</c:v>
                </c:pt>
                <c:pt idx="1339">
                  <c:v>38474</c:v>
                </c:pt>
                <c:pt idx="1340">
                  <c:v>38475</c:v>
                </c:pt>
                <c:pt idx="1341">
                  <c:v>38476</c:v>
                </c:pt>
                <c:pt idx="1342">
                  <c:v>38477</c:v>
                </c:pt>
                <c:pt idx="1343">
                  <c:v>38478</c:v>
                </c:pt>
                <c:pt idx="1344">
                  <c:v>38481</c:v>
                </c:pt>
                <c:pt idx="1345">
                  <c:v>38482</c:v>
                </c:pt>
                <c:pt idx="1346">
                  <c:v>38483</c:v>
                </c:pt>
                <c:pt idx="1347">
                  <c:v>38484</c:v>
                </c:pt>
                <c:pt idx="1348">
                  <c:v>38485</c:v>
                </c:pt>
                <c:pt idx="1349">
                  <c:v>38488</c:v>
                </c:pt>
                <c:pt idx="1350">
                  <c:v>38489</c:v>
                </c:pt>
                <c:pt idx="1351">
                  <c:v>38490</c:v>
                </c:pt>
                <c:pt idx="1352">
                  <c:v>38491</c:v>
                </c:pt>
                <c:pt idx="1353">
                  <c:v>38492</c:v>
                </c:pt>
                <c:pt idx="1354">
                  <c:v>38495</c:v>
                </c:pt>
                <c:pt idx="1355">
                  <c:v>38496</c:v>
                </c:pt>
                <c:pt idx="1356">
                  <c:v>38497</c:v>
                </c:pt>
                <c:pt idx="1357">
                  <c:v>38498</c:v>
                </c:pt>
                <c:pt idx="1358">
                  <c:v>38499</c:v>
                </c:pt>
                <c:pt idx="1359">
                  <c:v>38503</c:v>
                </c:pt>
                <c:pt idx="1360">
                  <c:v>38504</c:v>
                </c:pt>
                <c:pt idx="1361">
                  <c:v>38505</c:v>
                </c:pt>
                <c:pt idx="1362">
                  <c:v>38506</c:v>
                </c:pt>
                <c:pt idx="1363">
                  <c:v>38509</c:v>
                </c:pt>
                <c:pt idx="1364">
                  <c:v>38510</c:v>
                </c:pt>
                <c:pt idx="1365">
                  <c:v>38511</c:v>
                </c:pt>
                <c:pt idx="1366">
                  <c:v>38512</c:v>
                </c:pt>
                <c:pt idx="1367">
                  <c:v>38513</c:v>
                </c:pt>
                <c:pt idx="1368">
                  <c:v>38516</c:v>
                </c:pt>
                <c:pt idx="1369">
                  <c:v>38517</c:v>
                </c:pt>
                <c:pt idx="1370">
                  <c:v>38518</c:v>
                </c:pt>
                <c:pt idx="1371">
                  <c:v>38519</c:v>
                </c:pt>
                <c:pt idx="1372">
                  <c:v>38520</c:v>
                </c:pt>
                <c:pt idx="1373">
                  <c:v>38523</c:v>
                </c:pt>
                <c:pt idx="1374">
                  <c:v>38524</c:v>
                </c:pt>
                <c:pt idx="1375">
                  <c:v>38525</c:v>
                </c:pt>
                <c:pt idx="1376">
                  <c:v>38526</c:v>
                </c:pt>
                <c:pt idx="1377">
                  <c:v>38527</c:v>
                </c:pt>
                <c:pt idx="1378">
                  <c:v>38530</c:v>
                </c:pt>
                <c:pt idx="1379">
                  <c:v>38531</c:v>
                </c:pt>
                <c:pt idx="1380">
                  <c:v>38532</c:v>
                </c:pt>
                <c:pt idx="1381">
                  <c:v>38533</c:v>
                </c:pt>
                <c:pt idx="1382">
                  <c:v>38534</c:v>
                </c:pt>
                <c:pt idx="1383">
                  <c:v>38538</c:v>
                </c:pt>
                <c:pt idx="1384">
                  <c:v>38539</c:v>
                </c:pt>
                <c:pt idx="1385">
                  <c:v>38540</c:v>
                </c:pt>
                <c:pt idx="1386">
                  <c:v>38541</c:v>
                </c:pt>
                <c:pt idx="1387">
                  <c:v>38544</c:v>
                </c:pt>
                <c:pt idx="1388">
                  <c:v>38545</c:v>
                </c:pt>
                <c:pt idx="1389">
                  <c:v>38546</c:v>
                </c:pt>
                <c:pt idx="1390">
                  <c:v>38547</c:v>
                </c:pt>
                <c:pt idx="1391">
                  <c:v>38548</c:v>
                </c:pt>
                <c:pt idx="1392">
                  <c:v>38551</c:v>
                </c:pt>
                <c:pt idx="1393">
                  <c:v>38552</c:v>
                </c:pt>
                <c:pt idx="1394">
                  <c:v>38553</c:v>
                </c:pt>
                <c:pt idx="1395">
                  <c:v>38554</c:v>
                </c:pt>
                <c:pt idx="1396">
                  <c:v>38555</c:v>
                </c:pt>
                <c:pt idx="1397">
                  <c:v>38558</c:v>
                </c:pt>
                <c:pt idx="1398">
                  <c:v>38559</c:v>
                </c:pt>
                <c:pt idx="1399">
                  <c:v>38560</c:v>
                </c:pt>
                <c:pt idx="1400">
                  <c:v>38561</c:v>
                </c:pt>
                <c:pt idx="1401">
                  <c:v>38562</c:v>
                </c:pt>
                <c:pt idx="1402">
                  <c:v>38565</c:v>
                </c:pt>
                <c:pt idx="1403">
                  <c:v>38566</c:v>
                </c:pt>
                <c:pt idx="1404">
                  <c:v>38567</c:v>
                </c:pt>
                <c:pt idx="1405">
                  <c:v>38568</c:v>
                </c:pt>
                <c:pt idx="1406">
                  <c:v>38569</c:v>
                </c:pt>
                <c:pt idx="1407">
                  <c:v>38572</c:v>
                </c:pt>
                <c:pt idx="1408">
                  <c:v>38573</c:v>
                </c:pt>
                <c:pt idx="1409">
                  <c:v>38574</c:v>
                </c:pt>
                <c:pt idx="1410">
                  <c:v>38575</c:v>
                </c:pt>
                <c:pt idx="1411">
                  <c:v>38576</c:v>
                </c:pt>
                <c:pt idx="1412">
                  <c:v>38579</c:v>
                </c:pt>
                <c:pt idx="1413">
                  <c:v>38580</c:v>
                </c:pt>
                <c:pt idx="1414">
                  <c:v>38581</c:v>
                </c:pt>
                <c:pt idx="1415">
                  <c:v>38582</c:v>
                </c:pt>
                <c:pt idx="1416">
                  <c:v>38583</c:v>
                </c:pt>
                <c:pt idx="1417">
                  <c:v>38586</c:v>
                </c:pt>
                <c:pt idx="1418">
                  <c:v>38587</c:v>
                </c:pt>
                <c:pt idx="1419">
                  <c:v>38588</c:v>
                </c:pt>
                <c:pt idx="1420">
                  <c:v>38589</c:v>
                </c:pt>
                <c:pt idx="1421">
                  <c:v>38590</c:v>
                </c:pt>
                <c:pt idx="1422">
                  <c:v>38593</c:v>
                </c:pt>
                <c:pt idx="1423">
                  <c:v>38594</c:v>
                </c:pt>
                <c:pt idx="1424">
                  <c:v>38595</c:v>
                </c:pt>
                <c:pt idx="1425">
                  <c:v>38596</c:v>
                </c:pt>
                <c:pt idx="1426">
                  <c:v>38597</c:v>
                </c:pt>
                <c:pt idx="1427">
                  <c:v>38601</c:v>
                </c:pt>
                <c:pt idx="1428">
                  <c:v>38602</c:v>
                </c:pt>
                <c:pt idx="1429">
                  <c:v>38603</c:v>
                </c:pt>
                <c:pt idx="1430">
                  <c:v>38604</c:v>
                </c:pt>
                <c:pt idx="1431">
                  <c:v>38607</c:v>
                </c:pt>
                <c:pt idx="1432">
                  <c:v>38608</c:v>
                </c:pt>
                <c:pt idx="1433">
                  <c:v>38609</c:v>
                </c:pt>
                <c:pt idx="1434">
                  <c:v>38610</c:v>
                </c:pt>
                <c:pt idx="1435">
                  <c:v>38611</c:v>
                </c:pt>
                <c:pt idx="1436">
                  <c:v>38614</c:v>
                </c:pt>
                <c:pt idx="1437">
                  <c:v>38615</c:v>
                </c:pt>
                <c:pt idx="1438">
                  <c:v>38616</c:v>
                </c:pt>
                <c:pt idx="1439">
                  <c:v>38617</c:v>
                </c:pt>
                <c:pt idx="1440">
                  <c:v>38618</c:v>
                </c:pt>
                <c:pt idx="1441">
                  <c:v>38621</c:v>
                </c:pt>
                <c:pt idx="1442">
                  <c:v>38622</c:v>
                </c:pt>
                <c:pt idx="1443">
                  <c:v>38623</c:v>
                </c:pt>
                <c:pt idx="1444">
                  <c:v>38624</c:v>
                </c:pt>
                <c:pt idx="1445">
                  <c:v>38625</c:v>
                </c:pt>
                <c:pt idx="1446">
                  <c:v>38628</c:v>
                </c:pt>
                <c:pt idx="1447">
                  <c:v>38629</c:v>
                </c:pt>
                <c:pt idx="1448">
                  <c:v>38630</c:v>
                </c:pt>
                <c:pt idx="1449">
                  <c:v>38631</c:v>
                </c:pt>
                <c:pt idx="1450">
                  <c:v>38632</c:v>
                </c:pt>
                <c:pt idx="1451">
                  <c:v>38635</c:v>
                </c:pt>
                <c:pt idx="1452">
                  <c:v>38636</c:v>
                </c:pt>
                <c:pt idx="1453">
                  <c:v>38637</c:v>
                </c:pt>
                <c:pt idx="1454">
                  <c:v>38638</c:v>
                </c:pt>
                <c:pt idx="1455">
                  <c:v>38639</c:v>
                </c:pt>
                <c:pt idx="1456">
                  <c:v>38642</c:v>
                </c:pt>
                <c:pt idx="1457">
                  <c:v>38643</c:v>
                </c:pt>
                <c:pt idx="1458">
                  <c:v>38644</c:v>
                </c:pt>
                <c:pt idx="1459">
                  <c:v>38645</c:v>
                </c:pt>
                <c:pt idx="1460">
                  <c:v>38646</c:v>
                </c:pt>
                <c:pt idx="1461">
                  <c:v>38649</c:v>
                </c:pt>
                <c:pt idx="1462">
                  <c:v>38650</c:v>
                </c:pt>
                <c:pt idx="1463">
                  <c:v>38651</c:v>
                </c:pt>
                <c:pt idx="1464">
                  <c:v>38652</c:v>
                </c:pt>
                <c:pt idx="1465">
                  <c:v>38653</c:v>
                </c:pt>
                <c:pt idx="1466">
                  <c:v>38656</c:v>
                </c:pt>
                <c:pt idx="1467">
                  <c:v>38657</c:v>
                </c:pt>
                <c:pt idx="1468">
                  <c:v>38658</c:v>
                </c:pt>
                <c:pt idx="1469">
                  <c:v>38659</c:v>
                </c:pt>
                <c:pt idx="1470">
                  <c:v>38660</c:v>
                </c:pt>
                <c:pt idx="1471">
                  <c:v>38663</c:v>
                </c:pt>
                <c:pt idx="1472">
                  <c:v>38664</c:v>
                </c:pt>
                <c:pt idx="1473">
                  <c:v>38665</c:v>
                </c:pt>
                <c:pt idx="1474">
                  <c:v>38666</c:v>
                </c:pt>
                <c:pt idx="1475">
                  <c:v>38667</c:v>
                </c:pt>
                <c:pt idx="1476">
                  <c:v>38670</c:v>
                </c:pt>
                <c:pt idx="1477">
                  <c:v>38671</c:v>
                </c:pt>
                <c:pt idx="1478">
                  <c:v>38672</c:v>
                </c:pt>
                <c:pt idx="1479">
                  <c:v>38673</c:v>
                </c:pt>
                <c:pt idx="1480">
                  <c:v>38674</c:v>
                </c:pt>
                <c:pt idx="1481">
                  <c:v>38677</c:v>
                </c:pt>
                <c:pt idx="1482">
                  <c:v>38678</c:v>
                </c:pt>
                <c:pt idx="1483">
                  <c:v>38679</c:v>
                </c:pt>
                <c:pt idx="1484">
                  <c:v>38681</c:v>
                </c:pt>
                <c:pt idx="1485">
                  <c:v>38684</c:v>
                </c:pt>
                <c:pt idx="1486">
                  <c:v>38685</c:v>
                </c:pt>
                <c:pt idx="1487">
                  <c:v>38686</c:v>
                </c:pt>
                <c:pt idx="1488">
                  <c:v>38687</c:v>
                </c:pt>
                <c:pt idx="1489">
                  <c:v>38688</c:v>
                </c:pt>
                <c:pt idx="1490">
                  <c:v>38691</c:v>
                </c:pt>
                <c:pt idx="1491">
                  <c:v>38692</c:v>
                </c:pt>
                <c:pt idx="1492">
                  <c:v>38693</c:v>
                </c:pt>
                <c:pt idx="1493">
                  <c:v>38694</c:v>
                </c:pt>
                <c:pt idx="1494">
                  <c:v>38695</c:v>
                </c:pt>
                <c:pt idx="1495">
                  <c:v>38698</c:v>
                </c:pt>
                <c:pt idx="1496">
                  <c:v>38699</c:v>
                </c:pt>
                <c:pt idx="1497">
                  <c:v>38700</c:v>
                </c:pt>
                <c:pt idx="1498">
                  <c:v>38701</c:v>
                </c:pt>
                <c:pt idx="1499">
                  <c:v>38702</c:v>
                </c:pt>
                <c:pt idx="1500">
                  <c:v>38705</c:v>
                </c:pt>
                <c:pt idx="1501">
                  <c:v>38706</c:v>
                </c:pt>
                <c:pt idx="1502">
                  <c:v>38707</c:v>
                </c:pt>
                <c:pt idx="1503">
                  <c:v>38708</c:v>
                </c:pt>
                <c:pt idx="1504">
                  <c:v>38709</c:v>
                </c:pt>
                <c:pt idx="1505">
                  <c:v>38713</c:v>
                </c:pt>
                <c:pt idx="1506">
                  <c:v>38714</c:v>
                </c:pt>
                <c:pt idx="1507">
                  <c:v>38715</c:v>
                </c:pt>
                <c:pt idx="1508">
                  <c:v>38716</c:v>
                </c:pt>
                <c:pt idx="1509">
                  <c:v>38720</c:v>
                </c:pt>
                <c:pt idx="1510">
                  <c:v>38721</c:v>
                </c:pt>
                <c:pt idx="1511">
                  <c:v>38722</c:v>
                </c:pt>
                <c:pt idx="1512">
                  <c:v>38723</c:v>
                </c:pt>
                <c:pt idx="1513">
                  <c:v>38726</c:v>
                </c:pt>
                <c:pt idx="1514">
                  <c:v>38727</c:v>
                </c:pt>
                <c:pt idx="1515">
                  <c:v>38728</c:v>
                </c:pt>
                <c:pt idx="1516">
                  <c:v>38729</c:v>
                </c:pt>
                <c:pt idx="1517">
                  <c:v>38730</c:v>
                </c:pt>
                <c:pt idx="1518">
                  <c:v>38734</c:v>
                </c:pt>
                <c:pt idx="1519">
                  <c:v>38735</c:v>
                </c:pt>
                <c:pt idx="1520">
                  <c:v>38736</c:v>
                </c:pt>
                <c:pt idx="1521">
                  <c:v>38737</c:v>
                </c:pt>
                <c:pt idx="1522">
                  <c:v>38740</c:v>
                </c:pt>
                <c:pt idx="1523">
                  <c:v>38741</c:v>
                </c:pt>
                <c:pt idx="1524">
                  <c:v>38742</c:v>
                </c:pt>
                <c:pt idx="1525">
                  <c:v>38743</c:v>
                </c:pt>
                <c:pt idx="1526">
                  <c:v>38744</c:v>
                </c:pt>
                <c:pt idx="1527">
                  <c:v>38747</c:v>
                </c:pt>
                <c:pt idx="1528">
                  <c:v>38748</c:v>
                </c:pt>
                <c:pt idx="1529">
                  <c:v>38749</c:v>
                </c:pt>
                <c:pt idx="1530">
                  <c:v>38750</c:v>
                </c:pt>
                <c:pt idx="1531">
                  <c:v>38751</c:v>
                </c:pt>
                <c:pt idx="1532">
                  <c:v>38754</c:v>
                </c:pt>
                <c:pt idx="1533">
                  <c:v>38755</c:v>
                </c:pt>
                <c:pt idx="1534">
                  <c:v>38756</c:v>
                </c:pt>
                <c:pt idx="1535">
                  <c:v>38757</c:v>
                </c:pt>
                <c:pt idx="1536">
                  <c:v>38758</c:v>
                </c:pt>
                <c:pt idx="1537">
                  <c:v>38761</c:v>
                </c:pt>
                <c:pt idx="1538">
                  <c:v>38762</c:v>
                </c:pt>
                <c:pt idx="1539">
                  <c:v>38763</c:v>
                </c:pt>
                <c:pt idx="1540">
                  <c:v>38764</c:v>
                </c:pt>
                <c:pt idx="1541">
                  <c:v>38765</c:v>
                </c:pt>
                <c:pt idx="1542">
                  <c:v>38769</c:v>
                </c:pt>
                <c:pt idx="1543">
                  <c:v>38770</c:v>
                </c:pt>
                <c:pt idx="1544">
                  <c:v>38771</c:v>
                </c:pt>
                <c:pt idx="1545">
                  <c:v>38772</c:v>
                </c:pt>
                <c:pt idx="1546">
                  <c:v>38775</c:v>
                </c:pt>
                <c:pt idx="1547">
                  <c:v>38776</c:v>
                </c:pt>
                <c:pt idx="1548">
                  <c:v>38777</c:v>
                </c:pt>
                <c:pt idx="1549">
                  <c:v>38778</c:v>
                </c:pt>
                <c:pt idx="1550">
                  <c:v>38779</c:v>
                </c:pt>
                <c:pt idx="1551">
                  <c:v>38782</c:v>
                </c:pt>
                <c:pt idx="1552">
                  <c:v>38783</c:v>
                </c:pt>
                <c:pt idx="1553">
                  <c:v>38784</c:v>
                </c:pt>
                <c:pt idx="1554">
                  <c:v>38785</c:v>
                </c:pt>
                <c:pt idx="1555">
                  <c:v>38786</c:v>
                </c:pt>
                <c:pt idx="1556">
                  <c:v>38789</c:v>
                </c:pt>
                <c:pt idx="1557">
                  <c:v>38790</c:v>
                </c:pt>
                <c:pt idx="1558">
                  <c:v>38791</c:v>
                </c:pt>
                <c:pt idx="1559">
                  <c:v>38792</c:v>
                </c:pt>
                <c:pt idx="1560">
                  <c:v>38793</c:v>
                </c:pt>
                <c:pt idx="1561">
                  <c:v>38796</c:v>
                </c:pt>
                <c:pt idx="1562">
                  <c:v>38797</c:v>
                </c:pt>
                <c:pt idx="1563">
                  <c:v>38798</c:v>
                </c:pt>
                <c:pt idx="1564">
                  <c:v>38799</c:v>
                </c:pt>
                <c:pt idx="1565">
                  <c:v>38800</c:v>
                </c:pt>
                <c:pt idx="1566">
                  <c:v>38803</c:v>
                </c:pt>
                <c:pt idx="1567">
                  <c:v>38804</c:v>
                </c:pt>
                <c:pt idx="1568">
                  <c:v>38805</c:v>
                </c:pt>
                <c:pt idx="1569">
                  <c:v>38806</c:v>
                </c:pt>
                <c:pt idx="1570">
                  <c:v>38807</c:v>
                </c:pt>
                <c:pt idx="1571">
                  <c:v>38810</c:v>
                </c:pt>
                <c:pt idx="1572">
                  <c:v>38811</c:v>
                </c:pt>
                <c:pt idx="1573">
                  <c:v>38812</c:v>
                </c:pt>
                <c:pt idx="1574">
                  <c:v>38813</c:v>
                </c:pt>
                <c:pt idx="1575">
                  <c:v>38814</c:v>
                </c:pt>
                <c:pt idx="1576">
                  <c:v>38817</c:v>
                </c:pt>
                <c:pt idx="1577">
                  <c:v>38818</c:v>
                </c:pt>
                <c:pt idx="1578">
                  <c:v>38819</c:v>
                </c:pt>
                <c:pt idx="1579">
                  <c:v>38820</c:v>
                </c:pt>
                <c:pt idx="1580">
                  <c:v>38824</c:v>
                </c:pt>
                <c:pt idx="1581">
                  <c:v>38825</c:v>
                </c:pt>
                <c:pt idx="1582">
                  <c:v>38826</c:v>
                </c:pt>
                <c:pt idx="1583">
                  <c:v>38827</c:v>
                </c:pt>
                <c:pt idx="1584">
                  <c:v>38828</c:v>
                </c:pt>
                <c:pt idx="1585">
                  <c:v>38831</c:v>
                </c:pt>
                <c:pt idx="1586">
                  <c:v>38832</c:v>
                </c:pt>
                <c:pt idx="1587">
                  <c:v>38833</c:v>
                </c:pt>
                <c:pt idx="1588">
                  <c:v>38834</c:v>
                </c:pt>
                <c:pt idx="1589">
                  <c:v>38835</c:v>
                </c:pt>
                <c:pt idx="1590">
                  <c:v>38838</c:v>
                </c:pt>
                <c:pt idx="1591">
                  <c:v>38839</c:v>
                </c:pt>
                <c:pt idx="1592">
                  <c:v>38840</c:v>
                </c:pt>
                <c:pt idx="1593">
                  <c:v>38841</c:v>
                </c:pt>
                <c:pt idx="1594">
                  <c:v>38842</c:v>
                </c:pt>
                <c:pt idx="1595">
                  <c:v>38845</c:v>
                </c:pt>
                <c:pt idx="1596">
                  <c:v>38846</c:v>
                </c:pt>
                <c:pt idx="1597">
                  <c:v>38847</c:v>
                </c:pt>
                <c:pt idx="1598">
                  <c:v>38848</c:v>
                </c:pt>
                <c:pt idx="1599">
                  <c:v>38849</c:v>
                </c:pt>
                <c:pt idx="1600">
                  <c:v>38852</c:v>
                </c:pt>
                <c:pt idx="1601">
                  <c:v>38853</c:v>
                </c:pt>
                <c:pt idx="1602">
                  <c:v>38854</c:v>
                </c:pt>
                <c:pt idx="1603">
                  <c:v>38855</c:v>
                </c:pt>
                <c:pt idx="1604">
                  <c:v>38856</c:v>
                </c:pt>
                <c:pt idx="1605">
                  <c:v>38859</c:v>
                </c:pt>
                <c:pt idx="1606">
                  <c:v>38860</c:v>
                </c:pt>
                <c:pt idx="1607">
                  <c:v>38861</c:v>
                </c:pt>
                <c:pt idx="1608">
                  <c:v>38862</c:v>
                </c:pt>
                <c:pt idx="1609">
                  <c:v>38863</c:v>
                </c:pt>
                <c:pt idx="1610">
                  <c:v>38867</c:v>
                </c:pt>
                <c:pt idx="1611">
                  <c:v>38868</c:v>
                </c:pt>
                <c:pt idx="1612">
                  <c:v>38869</c:v>
                </c:pt>
                <c:pt idx="1613">
                  <c:v>38870</c:v>
                </c:pt>
                <c:pt idx="1614">
                  <c:v>38873</c:v>
                </c:pt>
                <c:pt idx="1615">
                  <c:v>38874</c:v>
                </c:pt>
                <c:pt idx="1616">
                  <c:v>38875</c:v>
                </c:pt>
                <c:pt idx="1617">
                  <c:v>38876</c:v>
                </c:pt>
                <c:pt idx="1618">
                  <c:v>38877</c:v>
                </c:pt>
                <c:pt idx="1619">
                  <c:v>38880</c:v>
                </c:pt>
                <c:pt idx="1620">
                  <c:v>38881</c:v>
                </c:pt>
                <c:pt idx="1621">
                  <c:v>38882</c:v>
                </c:pt>
                <c:pt idx="1622">
                  <c:v>38883</c:v>
                </c:pt>
                <c:pt idx="1623">
                  <c:v>38884</c:v>
                </c:pt>
                <c:pt idx="1624">
                  <c:v>38887</c:v>
                </c:pt>
                <c:pt idx="1625">
                  <c:v>38888</c:v>
                </c:pt>
                <c:pt idx="1626">
                  <c:v>38889</c:v>
                </c:pt>
                <c:pt idx="1627">
                  <c:v>38890</c:v>
                </c:pt>
                <c:pt idx="1628">
                  <c:v>38891</c:v>
                </c:pt>
                <c:pt idx="1629">
                  <c:v>38894</c:v>
                </c:pt>
                <c:pt idx="1630">
                  <c:v>38895</c:v>
                </c:pt>
                <c:pt idx="1631">
                  <c:v>38896</c:v>
                </c:pt>
                <c:pt idx="1632">
                  <c:v>38897</c:v>
                </c:pt>
                <c:pt idx="1633">
                  <c:v>38898</c:v>
                </c:pt>
                <c:pt idx="1634">
                  <c:v>38901</c:v>
                </c:pt>
                <c:pt idx="1635">
                  <c:v>38903</c:v>
                </c:pt>
                <c:pt idx="1636">
                  <c:v>38904</c:v>
                </c:pt>
                <c:pt idx="1637">
                  <c:v>38905</c:v>
                </c:pt>
                <c:pt idx="1638">
                  <c:v>38908</c:v>
                </c:pt>
                <c:pt idx="1639">
                  <c:v>38909</c:v>
                </c:pt>
                <c:pt idx="1640">
                  <c:v>38910</c:v>
                </c:pt>
                <c:pt idx="1641">
                  <c:v>38911</c:v>
                </c:pt>
                <c:pt idx="1642">
                  <c:v>38912</c:v>
                </c:pt>
                <c:pt idx="1643">
                  <c:v>38915</c:v>
                </c:pt>
                <c:pt idx="1644">
                  <c:v>38916</c:v>
                </c:pt>
                <c:pt idx="1645">
                  <c:v>38917</c:v>
                </c:pt>
                <c:pt idx="1646">
                  <c:v>38918</c:v>
                </c:pt>
                <c:pt idx="1647">
                  <c:v>38919</c:v>
                </c:pt>
                <c:pt idx="1648">
                  <c:v>38922</c:v>
                </c:pt>
                <c:pt idx="1649">
                  <c:v>38923</c:v>
                </c:pt>
                <c:pt idx="1650">
                  <c:v>38924</c:v>
                </c:pt>
                <c:pt idx="1651">
                  <c:v>38925</c:v>
                </c:pt>
                <c:pt idx="1652">
                  <c:v>38926</c:v>
                </c:pt>
                <c:pt idx="1653">
                  <c:v>38929</c:v>
                </c:pt>
                <c:pt idx="1654">
                  <c:v>38930</c:v>
                </c:pt>
                <c:pt idx="1655">
                  <c:v>38931</c:v>
                </c:pt>
                <c:pt idx="1656">
                  <c:v>38932</c:v>
                </c:pt>
                <c:pt idx="1657">
                  <c:v>38933</c:v>
                </c:pt>
                <c:pt idx="1658">
                  <c:v>38936</c:v>
                </c:pt>
                <c:pt idx="1659">
                  <c:v>38937</c:v>
                </c:pt>
                <c:pt idx="1660">
                  <c:v>38938</c:v>
                </c:pt>
                <c:pt idx="1661">
                  <c:v>38939</c:v>
                </c:pt>
                <c:pt idx="1662">
                  <c:v>38940</c:v>
                </c:pt>
                <c:pt idx="1663">
                  <c:v>38943</c:v>
                </c:pt>
                <c:pt idx="1664">
                  <c:v>38944</c:v>
                </c:pt>
                <c:pt idx="1665">
                  <c:v>38945</c:v>
                </c:pt>
                <c:pt idx="1666">
                  <c:v>38946</c:v>
                </c:pt>
                <c:pt idx="1667">
                  <c:v>38947</c:v>
                </c:pt>
                <c:pt idx="1668">
                  <c:v>38950</c:v>
                </c:pt>
                <c:pt idx="1669">
                  <c:v>38951</c:v>
                </c:pt>
                <c:pt idx="1670">
                  <c:v>38952</c:v>
                </c:pt>
                <c:pt idx="1671">
                  <c:v>38953</c:v>
                </c:pt>
                <c:pt idx="1672">
                  <c:v>38954</c:v>
                </c:pt>
                <c:pt idx="1673">
                  <c:v>38957</c:v>
                </c:pt>
                <c:pt idx="1674">
                  <c:v>38958</c:v>
                </c:pt>
                <c:pt idx="1675">
                  <c:v>38959</c:v>
                </c:pt>
                <c:pt idx="1676">
                  <c:v>38960</c:v>
                </c:pt>
                <c:pt idx="1677">
                  <c:v>38961</c:v>
                </c:pt>
                <c:pt idx="1678">
                  <c:v>38965</c:v>
                </c:pt>
                <c:pt idx="1679">
                  <c:v>38966</c:v>
                </c:pt>
                <c:pt idx="1680">
                  <c:v>38967</c:v>
                </c:pt>
                <c:pt idx="1681">
                  <c:v>38968</c:v>
                </c:pt>
                <c:pt idx="1682">
                  <c:v>38971</c:v>
                </c:pt>
                <c:pt idx="1683">
                  <c:v>38972</c:v>
                </c:pt>
                <c:pt idx="1684">
                  <c:v>38973</c:v>
                </c:pt>
                <c:pt idx="1685">
                  <c:v>38974</c:v>
                </c:pt>
                <c:pt idx="1686">
                  <c:v>38975</c:v>
                </c:pt>
                <c:pt idx="1687">
                  <c:v>38978</c:v>
                </c:pt>
                <c:pt idx="1688">
                  <c:v>38979</c:v>
                </c:pt>
                <c:pt idx="1689">
                  <c:v>38980</c:v>
                </c:pt>
                <c:pt idx="1690">
                  <c:v>38981</c:v>
                </c:pt>
                <c:pt idx="1691">
                  <c:v>38982</c:v>
                </c:pt>
                <c:pt idx="1692">
                  <c:v>38985</c:v>
                </c:pt>
                <c:pt idx="1693">
                  <c:v>38986</c:v>
                </c:pt>
                <c:pt idx="1694">
                  <c:v>38987</c:v>
                </c:pt>
                <c:pt idx="1695">
                  <c:v>38988</c:v>
                </c:pt>
                <c:pt idx="1696">
                  <c:v>38989</c:v>
                </c:pt>
                <c:pt idx="1697">
                  <c:v>38992</c:v>
                </c:pt>
                <c:pt idx="1698">
                  <c:v>38993</c:v>
                </c:pt>
                <c:pt idx="1699">
                  <c:v>38994</c:v>
                </c:pt>
                <c:pt idx="1700">
                  <c:v>38995</c:v>
                </c:pt>
                <c:pt idx="1701">
                  <c:v>38996</c:v>
                </c:pt>
                <c:pt idx="1702">
                  <c:v>38999</c:v>
                </c:pt>
                <c:pt idx="1703">
                  <c:v>39000</c:v>
                </c:pt>
                <c:pt idx="1704">
                  <c:v>39001</c:v>
                </c:pt>
                <c:pt idx="1705">
                  <c:v>39002</c:v>
                </c:pt>
                <c:pt idx="1706">
                  <c:v>39003</c:v>
                </c:pt>
                <c:pt idx="1707">
                  <c:v>39006</c:v>
                </c:pt>
                <c:pt idx="1708">
                  <c:v>39007</c:v>
                </c:pt>
                <c:pt idx="1709">
                  <c:v>39008</c:v>
                </c:pt>
                <c:pt idx="1710">
                  <c:v>39009</c:v>
                </c:pt>
                <c:pt idx="1711">
                  <c:v>39010</c:v>
                </c:pt>
                <c:pt idx="1712">
                  <c:v>39013</c:v>
                </c:pt>
                <c:pt idx="1713">
                  <c:v>39014</c:v>
                </c:pt>
                <c:pt idx="1714">
                  <c:v>39015</c:v>
                </c:pt>
                <c:pt idx="1715">
                  <c:v>39016</c:v>
                </c:pt>
                <c:pt idx="1716">
                  <c:v>39017</c:v>
                </c:pt>
                <c:pt idx="1717">
                  <c:v>39020</c:v>
                </c:pt>
                <c:pt idx="1718">
                  <c:v>39021</c:v>
                </c:pt>
                <c:pt idx="1719">
                  <c:v>39022</c:v>
                </c:pt>
                <c:pt idx="1720">
                  <c:v>39023</c:v>
                </c:pt>
                <c:pt idx="1721">
                  <c:v>39024</c:v>
                </c:pt>
                <c:pt idx="1722">
                  <c:v>39027</c:v>
                </c:pt>
                <c:pt idx="1723">
                  <c:v>39028</c:v>
                </c:pt>
                <c:pt idx="1724">
                  <c:v>39029</c:v>
                </c:pt>
                <c:pt idx="1725">
                  <c:v>39030</c:v>
                </c:pt>
                <c:pt idx="1726">
                  <c:v>39031</c:v>
                </c:pt>
                <c:pt idx="1727">
                  <c:v>39034</c:v>
                </c:pt>
                <c:pt idx="1728">
                  <c:v>39035</c:v>
                </c:pt>
                <c:pt idx="1729">
                  <c:v>39036</c:v>
                </c:pt>
                <c:pt idx="1730">
                  <c:v>39037</c:v>
                </c:pt>
                <c:pt idx="1731">
                  <c:v>39038</c:v>
                </c:pt>
                <c:pt idx="1732">
                  <c:v>39041</c:v>
                </c:pt>
                <c:pt idx="1733">
                  <c:v>39042</c:v>
                </c:pt>
                <c:pt idx="1734">
                  <c:v>39043</c:v>
                </c:pt>
                <c:pt idx="1735">
                  <c:v>39045</c:v>
                </c:pt>
                <c:pt idx="1736">
                  <c:v>39048</c:v>
                </c:pt>
                <c:pt idx="1737">
                  <c:v>39049</c:v>
                </c:pt>
                <c:pt idx="1738">
                  <c:v>39050</c:v>
                </c:pt>
                <c:pt idx="1739">
                  <c:v>39051</c:v>
                </c:pt>
                <c:pt idx="1740">
                  <c:v>39052</c:v>
                </c:pt>
                <c:pt idx="1741">
                  <c:v>39055</c:v>
                </c:pt>
                <c:pt idx="1742">
                  <c:v>39056</c:v>
                </c:pt>
                <c:pt idx="1743">
                  <c:v>39057</c:v>
                </c:pt>
                <c:pt idx="1744">
                  <c:v>39058</c:v>
                </c:pt>
                <c:pt idx="1745">
                  <c:v>39059</c:v>
                </c:pt>
                <c:pt idx="1746">
                  <c:v>39062</c:v>
                </c:pt>
                <c:pt idx="1747">
                  <c:v>39063</c:v>
                </c:pt>
                <c:pt idx="1748">
                  <c:v>39064</c:v>
                </c:pt>
                <c:pt idx="1749">
                  <c:v>39065</c:v>
                </c:pt>
                <c:pt idx="1750">
                  <c:v>39066</c:v>
                </c:pt>
                <c:pt idx="1751">
                  <c:v>39069</c:v>
                </c:pt>
                <c:pt idx="1752">
                  <c:v>39070</c:v>
                </c:pt>
                <c:pt idx="1753">
                  <c:v>39071</c:v>
                </c:pt>
                <c:pt idx="1754">
                  <c:v>39072</c:v>
                </c:pt>
                <c:pt idx="1755">
                  <c:v>39073</c:v>
                </c:pt>
                <c:pt idx="1756">
                  <c:v>39077</c:v>
                </c:pt>
                <c:pt idx="1757">
                  <c:v>39078</c:v>
                </c:pt>
                <c:pt idx="1758">
                  <c:v>39079</c:v>
                </c:pt>
                <c:pt idx="1759">
                  <c:v>39080</c:v>
                </c:pt>
                <c:pt idx="1760">
                  <c:v>39085</c:v>
                </c:pt>
                <c:pt idx="1761">
                  <c:v>39086</c:v>
                </c:pt>
                <c:pt idx="1762">
                  <c:v>39087</c:v>
                </c:pt>
                <c:pt idx="1763">
                  <c:v>39090</c:v>
                </c:pt>
                <c:pt idx="1764">
                  <c:v>39091</c:v>
                </c:pt>
                <c:pt idx="1765">
                  <c:v>39092</c:v>
                </c:pt>
                <c:pt idx="1766">
                  <c:v>39093</c:v>
                </c:pt>
                <c:pt idx="1767">
                  <c:v>39094</c:v>
                </c:pt>
                <c:pt idx="1768">
                  <c:v>39098</c:v>
                </c:pt>
                <c:pt idx="1769">
                  <c:v>39099</c:v>
                </c:pt>
                <c:pt idx="1770">
                  <c:v>39100</c:v>
                </c:pt>
                <c:pt idx="1771">
                  <c:v>39101</c:v>
                </c:pt>
                <c:pt idx="1772">
                  <c:v>39104</c:v>
                </c:pt>
                <c:pt idx="1773">
                  <c:v>39105</c:v>
                </c:pt>
                <c:pt idx="1774">
                  <c:v>39106</c:v>
                </c:pt>
                <c:pt idx="1775">
                  <c:v>39107</c:v>
                </c:pt>
                <c:pt idx="1776">
                  <c:v>39108</c:v>
                </c:pt>
                <c:pt idx="1777">
                  <c:v>39111</c:v>
                </c:pt>
                <c:pt idx="1778">
                  <c:v>39112</c:v>
                </c:pt>
                <c:pt idx="1779">
                  <c:v>39113</c:v>
                </c:pt>
                <c:pt idx="1780">
                  <c:v>39114</c:v>
                </c:pt>
                <c:pt idx="1781">
                  <c:v>39115</c:v>
                </c:pt>
                <c:pt idx="1782">
                  <c:v>39118</c:v>
                </c:pt>
                <c:pt idx="1783">
                  <c:v>39119</c:v>
                </c:pt>
                <c:pt idx="1784">
                  <c:v>39120</c:v>
                </c:pt>
                <c:pt idx="1785">
                  <c:v>39121</c:v>
                </c:pt>
                <c:pt idx="1786">
                  <c:v>39122</c:v>
                </c:pt>
                <c:pt idx="1787">
                  <c:v>39125</c:v>
                </c:pt>
                <c:pt idx="1788">
                  <c:v>39126</c:v>
                </c:pt>
                <c:pt idx="1789">
                  <c:v>39127</c:v>
                </c:pt>
                <c:pt idx="1790">
                  <c:v>39128</c:v>
                </c:pt>
                <c:pt idx="1791">
                  <c:v>39129</c:v>
                </c:pt>
                <c:pt idx="1792">
                  <c:v>39133</c:v>
                </c:pt>
                <c:pt idx="1793">
                  <c:v>39134</c:v>
                </c:pt>
                <c:pt idx="1794">
                  <c:v>39135</c:v>
                </c:pt>
                <c:pt idx="1795">
                  <c:v>39136</c:v>
                </c:pt>
                <c:pt idx="1796">
                  <c:v>39139</c:v>
                </c:pt>
                <c:pt idx="1797">
                  <c:v>39140</c:v>
                </c:pt>
                <c:pt idx="1798">
                  <c:v>39141</c:v>
                </c:pt>
                <c:pt idx="1799">
                  <c:v>39142</c:v>
                </c:pt>
                <c:pt idx="1800">
                  <c:v>39143</c:v>
                </c:pt>
                <c:pt idx="1801">
                  <c:v>39146</c:v>
                </c:pt>
                <c:pt idx="1802">
                  <c:v>39147</c:v>
                </c:pt>
                <c:pt idx="1803">
                  <c:v>39148</c:v>
                </c:pt>
                <c:pt idx="1804">
                  <c:v>39149</c:v>
                </c:pt>
                <c:pt idx="1805">
                  <c:v>39150</c:v>
                </c:pt>
                <c:pt idx="1806">
                  <c:v>39153</c:v>
                </c:pt>
                <c:pt idx="1807">
                  <c:v>39154</c:v>
                </c:pt>
                <c:pt idx="1808">
                  <c:v>39155</c:v>
                </c:pt>
                <c:pt idx="1809">
                  <c:v>39156</c:v>
                </c:pt>
                <c:pt idx="1810">
                  <c:v>39157</c:v>
                </c:pt>
                <c:pt idx="1811">
                  <c:v>39160</c:v>
                </c:pt>
                <c:pt idx="1812">
                  <c:v>39161</c:v>
                </c:pt>
                <c:pt idx="1813">
                  <c:v>39162</c:v>
                </c:pt>
                <c:pt idx="1814">
                  <c:v>39163</c:v>
                </c:pt>
                <c:pt idx="1815">
                  <c:v>39164</c:v>
                </c:pt>
                <c:pt idx="1816">
                  <c:v>39167</c:v>
                </c:pt>
                <c:pt idx="1817">
                  <c:v>39168</c:v>
                </c:pt>
                <c:pt idx="1818">
                  <c:v>39169</c:v>
                </c:pt>
                <c:pt idx="1819">
                  <c:v>39170</c:v>
                </c:pt>
                <c:pt idx="1820">
                  <c:v>39171</c:v>
                </c:pt>
                <c:pt idx="1821">
                  <c:v>39174</c:v>
                </c:pt>
                <c:pt idx="1822">
                  <c:v>39175</c:v>
                </c:pt>
                <c:pt idx="1823">
                  <c:v>39176</c:v>
                </c:pt>
                <c:pt idx="1824">
                  <c:v>39177</c:v>
                </c:pt>
                <c:pt idx="1825">
                  <c:v>39181</c:v>
                </c:pt>
                <c:pt idx="1826">
                  <c:v>39182</c:v>
                </c:pt>
                <c:pt idx="1827">
                  <c:v>39183</c:v>
                </c:pt>
                <c:pt idx="1828">
                  <c:v>39184</c:v>
                </c:pt>
                <c:pt idx="1829">
                  <c:v>39185</c:v>
                </c:pt>
                <c:pt idx="1830">
                  <c:v>39188</c:v>
                </c:pt>
                <c:pt idx="1831">
                  <c:v>39189</c:v>
                </c:pt>
                <c:pt idx="1832">
                  <c:v>39190</c:v>
                </c:pt>
                <c:pt idx="1833">
                  <c:v>39191</c:v>
                </c:pt>
                <c:pt idx="1834">
                  <c:v>39192</c:v>
                </c:pt>
                <c:pt idx="1835">
                  <c:v>39195</c:v>
                </c:pt>
                <c:pt idx="1836">
                  <c:v>39196</c:v>
                </c:pt>
                <c:pt idx="1837">
                  <c:v>39197</c:v>
                </c:pt>
                <c:pt idx="1838">
                  <c:v>39198</c:v>
                </c:pt>
                <c:pt idx="1839">
                  <c:v>39199</c:v>
                </c:pt>
                <c:pt idx="1840">
                  <c:v>39202</c:v>
                </c:pt>
                <c:pt idx="1841">
                  <c:v>39203</c:v>
                </c:pt>
                <c:pt idx="1842">
                  <c:v>39204</c:v>
                </c:pt>
                <c:pt idx="1843">
                  <c:v>39205</c:v>
                </c:pt>
                <c:pt idx="1844">
                  <c:v>39206</c:v>
                </c:pt>
                <c:pt idx="1845">
                  <c:v>39209</c:v>
                </c:pt>
                <c:pt idx="1846">
                  <c:v>39210</c:v>
                </c:pt>
                <c:pt idx="1847">
                  <c:v>39211</c:v>
                </c:pt>
                <c:pt idx="1848">
                  <c:v>39212</c:v>
                </c:pt>
                <c:pt idx="1849">
                  <c:v>39213</c:v>
                </c:pt>
                <c:pt idx="1850">
                  <c:v>39216</c:v>
                </c:pt>
                <c:pt idx="1851">
                  <c:v>39217</c:v>
                </c:pt>
                <c:pt idx="1852">
                  <c:v>39218</c:v>
                </c:pt>
                <c:pt idx="1853">
                  <c:v>39219</c:v>
                </c:pt>
                <c:pt idx="1854">
                  <c:v>39220</c:v>
                </c:pt>
                <c:pt idx="1855">
                  <c:v>39223</c:v>
                </c:pt>
                <c:pt idx="1856">
                  <c:v>39224</c:v>
                </c:pt>
                <c:pt idx="1857">
                  <c:v>39225</c:v>
                </c:pt>
                <c:pt idx="1858">
                  <c:v>39226</c:v>
                </c:pt>
                <c:pt idx="1859">
                  <c:v>39227</c:v>
                </c:pt>
                <c:pt idx="1860">
                  <c:v>39231</c:v>
                </c:pt>
                <c:pt idx="1861">
                  <c:v>39232</c:v>
                </c:pt>
                <c:pt idx="1862">
                  <c:v>39233</c:v>
                </c:pt>
                <c:pt idx="1863">
                  <c:v>39234</c:v>
                </c:pt>
                <c:pt idx="1864">
                  <c:v>39237</c:v>
                </c:pt>
                <c:pt idx="1865">
                  <c:v>39238</c:v>
                </c:pt>
                <c:pt idx="1866">
                  <c:v>39239</c:v>
                </c:pt>
                <c:pt idx="1867">
                  <c:v>39240</c:v>
                </c:pt>
                <c:pt idx="1868">
                  <c:v>39241</c:v>
                </c:pt>
                <c:pt idx="1869">
                  <c:v>39244</c:v>
                </c:pt>
                <c:pt idx="1870">
                  <c:v>39245</c:v>
                </c:pt>
                <c:pt idx="1871">
                  <c:v>39246</c:v>
                </c:pt>
                <c:pt idx="1872">
                  <c:v>39247</c:v>
                </c:pt>
                <c:pt idx="1873">
                  <c:v>39248</c:v>
                </c:pt>
                <c:pt idx="1874">
                  <c:v>39251</c:v>
                </c:pt>
                <c:pt idx="1875">
                  <c:v>39252</c:v>
                </c:pt>
                <c:pt idx="1876">
                  <c:v>39253</c:v>
                </c:pt>
                <c:pt idx="1877">
                  <c:v>39254</c:v>
                </c:pt>
                <c:pt idx="1878">
                  <c:v>39255</c:v>
                </c:pt>
                <c:pt idx="1879">
                  <c:v>39258</c:v>
                </c:pt>
                <c:pt idx="1880">
                  <c:v>39259</c:v>
                </c:pt>
                <c:pt idx="1881">
                  <c:v>39260</c:v>
                </c:pt>
                <c:pt idx="1882">
                  <c:v>39261</c:v>
                </c:pt>
                <c:pt idx="1883">
                  <c:v>39262</c:v>
                </c:pt>
                <c:pt idx="1884">
                  <c:v>39265</c:v>
                </c:pt>
                <c:pt idx="1885">
                  <c:v>39266</c:v>
                </c:pt>
                <c:pt idx="1886">
                  <c:v>39268</c:v>
                </c:pt>
                <c:pt idx="1887">
                  <c:v>39269</c:v>
                </c:pt>
                <c:pt idx="1888">
                  <c:v>39272</c:v>
                </c:pt>
                <c:pt idx="1889">
                  <c:v>39273</c:v>
                </c:pt>
                <c:pt idx="1890">
                  <c:v>39274</c:v>
                </c:pt>
                <c:pt idx="1891">
                  <c:v>39275</c:v>
                </c:pt>
                <c:pt idx="1892">
                  <c:v>39276</c:v>
                </c:pt>
                <c:pt idx="1893">
                  <c:v>39279</c:v>
                </c:pt>
                <c:pt idx="1894">
                  <c:v>39280</c:v>
                </c:pt>
                <c:pt idx="1895">
                  <c:v>39281</c:v>
                </c:pt>
                <c:pt idx="1896">
                  <c:v>39282</c:v>
                </c:pt>
                <c:pt idx="1897">
                  <c:v>39283</c:v>
                </c:pt>
                <c:pt idx="1898">
                  <c:v>39286</c:v>
                </c:pt>
                <c:pt idx="1899">
                  <c:v>39287</c:v>
                </c:pt>
                <c:pt idx="1900">
                  <c:v>39288</c:v>
                </c:pt>
                <c:pt idx="1901">
                  <c:v>39289</c:v>
                </c:pt>
                <c:pt idx="1902">
                  <c:v>39290</c:v>
                </c:pt>
                <c:pt idx="1903">
                  <c:v>39293</c:v>
                </c:pt>
                <c:pt idx="1904">
                  <c:v>39294</c:v>
                </c:pt>
                <c:pt idx="1905">
                  <c:v>39295</c:v>
                </c:pt>
                <c:pt idx="1906">
                  <c:v>39296</c:v>
                </c:pt>
                <c:pt idx="1907">
                  <c:v>39297</c:v>
                </c:pt>
                <c:pt idx="1908">
                  <c:v>39300</c:v>
                </c:pt>
                <c:pt idx="1909">
                  <c:v>39301</c:v>
                </c:pt>
                <c:pt idx="1910">
                  <c:v>39302</c:v>
                </c:pt>
                <c:pt idx="1911">
                  <c:v>39303</c:v>
                </c:pt>
                <c:pt idx="1912">
                  <c:v>39304</c:v>
                </c:pt>
                <c:pt idx="1913">
                  <c:v>39307</c:v>
                </c:pt>
                <c:pt idx="1914">
                  <c:v>39308</c:v>
                </c:pt>
                <c:pt idx="1915">
                  <c:v>39309</c:v>
                </c:pt>
                <c:pt idx="1916">
                  <c:v>39310</c:v>
                </c:pt>
                <c:pt idx="1917">
                  <c:v>39311</c:v>
                </c:pt>
                <c:pt idx="1918">
                  <c:v>39314</c:v>
                </c:pt>
                <c:pt idx="1919">
                  <c:v>39315</c:v>
                </c:pt>
                <c:pt idx="1920">
                  <c:v>39316</c:v>
                </c:pt>
                <c:pt idx="1921">
                  <c:v>39317</c:v>
                </c:pt>
                <c:pt idx="1922">
                  <c:v>39318</c:v>
                </c:pt>
                <c:pt idx="1923">
                  <c:v>39321</c:v>
                </c:pt>
                <c:pt idx="1924">
                  <c:v>39322</c:v>
                </c:pt>
                <c:pt idx="1925">
                  <c:v>39323</c:v>
                </c:pt>
                <c:pt idx="1926">
                  <c:v>39324</c:v>
                </c:pt>
                <c:pt idx="1927">
                  <c:v>39325</c:v>
                </c:pt>
                <c:pt idx="1928">
                  <c:v>39329</c:v>
                </c:pt>
                <c:pt idx="1929">
                  <c:v>39330</c:v>
                </c:pt>
                <c:pt idx="1930">
                  <c:v>39331</c:v>
                </c:pt>
                <c:pt idx="1931">
                  <c:v>39332</c:v>
                </c:pt>
                <c:pt idx="1932">
                  <c:v>39335</c:v>
                </c:pt>
                <c:pt idx="1933">
                  <c:v>39336</c:v>
                </c:pt>
                <c:pt idx="1934">
                  <c:v>39337</c:v>
                </c:pt>
                <c:pt idx="1935">
                  <c:v>39338</c:v>
                </c:pt>
                <c:pt idx="1936">
                  <c:v>39339</c:v>
                </c:pt>
                <c:pt idx="1937">
                  <c:v>39342</c:v>
                </c:pt>
                <c:pt idx="1938">
                  <c:v>39343</c:v>
                </c:pt>
                <c:pt idx="1939">
                  <c:v>39344</c:v>
                </c:pt>
                <c:pt idx="1940">
                  <c:v>39345</c:v>
                </c:pt>
                <c:pt idx="1941">
                  <c:v>39346</c:v>
                </c:pt>
                <c:pt idx="1942">
                  <c:v>39349</c:v>
                </c:pt>
                <c:pt idx="1943">
                  <c:v>39350</c:v>
                </c:pt>
                <c:pt idx="1944">
                  <c:v>39351</c:v>
                </c:pt>
                <c:pt idx="1945">
                  <c:v>39352</c:v>
                </c:pt>
                <c:pt idx="1946">
                  <c:v>39353</c:v>
                </c:pt>
                <c:pt idx="1947">
                  <c:v>39356</c:v>
                </c:pt>
                <c:pt idx="1948">
                  <c:v>39357</c:v>
                </c:pt>
                <c:pt idx="1949">
                  <c:v>39358</c:v>
                </c:pt>
                <c:pt idx="1950">
                  <c:v>39359</c:v>
                </c:pt>
                <c:pt idx="1951">
                  <c:v>39360</c:v>
                </c:pt>
                <c:pt idx="1952">
                  <c:v>39363</c:v>
                </c:pt>
                <c:pt idx="1953">
                  <c:v>39364</c:v>
                </c:pt>
                <c:pt idx="1954">
                  <c:v>39365</c:v>
                </c:pt>
                <c:pt idx="1955">
                  <c:v>39366</c:v>
                </c:pt>
                <c:pt idx="1956">
                  <c:v>39367</c:v>
                </c:pt>
                <c:pt idx="1957">
                  <c:v>39370</c:v>
                </c:pt>
                <c:pt idx="1958">
                  <c:v>39371</c:v>
                </c:pt>
                <c:pt idx="1959">
                  <c:v>39372</c:v>
                </c:pt>
                <c:pt idx="1960">
                  <c:v>39373</c:v>
                </c:pt>
                <c:pt idx="1961">
                  <c:v>39374</c:v>
                </c:pt>
                <c:pt idx="1962">
                  <c:v>39377</c:v>
                </c:pt>
                <c:pt idx="1963">
                  <c:v>39378</c:v>
                </c:pt>
                <c:pt idx="1964">
                  <c:v>39379</c:v>
                </c:pt>
                <c:pt idx="1965">
                  <c:v>39380</c:v>
                </c:pt>
                <c:pt idx="1966">
                  <c:v>39381</c:v>
                </c:pt>
                <c:pt idx="1967">
                  <c:v>39384</c:v>
                </c:pt>
                <c:pt idx="1968">
                  <c:v>39385</c:v>
                </c:pt>
                <c:pt idx="1969">
                  <c:v>39386</c:v>
                </c:pt>
                <c:pt idx="1970">
                  <c:v>39387</c:v>
                </c:pt>
                <c:pt idx="1971">
                  <c:v>39388</c:v>
                </c:pt>
                <c:pt idx="1972">
                  <c:v>39391</c:v>
                </c:pt>
                <c:pt idx="1973">
                  <c:v>39392</c:v>
                </c:pt>
                <c:pt idx="1974">
                  <c:v>39393</c:v>
                </c:pt>
                <c:pt idx="1975">
                  <c:v>39394</c:v>
                </c:pt>
                <c:pt idx="1976">
                  <c:v>39395</c:v>
                </c:pt>
                <c:pt idx="1977">
                  <c:v>39398</c:v>
                </c:pt>
                <c:pt idx="1978">
                  <c:v>39399</c:v>
                </c:pt>
                <c:pt idx="1979">
                  <c:v>39400</c:v>
                </c:pt>
                <c:pt idx="1980">
                  <c:v>39401</c:v>
                </c:pt>
                <c:pt idx="1981">
                  <c:v>39402</c:v>
                </c:pt>
                <c:pt idx="1982">
                  <c:v>39405</c:v>
                </c:pt>
                <c:pt idx="1983">
                  <c:v>39406</c:v>
                </c:pt>
                <c:pt idx="1984">
                  <c:v>39407</c:v>
                </c:pt>
                <c:pt idx="1985">
                  <c:v>39409</c:v>
                </c:pt>
                <c:pt idx="1986">
                  <c:v>39412</c:v>
                </c:pt>
                <c:pt idx="1987">
                  <c:v>39413</c:v>
                </c:pt>
                <c:pt idx="1988">
                  <c:v>39414</c:v>
                </c:pt>
                <c:pt idx="1989">
                  <c:v>39415</c:v>
                </c:pt>
                <c:pt idx="1990">
                  <c:v>39416</c:v>
                </c:pt>
                <c:pt idx="1991">
                  <c:v>39419</c:v>
                </c:pt>
                <c:pt idx="1992">
                  <c:v>39420</c:v>
                </c:pt>
                <c:pt idx="1993">
                  <c:v>39421</c:v>
                </c:pt>
                <c:pt idx="1994">
                  <c:v>39422</c:v>
                </c:pt>
                <c:pt idx="1995">
                  <c:v>39423</c:v>
                </c:pt>
                <c:pt idx="1996">
                  <c:v>39426</c:v>
                </c:pt>
                <c:pt idx="1997">
                  <c:v>39427</c:v>
                </c:pt>
                <c:pt idx="1998">
                  <c:v>39428</c:v>
                </c:pt>
                <c:pt idx="1999">
                  <c:v>39429</c:v>
                </c:pt>
                <c:pt idx="2000">
                  <c:v>39430</c:v>
                </c:pt>
                <c:pt idx="2001">
                  <c:v>39433</c:v>
                </c:pt>
                <c:pt idx="2002">
                  <c:v>39434</c:v>
                </c:pt>
                <c:pt idx="2003">
                  <c:v>39435</c:v>
                </c:pt>
                <c:pt idx="2004">
                  <c:v>39436</c:v>
                </c:pt>
                <c:pt idx="2005">
                  <c:v>39437</c:v>
                </c:pt>
                <c:pt idx="2006">
                  <c:v>39440</c:v>
                </c:pt>
                <c:pt idx="2007">
                  <c:v>39442</c:v>
                </c:pt>
                <c:pt idx="2008">
                  <c:v>39443</c:v>
                </c:pt>
                <c:pt idx="2009">
                  <c:v>39444</c:v>
                </c:pt>
                <c:pt idx="2010">
                  <c:v>39447</c:v>
                </c:pt>
                <c:pt idx="2011">
                  <c:v>39449</c:v>
                </c:pt>
                <c:pt idx="2012">
                  <c:v>39450</c:v>
                </c:pt>
                <c:pt idx="2013">
                  <c:v>39451</c:v>
                </c:pt>
                <c:pt idx="2014">
                  <c:v>39454</c:v>
                </c:pt>
                <c:pt idx="2015">
                  <c:v>39455</c:v>
                </c:pt>
                <c:pt idx="2016">
                  <c:v>39456</c:v>
                </c:pt>
                <c:pt idx="2017">
                  <c:v>39457</c:v>
                </c:pt>
                <c:pt idx="2018">
                  <c:v>39458</c:v>
                </c:pt>
                <c:pt idx="2019">
                  <c:v>39461</c:v>
                </c:pt>
                <c:pt idx="2020">
                  <c:v>39462</c:v>
                </c:pt>
                <c:pt idx="2021">
                  <c:v>39463</c:v>
                </c:pt>
                <c:pt idx="2022">
                  <c:v>39464</c:v>
                </c:pt>
                <c:pt idx="2023">
                  <c:v>39465</c:v>
                </c:pt>
                <c:pt idx="2024">
                  <c:v>39469</c:v>
                </c:pt>
                <c:pt idx="2025">
                  <c:v>39470</c:v>
                </c:pt>
                <c:pt idx="2026">
                  <c:v>39471</c:v>
                </c:pt>
                <c:pt idx="2027">
                  <c:v>39472</c:v>
                </c:pt>
                <c:pt idx="2028">
                  <c:v>39475</c:v>
                </c:pt>
                <c:pt idx="2029">
                  <c:v>39476</c:v>
                </c:pt>
                <c:pt idx="2030">
                  <c:v>39477</c:v>
                </c:pt>
                <c:pt idx="2031">
                  <c:v>39478</c:v>
                </c:pt>
                <c:pt idx="2032">
                  <c:v>39479</c:v>
                </c:pt>
                <c:pt idx="2033">
                  <c:v>39482</c:v>
                </c:pt>
                <c:pt idx="2034">
                  <c:v>39483</c:v>
                </c:pt>
                <c:pt idx="2035">
                  <c:v>39484</c:v>
                </c:pt>
                <c:pt idx="2036">
                  <c:v>39485</c:v>
                </c:pt>
                <c:pt idx="2037">
                  <c:v>39486</c:v>
                </c:pt>
                <c:pt idx="2038">
                  <c:v>39489</c:v>
                </c:pt>
                <c:pt idx="2039">
                  <c:v>39490</c:v>
                </c:pt>
                <c:pt idx="2040">
                  <c:v>39491</c:v>
                </c:pt>
                <c:pt idx="2041">
                  <c:v>39492</c:v>
                </c:pt>
                <c:pt idx="2042">
                  <c:v>39493</c:v>
                </c:pt>
                <c:pt idx="2043">
                  <c:v>39497</c:v>
                </c:pt>
                <c:pt idx="2044">
                  <c:v>39498</c:v>
                </c:pt>
                <c:pt idx="2045">
                  <c:v>39499</c:v>
                </c:pt>
                <c:pt idx="2046">
                  <c:v>39500</c:v>
                </c:pt>
                <c:pt idx="2047">
                  <c:v>39503</c:v>
                </c:pt>
                <c:pt idx="2048">
                  <c:v>39504</c:v>
                </c:pt>
                <c:pt idx="2049">
                  <c:v>39505</c:v>
                </c:pt>
                <c:pt idx="2050">
                  <c:v>39506</c:v>
                </c:pt>
                <c:pt idx="2051">
                  <c:v>39507</c:v>
                </c:pt>
                <c:pt idx="2052">
                  <c:v>39510</c:v>
                </c:pt>
                <c:pt idx="2053">
                  <c:v>39511</c:v>
                </c:pt>
                <c:pt idx="2054">
                  <c:v>39512</c:v>
                </c:pt>
                <c:pt idx="2055">
                  <c:v>39513</c:v>
                </c:pt>
                <c:pt idx="2056">
                  <c:v>39514</c:v>
                </c:pt>
                <c:pt idx="2057">
                  <c:v>39517</c:v>
                </c:pt>
                <c:pt idx="2058">
                  <c:v>39518</c:v>
                </c:pt>
                <c:pt idx="2059">
                  <c:v>39519</c:v>
                </c:pt>
                <c:pt idx="2060">
                  <c:v>39520</c:v>
                </c:pt>
                <c:pt idx="2061">
                  <c:v>39521</c:v>
                </c:pt>
                <c:pt idx="2062">
                  <c:v>39524</c:v>
                </c:pt>
                <c:pt idx="2063">
                  <c:v>39525</c:v>
                </c:pt>
                <c:pt idx="2064">
                  <c:v>39526</c:v>
                </c:pt>
                <c:pt idx="2065">
                  <c:v>39527</c:v>
                </c:pt>
                <c:pt idx="2066">
                  <c:v>39531</c:v>
                </c:pt>
                <c:pt idx="2067">
                  <c:v>39532</c:v>
                </c:pt>
                <c:pt idx="2068">
                  <c:v>39533</c:v>
                </c:pt>
                <c:pt idx="2069">
                  <c:v>39534</c:v>
                </c:pt>
                <c:pt idx="2070">
                  <c:v>39535</c:v>
                </c:pt>
                <c:pt idx="2071">
                  <c:v>39538</c:v>
                </c:pt>
                <c:pt idx="2072">
                  <c:v>39539</c:v>
                </c:pt>
                <c:pt idx="2073">
                  <c:v>39540</c:v>
                </c:pt>
                <c:pt idx="2074">
                  <c:v>39541</c:v>
                </c:pt>
                <c:pt idx="2075">
                  <c:v>39542</c:v>
                </c:pt>
                <c:pt idx="2076">
                  <c:v>39545</c:v>
                </c:pt>
                <c:pt idx="2077">
                  <c:v>39546</c:v>
                </c:pt>
                <c:pt idx="2078">
                  <c:v>39547</c:v>
                </c:pt>
                <c:pt idx="2079">
                  <c:v>39548</c:v>
                </c:pt>
                <c:pt idx="2080">
                  <c:v>39549</c:v>
                </c:pt>
                <c:pt idx="2081">
                  <c:v>39552</c:v>
                </c:pt>
                <c:pt idx="2082">
                  <c:v>39553</c:v>
                </c:pt>
                <c:pt idx="2083">
                  <c:v>39554</c:v>
                </c:pt>
                <c:pt idx="2084">
                  <c:v>39555</c:v>
                </c:pt>
                <c:pt idx="2085">
                  <c:v>39556</c:v>
                </c:pt>
                <c:pt idx="2086">
                  <c:v>39559</c:v>
                </c:pt>
                <c:pt idx="2087">
                  <c:v>39560</c:v>
                </c:pt>
                <c:pt idx="2088">
                  <c:v>39561</c:v>
                </c:pt>
                <c:pt idx="2089">
                  <c:v>39562</c:v>
                </c:pt>
                <c:pt idx="2090">
                  <c:v>39563</c:v>
                </c:pt>
                <c:pt idx="2091">
                  <c:v>39566</c:v>
                </c:pt>
                <c:pt idx="2092">
                  <c:v>39567</c:v>
                </c:pt>
                <c:pt idx="2093">
                  <c:v>39568</c:v>
                </c:pt>
                <c:pt idx="2094">
                  <c:v>39569</c:v>
                </c:pt>
                <c:pt idx="2095">
                  <c:v>39570</c:v>
                </c:pt>
                <c:pt idx="2096">
                  <c:v>39573</c:v>
                </c:pt>
                <c:pt idx="2097">
                  <c:v>39574</c:v>
                </c:pt>
                <c:pt idx="2098">
                  <c:v>39575</c:v>
                </c:pt>
                <c:pt idx="2099">
                  <c:v>39576</c:v>
                </c:pt>
                <c:pt idx="2100">
                  <c:v>39577</c:v>
                </c:pt>
                <c:pt idx="2101">
                  <c:v>39580</c:v>
                </c:pt>
                <c:pt idx="2102">
                  <c:v>39581</c:v>
                </c:pt>
                <c:pt idx="2103">
                  <c:v>39582</c:v>
                </c:pt>
                <c:pt idx="2104">
                  <c:v>39583</c:v>
                </c:pt>
                <c:pt idx="2105">
                  <c:v>39584</c:v>
                </c:pt>
                <c:pt idx="2106">
                  <c:v>39587</c:v>
                </c:pt>
                <c:pt idx="2107">
                  <c:v>39588</c:v>
                </c:pt>
                <c:pt idx="2108">
                  <c:v>39589</c:v>
                </c:pt>
                <c:pt idx="2109">
                  <c:v>39590</c:v>
                </c:pt>
                <c:pt idx="2110">
                  <c:v>39591</c:v>
                </c:pt>
                <c:pt idx="2111">
                  <c:v>39595</c:v>
                </c:pt>
                <c:pt idx="2112">
                  <c:v>39596</c:v>
                </c:pt>
                <c:pt idx="2113">
                  <c:v>39597</c:v>
                </c:pt>
                <c:pt idx="2114">
                  <c:v>39598</c:v>
                </c:pt>
                <c:pt idx="2115">
                  <c:v>39601</c:v>
                </c:pt>
                <c:pt idx="2116">
                  <c:v>39602</c:v>
                </c:pt>
                <c:pt idx="2117">
                  <c:v>39603</c:v>
                </c:pt>
                <c:pt idx="2118">
                  <c:v>39604</c:v>
                </c:pt>
                <c:pt idx="2119">
                  <c:v>39605</c:v>
                </c:pt>
                <c:pt idx="2120">
                  <c:v>39608</c:v>
                </c:pt>
                <c:pt idx="2121">
                  <c:v>39609</c:v>
                </c:pt>
                <c:pt idx="2122">
                  <c:v>39610</c:v>
                </c:pt>
                <c:pt idx="2123">
                  <c:v>39611</c:v>
                </c:pt>
                <c:pt idx="2124">
                  <c:v>39612</c:v>
                </c:pt>
                <c:pt idx="2125">
                  <c:v>39615</c:v>
                </c:pt>
                <c:pt idx="2126">
                  <c:v>39616</c:v>
                </c:pt>
                <c:pt idx="2127">
                  <c:v>39617</c:v>
                </c:pt>
                <c:pt idx="2128">
                  <c:v>39618</c:v>
                </c:pt>
                <c:pt idx="2129">
                  <c:v>39619</c:v>
                </c:pt>
                <c:pt idx="2130">
                  <c:v>39622</c:v>
                </c:pt>
                <c:pt idx="2131">
                  <c:v>39623</c:v>
                </c:pt>
                <c:pt idx="2132">
                  <c:v>39624</c:v>
                </c:pt>
                <c:pt idx="2133">
                  <c:v>39625</c:v>
                </c:pt>
                <c:pt idx="2134">
                  <c:v>39626</c:v>
                </c:pt>
                <c:pt idx="2135">
                  <c:v>39629</c:v>
                </c:pt>
                <c:pt idx="2136">
                  <c:v>39630</c:v>
                </c:pt>
                <c:pt idx="2137">
                  <c:v>39631</c:v>
                </c:pt>
                <c:pt idx="2138">
                  <c:v>39632</c:v>
                </c:pt>
                <c:pt idx="2139">
                  <c:v>39636</c:v>
                </c:pt>
                <c:pt idx="2140">
                  <c:v>39637</c:v>
                </c:pt>
                <c:pt idx="2141">
                  <c:v>39638</c:v>
                </c:pt>
                <c:pt idx="2142">
                  <c:v>39639</c:v>
                </c:pt>
                <c:pt idx="2143">
                  <c:v>39640</c:v>
                </c:pt>
                <c:pt idx="2144">
                  <c:v>39643</c:v>
                </c:pt>
                <c:pt idx="2145">
                  <c:v>39644</c:v>
                </c:pt>
                <c:pt idx="2146">
                  <c:v>39645</c:v>
                </c:pt>
                <c:pt idx="2147">
                  <c:v>39646</c:v>
                </c:pt>
                <c:pt idx="2148">
                  <c:v>39647</c:v>
                </c:pt>
                <c:pt idx="2149">
                  <c:v>39650</c:v>
                </c:pt>
                <c:pt idx="2150">
                  <c:v>39651</c:v>
                </c:pt>
                <c:pt idx="2151">
                  <c:v>39652</c:v>
                </c:pt>
                <c:pt idx="2152">
                  <c:v>39653</c:v>
                </c:pt>
                <c:pt idx="2153">
                  <c:v>39654</c:v>
                </c:pt>
                <c:pt idx="2154">
                  <c:v>39657</c:v>
                </c:pt>
                <c:pt idx="2155">
                  <c:v>39658</c:v>
                </c:pt>
                <c:pt idx="2156">
                  <c:v>39659</c:v>
                </c:pt>
                <c:pt idx="2157">
                  <c:v>39660</c:v>
                </c:pt>
                <c:pt idx="2158">
                  <c:v>39661</c:v>
                </c:pt>
                <c:pt idx="2159">
                  <c:v>39664</c:v>
                </c:pt>
                <c:pt idx="2160">
                  <c:v>39665</c:v>
                </c:pt>
                <c:pt idx="2161">
                  <c:v>39666</c:v>
                </c:pt>
                <c:pt idx="2162">
                  <c:v>39667</c:v>
                </c:pt>
                <c:pt idx="2163">
                  <c:v>39668</c:v>
                </c:pt>
                <c:pt idx="2164">
                  <c:v>39671</c:v>
                </c:pt>
                <c:pt idx="2165">
                  <c:v>39672</c:v>
                </c:pt>
                <c:pt idx="2166">
                  <c:v>39673</c:v>
                </c:pt>
                <c:pt idx="2167">
                  <c:v>39674</c:v>
                </c:pt>
                <c:pt idx="2168">
                  <c:v>39675</c:v>
                </c:pt>
                <c:pt idx="2169">
                  <c:v>39678</c:v>
                </c:pt>
                <c:pt idx="2170">
                  <c:v>39679</c:v>
                </c:pt>
                <c:pt idx="2171">
                  <c:v>39680</c:v>
                </c:pt>
                <c:pt idx="2172">
                  <c:v>39681</c:v>
                </c:pt>
                <c:pt idx="2173">
                  <c:v>39682</c:v>
                </c:pt>
                <c:pt idx="2174">
                  <c:v>39685</c:v>
                </c:pt>
                <c:pt idx="2175">
                  <c:v>39686</c:v>
                </c:pt>
                <c:pt idx="2176">
                  <c:v>39687</c:v>
                </c:pt>
                <c:pt idx="2177">
                  <c:v>39688</c:v>
                </c:pt>
                <c:pt idx="2178">
                  <c:v>39689</c:v>
                </c:pt>
                <c:pt idx="2179">
                  <c:v>39693</c:v>
                </c:pt>
                <c:pt idx="2180">
                  <c:v>39694</c:v>
                </c:pt>
                <c:pt idx="2181">
                  <c:v>39695</c:v>
                </c:pt>
                <c:pt idx="2182">
                  <c:v>39696</c:v>
                </c:pt>
                <c:pt idx="2183">
                  <c:v>39699</c:v>
                </c:pt>
                <c:pt idx="2184">
                  <c:v>39700</c:v>
                </c:pt>
                <c:pt idx="2185">
                  <c:v>39701</c:v>
                </c:pt>
                <c:pt idx="2186">
                  <c:v>39702</c:v>
                </c:pt>
                <c:pt idx="2187">
                  <c:v>39703</c:v>
                </c:pt>
                <c:pt idx="2188">
                  <c:v>39706</c:v>
                </c:pt>
                <c:pt idx="2189">
                  <c:v>39707</c:v>
                </c:pt>
                <c:pt idx="2190">
                  <c:v>39708</c:v>
                </c:pt>
                <c:pt idx="2191">
                  <c:v>39709</c:v>
                </c:pt>
                <c:pt idx="2192">
                  <c:v>39710</c:v>
                </c:pt>
                <c:pt idx="2193">
                  <c:v>39713</c:v>
                </c:pt>
                <c:pt idx="2194">
                  <c:v>39714</c:v>
                </c:pt>
                <c:pt idx="2195">
                  <c:v>39715</c:v>
                </c:pt>
                <c:pt idx="2196">
                  <c:v>39716</c:v>
                </c:pt>
                <c:pt idx="2197">
                  <c:v>39717</c:v>
                </c:pt>
                <c:pt idx="2198">
                  <c:v>39720</c:v>
                </c:pt>
                <c:pt idx="2199">
                  <c:v>39721</c:v>
                </c:pt>
                <c:pt idx="2200">
                  <c:v>39722</c:v>
                </c:pt>
                <c:pt idx="2201">
                  <c:v>39723</c:v>
                </c:pt>
                <c:pt idx="2202">
                  <c:v>39724</c:v>
                </c:pt>
                <c:pt idx="2203">
                  <c:v>39727</c:v>
                </c:pt>
                <c:pt idx="2204">
                  <c:v>39728</c:v>
                </c:pt>
                <c:pt idx="2205">
                  <c:v>39729</c:v>
                </c:pt>
                <c:pt idx="2206">
                  <c:v>39730</c:v>
                </c:pt>
                <c:pt idx="2207">
                  <c:v>39731</c:v>
                </c:pt>
                <c:pt idx="2208">
                  <c:v>39734</c:v>
                </c:pt>
                <c:pt idx="2209">
                  <c:v>39735</c:v>
                </c:pt>
                <c:pt idx="2210">
                  <c:v>39736</c:v>
                </c:pt>
                <c:pt idx="2211">
                  <c:v>39737</c:v>
                </c:pt>
                <c:pt idx="2212">
                  <c:v>39738</c:v>
                </c:pt>
                <c:pt idx="2213">
                  <c:v>39741</c:v>
                </c:pt>
                <c:pt idx="2214">
                  <c:v>39742</c:v>
                </c:pt>
                <c:pt idx="2215">
                  <c:v>39743</c:v>
                </c:pt>
                <c:pt idx="2216">
                  <c:v>39744</c:v>
                </c:pt>
                <c:pt idx="2217">
                  <c:v>39745</c:v>
                </c:pt>
                <c:pt idx="2218">
                  <c:v>39748</c:v>
                </c:pt>
                <c:pt idx="2219">
                  <c:v>39749</c:v>
                </c:pt>
                <c:pt idx="2220">
                  <c:v>39750</c:v>
                </c:pt>
                <c:pt idx="2221">
                  <c:v>39751</c:v>
                </c:pt>
                <c:pt idx="2222">
                  <c:v>39752</c:v>
                </c:pt>
                <c:pt idx="2223">
                  <c:v>39755</c:v>
                </c:pt>
                <c:pt idx="2224">
                  <c:v>39756</c:v>
                </c:pt>
                <c:pt idx="2225">
                  <c:v>39757</c:v>
                </c:pt>
                <c:pt idx="2226">
                  <c:v>39758</c:v>
                </c:pt>
                <c:pt idx="2227">
                  <c:v>39759</c:v>
                </c:pt>
                <c:pt idx="2228">
                  <c:v>39762</c:v>
                </c:pt>
                <c:pt idx="2229">
                  <c:v>39763</c:v>
                </c:pt>
                <c:pt idx="2230">
                  <c:v>39764</c:v>
                </c:pt>
                <c:pt idx="2231">
                  <c:v>39765</c:v>
                </c:pt>
                <c:pt idx="2232">
                  <c:v>39766</c:v>
                </c:pt>
                <c:pt idx="2233">
                  <c:v>39769</c:v>
                </c:pt>
                <c:pt idx="2234">
                  <c:v>39770</c:v>
                </c:pt>
                <c:pt idx="2235">
                  <c:v>39771</c:v>
                </c:pt>
                <c:pt idx="2236">
                  <c:v>39772</c:v>
                </c:pt>
                <c:pt idx="2237">
                  <c:v>39773</c:v>
                </c:pt>
                <c:pt idx="2238">
                  <c:v>39776</c:v>
                </c:pt>
                <c:pt idx="2239">
                  <c:v>39777</c:v>
                </c:pt>
                <c:pt idx="2240">
                  <c:v>39778</c:v>
                </c:pt>
                <c:pt idx="2241">
                  <c:v>39780</c:v>
                </c:pt>
                <c:pt idx="2242">
                  <c:v>39783</c:v>
                </c:pt>
                <c:pt idx="2243">
                  <c:v>39784</c:v>
                </c:pt>
                <c:pt idx="2244">
                  <c:v>39785</c:v>
                </c:pt>
                <c:pt idx="2245">
                  <c:v>39786</c:v>
                </c:pt>
                <c:pt idx="2246">
                  <c:v>39787</c:v>
                </c:pt>
                <c:pt idx="2247">
                  <c:v>39790</c:v>
                </c:pt>
                <c:pt idx="2248">
                  <c:v>39791</c:v>
                </c:pt>
                <c:pt idx="2249">
                  <c:v>39792</c:v>
                </c:pt>
                <c:pt idx="2250">
                  <c:v>39793</c:v>
                </c:pt>
                <c:pt idx="2251">
                  <c:v>39794</c:v>
                </c:pt>
                <c:pt idx="2252">
                  <c:v>39797</c:v>
                </c:pt>
                <c:pt idx="2253">
                  <c:v>39798</c:v>
                </c:pt>
                <c:pt idx="2254">
                  <c:v>39799</c:v>
                </c:pt>
                <c:pt idx="2255">
                  <c:v>39800</c:v>
                </c:pt>
                <c:pt idx="2256">
                  <c:v>39801</c:v>
                </c:pt>
                <c:pt idx="2257">
                  <c:v>39804</c:v>
                </c:pt>
                <c:pt idx="2258">
                  <c:v>39805</c:v>
                </c:pt>
                <c:pt idx="2259">
                  <c:v>39806</c:v>
                </c:pt>
                <c:pt idx="2260">
                  <c:v>39808</c:v>
                </c:pt>
                <c:pt idx="2261">
                  <c:v>39811</c:v>
                </c:pt>
                <c:pt idx="2262">
                  <c:v>39812</c:v>
                </c:pt>
                <c:pt idx="2263">
                  <c:v>39813</c:v>
                </c:pt>
                <c:pt idx="2264">
                  <c:v>39815</c:v>
                </c:pt>
                <c:pt idx="2265">
                  <c:v>39818</c:v>
                </c:pt>
                <c:pt idx="2266">
                  <c:v>39819</c:v>
                </c:pt>
                <c:pt idx="2267">
                  <c:v>39820</c:v>
                </c:pt>
                <c:pt idx="2268">
                  <c:v>39821</c:v>
                </c:pt>
                <c:pt idx="2269">
                  <c:v>39822</c:v>
                </c:pt>
                <c:pt idx="2270">
                  <c:v>39825</c:v>
                </c:pt>
                <c:pt idx="2271">
                  <c:v>39826</c:v>
                </c:pt>
                <c:pt idx="2272">
                  <c:v>39827</c:v>
                </c:pt>
                <c:pt idx="2273">
                  <c:v>39828</c:v>
                </c:pt>
                <c:pt idx="2274">
                  <c:v>39829</c:v>
                </c:pt>
                <c:pt idx="2275">
                  <c:v>39833</c:v>
                </c:pt>
                <c:pt idx="2276">
                  <c:v>39834</c:v>
                </c:pt>
                <c:pt idx="2277">
                  <c:v>39835</c:v>
                </c:pt>
                <c:pt idx="2278">
                  <c:v>39836</c:v>
                </c:pt>
                <c:pt idx="2279">
                  <c:v>39839</c:v>
                </c:pt>
                <c:pt idx="2280">
                  <c:v>39840</c:v>
                </c:pt>
                <c:pt idx="2281">
                  <c:v>39841</c:v>
                </c:pt>
                <c:pt idx="2282">
                  <c:v>39842</c:v>
                </c:pt>
              </c:numCache>
            </c:numRef>
          </c:cat>
          <c:val>
            <c:numRef>
              <c:f>FundBacktest!$F$3:$F$2285</c:f>
              <c:numCache>
                <c:formatCode>General</c:formatCode>
                <c:ptCount val="2283"/>
                <c:pt idx="0">
                  <c:v>2.4782185019260192E-2</c:v>
                </c:pt>
                <c:pt idx="1">
                  <c:v>2.4611492027186401E-2</c:v>
                </c:pt>
                <c:pt idx="2">
                  <c:v>2.5024195253747838E-2</c:v>
                </c:pt>
                <c:pt idx="3">
                  <c:v>2.5061897192444792E-2</c:v>
                </c:pt>
                <c:pt idx="4">
                  <c:v>2.5376276805226292E-2</c:v>
                </c:pt>
                <c:pt idx="5">
                  <c:v>2.5163411330435967E-2</c:v>
                </c:pt>
                <c:pt idx="6">
                  <c:v>2.5426283280385743E-2</c:v>
                </c:pt>
                <c:pt idx="7">
                  <c:v>2.5929688383239131E-2</c:v>
                </c:pt>
                <c:pt idx="8">
                  <c:v>2.5764239204442537E-2</c:v>
                </c:pt>
                <c:pt idx="9">
                  <c:v>2.5540067852816681E-2</c:v>
                </c:pt>
                <c:pt idx="10">
                  <c:v>2.5274370537004622E-2</c:v>
                </c:pt>
                <c:pt idx="11">
                  <c:v>2.5023355508025993E-2</c:v>
                </c:pt>
                <c:pt idx="12">
                  <c:v>2.5302559902118577E-2</c:v>
                </c:pt>
                <c:pt idx="13">
                  <c:v>2.493927516892579E-2</c:v>
                </c:pt>
                <c:pt idx="14">
                  <c:v>2.4946183366146388E-2</c:v>
                </c:pt>
                <c:pt idx="15">
                  <c:v>2.4508199843707227E-2</c:v>
                </c:pt>
                <c:pt idx="16">
                  <c:v>2.4168545249315429E-2</c:v>
                </c:pt>
                <c:pt idx="17">
                  <c:v>2.4555034805743888E-2</c:v>
                </c:pt>
                <c:pt idx="18">
                  <c:v>2.4933500999770156E-2</c:v>
                </c:pt>
                <c:pt idx="19">
                  <c:v>2.5223527774290291E-2</c:v>
                </c:pt>
                <c:pt idx="20">
                  <c:v>2.3127711193840387E-2</c:v>
                </c:pt>
                <c:pt idx="21">
                  <c:v>2.2895494922688383E-2</c:v>
                </c:pt>
                <c:pt idx="22">
                  <c:v>2.2846509857595752E-2</c:v>
                </c:pt>
                <c:pt idx="23">
                  <c:v>2.2690676554434411E-2</c:v>
                </c:pt>
                <c:pt idx="24">
                  <c:v>2.2763867807702211E-2</c:v>
                </c:pt>
                <c:pt idx="25">
                  <c:v>2.2440494625735441E-2</c:v>
                </c:pt>
                <c:pt idx="26">
                  <c:v>2.2334082130494089E-2</c:v>
                </c:pt>
                <c:pt idx="27">
                  <c:v>2.247785297120606E-2</c:v>
                </c:pt>
                <c:pt idx="28">
                  <c:v>2.2508938530517615E-2</c:v>
                </c:pt>
                <c:pt idx="29">
                  <c:v>2.2775830913008242E-2</c:v>
                </c:pt>
                <c:pt idx="30">
                  <c:v>2.2566657024536141E-2</c:v>
                </c:pt>
                <c:pt idx="31">
                  <c:v>2.2440818096235052E-2</c:v>
                </c:pt>
                <c:pt idx="32">
                  <c:v>2.2701950470452637E-2</c:v>
                </c:pt>
                <c:pt idx="33">
                  <c:v>2.2565320282642881E-2</c:v>
                </c:pt>
                <c:pt idx="34">
                  <c:v>2.2784818781986692E-2</c:v>
                </c:pt>
                <c:pt idx="35">
                  <c:v>2.2767809831477609E-2</c:v>
                </c:pt>
                <c:pt idx="36">
                  <c:v>2.2597922929292802E-2</c:v>
                </c:pt>
                <c:pt idx="37">
                  <c:v>2.2742848632159612E-2</c:v>
                </c:pt>
                <c:pt idx="38">
                  <c:v>2.2674115773706257E-2</c:v>
                </c:pt>
                <c:pt idx="39">
                  <c:v>2.2472990840883812E-2</c:v>
                </c:pt>
                <c:pt idx="40">
                  <c:v>2.3564698200677987E-2</c:v>
                </c:pt>
                <c:pt idx="41">
                  <c:v>2.3465402300138528E-2</c:v>
                </c:pt>
                <c:pt idx="42">
                  <c:v>2.3326973201487963E-2</c:v>
                </c:pt>
                <c:pt idx="43">
                  <c:v>2.3646497100028398E-2</c:v>
                </c:pt>
                <c:pt idx="44">
                  <c:v>2.3730401821372007E-2</c:v>
                </c:pt>
                <c:pt idx="45">
                  <c:v>2.3591684003664598E-2</c:v>
                </c:pt>
                <c:pt idx="46">
                  <c:v>2.3602928526676354E-2</c:v>
                </c:pt>
                <c:pt idx="47">
                  <c:v>2.3666658232973765E-2</c:v>
                </c:pt>
                <c:pt idx="48">
                  <c:v>2.3777688795758138E-2</c:v>
                </c:pt>
                <c:pt idx="49">
                  <c:v>2.3866921399492005E-2</c:v>
                </c:pt>
                <c:pt idx="50">
                  <c:v>2.4449275396155056E-2</c:v>
                </c:pt>
                <c:pt idx="51">
                  <c:v>2.5323456482591874E-2</c:v>
                </c:pt>
                <c:pt idx="52">
                  <c:v>2.6053957913441412E-2</c:v>
                </c:pt>
                <c:pt idx="53">
                  <c:v>2.5685964737065452E-2</c:v>
                </c:pt>
                <c:pt idx="54">
                  <c:v>2.5766671418104996E-2</c:v>
                </c:pt>
                <c:pt idx="55">
                  <c:v>2.5973379829424229E-2</c:v>
                </c:pt>
                <c:pt idx="56">
                  <c:v>2.5687836830775891E-2</c:v>
                </c:pt>
                <c:pt idx="57">
                  <c:v>2.5709046715607756E-2</c:v>
                </c:pt>
                <c:pt idx="58">
                  <c:v>2.5772149881506282E-2</c:v>
                </c:pt>
                <c:pt idx="59">
                  <c:v>2.5621132989018892E-2</c:v>
                </c:pt>
                <c:pt idx="60">
                  <c:v>2.5673039806091202E-2</c:v>
                </c:pt>
                <c:pt idx="61">
                  <c:v>2.604401519948581E-2</c:v>
                </c:pt>
                <c:pt idx="62">
                  <c:v>2.7260002817367252E-2</c:v>
                </c:pt>
                <c:pt idx="63">
                  <c:v>2.3246596861783639E-2</c:v>
                </c:pt>
                <c:pt idx="64">
                  <c:v>2.3756526094157876E-2</c:v>
                </c:pt>
                <c:pt idx="65">
                  <c:v>2.3475262265359783E-2</c:v>
                </c:pt>
                <c:pt idx="66">
                  <c:v>2.4965503680376651E-2</c:v>
                </c:pt>
                <c:pt idx="67">
                  <c:v>2.425422901589272E-2</c:v>
                </c:pt>
                <c:pt idx="68">
                  <c:v>2.3751520488011602E-2</c:v>
                </c:pt>
                <c:pt idx="69">
                  <c:v>2.3849289428857806E-2</c:v>
                </c:pt>
                <c:pt idx="70">
                  <c:v>2.3987709805759681E-2</c:v>
                </c:pt>
                <c:pt idx="71">
                  <c:v>2.4407419174085981E-2</c:v>
                </c:pt>
                <c:pt idx="72">
                  <c:v>2.6209484999158827E-2</c:v>
                </c:pt>
                <c:pt idx="73">
                  <c:v>2.6370633464535002E-2</c:v>
                </c:pt>
                <c:pt idx="74">
                  <c:v>2.6051121564342042E-2</c:v>
                </c:pt>
                <c:pt idx="75">
                  <c:v>2.477696067947496E-2</c:v>
                </c:pt>
                <c:pt idx="76">
                  <c:v>2.6026933745727596E-2</c:v>
                </c:pt>
                <c:pt idx="77">
                  <c:v>2.5728616532346388E-2</c:v>
                </c:pt>
                <c:pt idx="78">
                  <c:v>2.6463614281812011E-2</c:v>
                </c:pt>
                <c:pt idx="79">
                  <c:v>2.6348917714410502E-2</c:v>
                </c:pt>
                <c:pt idx="80">
                  <c:v>2.6570513337046759E-2</c:v>
                </c:pt>
                <c:pt idx="81">
                  <c:v>2.6087756342011145E-2</c:v>
                </c:pt>
                <c:pt idx="82">
                  <c:v>2.1762644356366531E-2</c:v>
                </c:pt>
                <c:pt idx="83">
                  <c:v>2.1928663902432328E-2</c:v>
                </c:pt>
                <c:pt idx="84">
                  <c:v>2.2262871367444016E-2</c:v>
                </c:pt>
                <c:pt idx="85">
                  <c:v>2.2295706424610515E-2</c:v>
                </c:pt>
                <c:pt idx="86">
                  <c:v>2.2505264363288008E-2</c:v>
                </c:pt>
                <c:pt idx="87">
                  <c:v>2.2448818794207091E-2</c:v>
                </c:pt>
                <c:pt idx="88">
                  <c:v>2.2686587928198481E-2</c:v>
                </c:pt>
                <c:pt idx="89">
                  <c:v>2.268106583338354E-2</c:v>
                </c:pt>
                <c:pt idx="90">
                  <c:v>2.2793882427808176E-2</c:v>
                </c:pt>
                <c:pt idx="91">
                  <c:v>2.2917923774579893E-2</c:v>
                </c:pt>
                <c:pt idx="92">
                  <c:v>2.2918965030250912E-2</c:v>
                </c:pt>
                <c:pt idx="93">
                  <c:v>2.3105082172211289E-2</c:v>
                </c:pt>
                <c:pt idx="94">
                  <c:v>2.2888735037767251E-2</c:v>
                </c:pt>
                <c:pt idx="95">
                  <c:v>2.3044459395145867E-2</c:v>
                </c:pt>
                <c:pt idx="96">
                  <c:v>2.2990810224198351E-2</c:v>
                </c:pt>
                <c:pt idx="97">
                  <c:v>2.2911532527328547E-2</c:v>
                </c:pt>
                <c:pt idx="98">
                  <c:v>2.2889036877451224E-2</c:v>
                </c:pt>
                <c:pt idx="99">
                  <c:v>2.3241436989090671E-2</c:v>
                </c:pt>
                <c:pt idx="100">
                  <c:v>2.3070231389334041E-2</c:v>
                </c:pt>
                <c:pt idx="101">
                  <c:v>2.3062603290766197E-2</c:v>
                </c:pt>
                <c:pt idx="102">
                  <c:v>2.2920150402018141E-2</c:v>
                </c:pt>
                <c:pt idx="103">
                  <c:v>2.2441821224130402E-2</c:v>
                </c:pt>
                <c:pt idx="104">
                  <c:v>2.2992838367261681E-2</c:v>
                </c:pt>
                <c:pt idx="105">
                  <c:v>2.2595853556672811E-2</c:v>
                </c:pt>
                <c:pt idx="106">
                  <c:v>2.3125348293756176E-2</c:v>
                </c:pt>
                <c:pt idx="107">
                  <c:v>2.2963518022904885E-2</c:v>
                </c:pt>
                <c:pt idx="108">
                  <c:v>2.2773207076978122E-2</c:v>
                </c:pt>
                <c:pt idx="109">
                  <c:v>2.2569970991756942E-2</c:v>
                </c:pt>
                <c:pt idx="110">
                  <c:v>2.2327266736594152E-2</c:v>
                </c:pt>
                <c:pt idx="111">
                  <c:v>2.2306247345768592E-2</c:v>
                </c:pt>
                <c:pt idx="112">
                  <c:v>2.2428479237082327E-2</c:v>
                </c:pt>
                <c:pt idx="113">
                  <c:v>2.2100834127265042E-2</c:v>
                </c:pt>
                <c:pt idx="114">
                  <c:v>2.2163934190468509E-2</c:v>
                </c:pt>
                <c:pt idx="115">
                  <c:v>2.2048323762711451E-2</c:v>
                </c:pt>
                <c:pt idx="116">
                  <c:v>2.2229711413405219E-2</c:v>
                </c:pt>
                <c:pt idx="117">
                  <c:v>2.2580901462689092E-2</c:v>
                </c:pt>
                <c:pt idx="118">
                  <c:v>2.1911867622338252E-2</c:v>
                </c:pt>
                <c:pt idx="119">
                  <c:v>2.2217748668602825E-2</c:v>
                </c:pt>
                <c:pt idx="120">
                  <c:v>2.2263619456225493E-2</c:v>
                </c:pt>
                <c:pt idx="121">
                  <c:v>2.2369542594446342E-2</c:v>
                </c:pt>
                <c:pt idx="122">
                  <c:v>2.2373287065511737E-2</c:v>
                </c:pt>
                <c:pt idx="123">
                  <c:v>2.2559838950477612E-2</c:v>
                </c:pt>
                <c:pt idx="124">
                  <c:v>2.2412572892951201E-2</c:v>
                </c:pt>
                <c:pt idx="125">
                  <c:v>2.3040713418916371E-2</c:v>
                </c:pt>
                <c:pt idx="126">
                  <c:v>2.5823898205348781E-2</c:v>
                </c:pt>
                <c:pt idx="127">
                  <c:v>2.4990979842513441E-2</c:v>
                </c:pt>
                <c:pt idx="128">
                  <c:v>2.5492413501130004E-2</c:v>
                </c:pt>
                <c:pt idx="129">
                  <c:v>2.5946220204454886E-2</c:v>
                </c:pt>
                <c:pt idx="130">
                  <c:v>2.6108083015114684E-2</c:v>
                </c:pt>
                <c:pt idx="131">
                  <c:v>2.6193342205873962E-2</c:v>
                </c:pt>
                <c:pt idx="132">
                  <c:v>2.6564656772323756E-2</c:v>
                </c:pt>
                <c:pt idx="133">
                  <c:v>2.6821070400420224E-2</c:v>
                </c:pt>
                <c:pt idx="134">
                  <c:v>2.6731823887726939E-2</c:v>
                </c:pt>
                <c:pt idx="135">
                  <c:v>2.6580015691664852E-2</c:v>
                </c:pt>
                <c:pt idx="136">
                  <c:v>2.6449519774530052E-2</c:v>
                </c:pt>
                <c:pt idx="137">
                  <c:v>2.6043804790833611E-2</c:v>
                </c:pt>
                <c:pt idx="138">
                  <c:v>2.5875544269955492E-2</c:v>
                </c:pt>
                <c:pt idx="139">
                  <c:v>2.5751345888679208E-2</c:v>
                </c:pt>
                <c:pt idx="140">
                  <c:v>2.5890551725708068E-2</c:v>
                </c:pt>
                <c:pt idx="141">
                  <c:v>2.5798175186846756E-2</c:v>
                </c:pt>
                <c:pt idx="142">
                  <c:v>2.5725478168117686E-2</c:v>
                </c:pt>
                <c:pt idx="143">
                  <c:v>2.6027599437715192E-2</c:v>
                </c:pt>
                <c:pt idx="144">
                  <c:v>2.8022702026322011E-2</c:v>
                </c:pt>
                <c:pt idx="145">
                  <c:v>2.8220850620722642E-2</c:v>
                </c:pt>
                <c:pt idx="146">
                  <c:v>2.3118573020241024E-2</c:v>
                </c:pt>
                <c:pt idx="147">
                  <c:v>2.3319818410000092E-2</c:v>
                </c:pt>
                <c:pt idx="148">
                  <c:v>2.3407269751282465E-2</c:v>
                </c:pt>
                <c:pt idx="149">
                  <c:v>2.3293227190094409E-2</c:v>
                </c:pt>
                <c:pt idx="150">
                  <c:v>2.3265211116241316E-2</c:v>
                </c:pt>
                <c:pt idx="151">
                  <c:v>2.3277721406244012E-2</c:v>
                </c:pt>
                <c:pt idx="152">
                  <c:v>2.3287435238225272E-2</c:v>
                </c:pt>
                <c:pt idx="153">
                  <c:v>2.3162140868162075E-2</c:v>
                </c:pt>
                <c:pt idx="154">
                  <c:v>2.3107216512915692E-2</c:v>
                </c:pt>
                <c:pt idx="155">
                  <c:v>2.3548134084060889E-2</c:v>
                </c:pt>
                <c:pt idx="156">
                  <c:v>2.3404718061099002E-2</c:v>
                </c:pt>
                <c:pt idx="157">
                  <c:v>2.3348632449204151E-2</c:v>
                </c:pt>
                <c:pt idx="158">
                  <c:v>2.3372719570197091E-2</c:v>
                </c:pt>
                <c:pt idx="159">
                  <c:v>2.3366567703428587E-2</c:v>
                </c:pt>
                <c:pt idx="160">
                  <c:v>2.3371712863444291E-2</c:v>
                </c:pt>
                <c:pt idx="161">
                  <c:v>2.3198851037910133E-2</c:v>
                </c:pt>
                <c:pt idx="162">
                  <c:v>2.3224470232886815E-2</c:v>
                </c:pt>
                <c:pt idx="163">
                  <c:v>2.3033727834805392E-2</c:v>
                </c:pt>
                <c:pt idx="164">
                  <c:v>2.2902321131606153E-2</c:v>
                </c:pt>
                <c:pt idx="165">
                  <c:v>2.2625259360679252E-2</c:v>
                </c:pt>
                <c:pt idx="166">
                  <c:v>2.2438265492821817E-2</c:v>
                </c:pt>
                <c:pt idx="167">
                  <c:v>2.2581243229391694E-2</c:v>
                </c:pt>
                <c:pt idx="168">
                  <c:v>2.2458302286292416E-2</c:v>
                </c:pt>
                <c:pt idx="169">
                  <c:v>2.2884980517007852E-2</c:v>
                </c:pt>
                <c:pt idx="170">
                  <c:v>2.2957812734267696E-2</c:v>
                </c:pt>
                <c:pt idx="171">
                  <c:v>2.3292505815895106E-2</c:v>
                </c:pt>
                <c:pt idx="172">
                  <c:v>2.370729315505242E-2</c:v>
                </c:pt>
                <c:pt idx="173">
                  <c:v>2.3595391394530787E-2</c:v>
                </c:pt>
                <c:pt idx="174">
                  <c:v>2.3963756599064048E-2</c:v>
                </c:pt>
                <c:pt idx="175">
                  <c:v>2.4246140549090616E-2</c:v>
                </c:pt>
                <c:pt idx="176">
                  <c:v>2.4245472733437648E-2</c:v>
                </c:pt>
                <c:pt idx="177">
                  <c:v>2.4102188938091577E-2</c:v>
                </c:pt>
                <c:pt idx="178">
                  <c:v>2.425251031779874E-2</c:v>
                </c:pt>
                <c:pt idx="179">
                  <c:v>2.4374374646752843E-2</c:v>
                </c:pt>
                <c:pt idx="180">
                  <c:v>2.4566450601510165E-2</c:v>
                </c:pt>
                <c:pt idx="181">
                  <c:v>2.4276270994059452E-2</c:v>
                </c:pt>
                <c:pt idx="182">
                  <c:v>2.4076910039238359E-2</c:v>
                </c:pt>
                <c:pt idx="183">
                  <c:v>2.4322706947047763E-2</c:v>
                </c:pt>
                <c:pt idx="184">
                  <c:v>2.4811217732256453E-2</c:v>
                </c:pt>
                <c:pt idx="185">
                  <c:v>2.4664602461488196E-2</c:v>
                </c:pt>
                <c:pt idx="186">
                  <c:v>2.5179903297374656E-2</c:v>
                </c:pt>
                <c:pt idx="187">
                  <c:v>2.5080307727591258E-2</c:v>
                </c:pt>
                <c:pt idx="188">
                  <c:v>2.4803140993678616E-2</c:v>
                </c:pt>
                <c:pt idx="189">
                  <c:v>2.4769777017212682E-2</c:v>
                </c:pt>
                <c:pt idx="190">
                  <c:v>2.4597132671012052E-2</c:v>
                </c:pt>
                <c:pt idx="191">
                  <c:v>2.4351505468209612E-2</c:v>
                </c:pt>
                <c:pt idx="192">
                  <c:v>2.4004761936155038E-2</c:v>
                </c:pt>
                <c:pt idx="193">
                  <c:v>2.4190605553462849E-2</c:v>
                </c:pt>
                <c:pt idx="194">
                  <c:v>2.4046346596737392E-2</c:v>
                </c:pt>
                <c:pt idx="195">
                  <c:v>2.3949717986036012E-2</c:v>
                </c:pt>
                <c:pt idx="196">
                  <c:v>2.4059001186358116E-2</c:v>
                </c:pt>
                <c:pt idx="197">
                  <c:v>2.4247403742587288E-2</c:v>
                </c:pt>
                <c:pt idx="198">
                  <c:v>2.4162248040172508E-2</c:v>
                </c:pt>
                <c:pt idx="199">
                  <c:v>2.387198675724661E-2</c:v>
                </c:pt>
                <c:pt idx="200">
                  <c:v>2.3339272299928281E-2</c:v>
                </c:pt>
                <c:pt idx="201">
                  <c:v>2.3611699159449172E-2</c:v>
                </c:pt>
                <c:pt idx="202">
                  <c:v>2.3443214437546451E-2</c:v>
                </c:pt>
                <c:pt idx="203">
                  <c:v>2.3442652891144677E-2</c:v>
                </c:pt>
                <c:pt idx="204">
                  <c:v>2.3571582164379656E-2</c:v>
                </c:pt>
                <c:pt idx="205">
                  <c:v>2.3508137003285991E-2</c:v>
                </c:pt>
                <c:pt idx="206">
                  <c:v>2.366636210372644E-2</c:v>
                </c:pt>
                <c:pt idx="207">
                  <c:v>2.377503158815825E-2</c:v>
                </c:pt>
                <c:pt idx="208">
                  <c:v>2.3689695864516691E-2</c:v>
                </c:pt>
                <c:pt idx="209">
                  <c:v>2.3669948059292546E-2</c:v>
                </c:pt>
                <c:pt idx="210">
                  <c:v>2.3921150652792628E-2</c:v>
                </c:pt>
                <c:pt idx="211">
                  <c:v>2.3347496969001038E-2</c:v>
                </c:pt>
                <c:pt idx="212">
                  <c:v>2.3431495081235602E-2</c:v>
                </c:pt>
                <c:pt idx="213">
                  <c:v>2.3587309191665132E-2</c:v>
                </c:pt>
                <c:pt idx="214">
                  <c:v>2.3375613104113492E-2</c:v>
                </c:pt>
                <c:pt idx="215">
                  <c:v>2.3364673043859238E-2</c:v>
                </c:pt>
                <c:pt idx="216">
                  <c:v>2.3427584616512103E-2</c:v>
                </c:pt>
                <c:pt idx="217">
                  <c:v>2.3402031965001943E-2</c:v>
                </c:pt>
                <c:pt idx="218">
                  <c:v>2.3004649072306111E-2</c:v>
                </c:pt>
                <c:pt idx="219">
                  <c:v>2.3118307157056293E-2</c:v>
                </c:pt>
                <c:pt idx="220">
                  <c:v>2.3172388242401278E-2</c:v>
                </c:pt>
                <c:pt idx="221">
                  <c:v>2.3193686749447173E-2</c:v>
                </c:pt>
                <c:pt idx="222">
                  <c:v>2.3330262442805692E-2</c:v>
                </c:pt>
                <c:pt idx="223">
                  <c:v>2.3342369699528166E-2</c:v>
                </c:pt>
                <c:pt idx="224">
                  <c:v>2.3318761002620397E-2</c:v>
                </c:pt>
                <c:pt idx="225">
                  <c:v>2.3027202361685546E-2</c:v>
                </c:pt>
                <c:pt idx="226">
                  <c:v>2.3115479269208969E-2</c:v>
                </c:pt>
                <c:pt idx="227">
                  <c:v>2.2897403083912058E-2</c:v>
                </c:pt>
                <c:pt idx="228">
                  <c:v>2.256109895584598E-2</c:v>
                </c:pt>
                <c:pt idx="229">
                  <c:v>2.2708729650164391E-2</c:v>
                </c:pt>
                <c:pt idx="230">
                  <c:v>2.2764224133839328E-2</c:v>
                </c:pt>
                <c:pt idx="231">
                  <c:v>2.2726174951505772E-2</c:v>
                </c:pt>
                <c:pt idx="232">
                  <c:v>2.21424326592124E-2</c:v>
                </c:pt>
                <c:pt idx="233">
                  <c:v>2.2488560986615412E-2</c:v>
                </c:pt>
                <c:pt idx="234">
                  <c:v>2.2230323635158401E-2</c:v>
                </c:pt>
                <c:pt idx="235">
                  <c:v>2.187728693393589E-2</c:v>
                </c:pt>
                <c:pt idx="236">
                  <c:v>2.1984375867596016E-2</c:v>
                </c:pt>
                <c:pt idx="237">
                  <c:v>2.1938054333035927E-2</c:v>
                </c:pt>
                <c:pt idx="238">
                  <c:v>2.264154418894429E-2</c:v>
                </c:pt>
                <c:pt idx="239">
                  <c:v>2.2896291181660616E-2</c:v>
                </c:pt>
                <c:pt idx="240">
                  <c:v>2.3406225324329656E-2</c:v>
                </c:pt>
                <c:pt idx="241">
                  <c:v>2.4069690091435118E-2</c:v>
                </c:pt>
                <c:pt idx="242">
                  <c:v>2.3994005319818199E-2</c:v>
                </c:pt>
                <c:pt idx="243">
                  <c:v>2.3958337310765312E-2</c:v>
                </c:pt>
                <c:pt idx="244">
                  <c:v>2.4227837005618806E-2</c:v>
                </c:pt>
                <c:pt idx="245">
                  <c:v>2.4424659993806577E-2</c:v>
                </c:pt>
                <c:pt idx="246">
                  <c:v>2.478209576368675E-2</c:v>
                </c:pt>
                <c:pt idx="247">
                  <c:v>2.5370407591632171E-2</c:v>
                </c:pt>
                <c:pt idx="248">
                  <c:v>2.4822010195648739E-2</c:v>
                </c:pt>
                <c:pt idx="249">
                  <c:v>2.490872765674507E-2</c:v>
                </c:pt>
                <c:pt idx="250">
                  <c:v>2.5163914579127224E-2</c:v>
                </c:pt>
                <c:pt idx="251">
                  <c:v>2.4824898650472632E-2</c:v>
                </c:pt>
                <c:pt idx="252">
                  <c:v>2.1402063437506051E-2</c:v>
                </c:pt>
                <c:pt idx="253">
                  <c:v>2.1342353284527056E-2</c:v>
                </c:pt>
                <c:pt idx="254">
                  <c:v>2.1405734012405052E-2</c:v>
                </c:pt>
                <c:pt idx="255">
                  <c:v>2.1758417922625492E-2</c:v>
                </c:pt>
                <c:pt idx="256">
                  <c:v>2.1870160056466487E-2</c:v>
                </c:pt>
                <c:pt idx="257">
                  <c:v>2.1793351638849795E-2</c:v>
                </c:pt>
                <c:pt idx="258">
                  <c:v>2.1918851272185118E-2</c:v>
                </c:pt>
                <c:pt idx="259">
                  <c:v>2.2079494863418259E-2</c:v>
                </c:pt>
                <c:pt idx="260">
                  <c:v>2.1897447145634012E-2</c:v>
                </c:pt>
                <c:pt idx="261">
                  <c:v>2.2449929539312012E-2</c:v>
                </c:pt>
                <c:pt idx="262">
                  <c:v>2.2831535501967627E-2</c:v>
                </c:pt>
                <c:pt idx="263">
                  <c:v>2.259406649169093E-2</c:v>
                </c:pt>
                <c:pt idx="264">
                  <c:v>2.2466791413114882E-2</c:v>
                </c:pt>
                <c:pt idx="265">
                  <c:v>2.191040875413677E-2</c:v>
                </c:pt>
                <c:pt idx="266">
                  <c:v>2.1957211148997541E-2</c:v>
                </c:pt>
                <c:pt idx="267">
                  <c:v>2.1925156683781609E-2</c:v>
                </c:pt>
                <c:pt idx="268">
                  <c:v>2.1977551433111385E-2</c:v>
                </c:pt>
                <c:pt idx="269">
                  <c:v>2.1656327035475816E-2</c:v>
                </c:pt>
                <c:pt idx="270">
                  <c:v>2.1607194258787911E-2</c:v>
                </c:pt>
                <c:pt idx="271">
                  <c:v>2.1717430250126478E-2</c:v>
                </c:pt>
                <c:pt idx="272">
                  <c:v>2.1645853763644612E-2</c:v>
                </c:pt>
                <c:pt idx="273">
                  <c:v>2.0068590066508237E-2</c:v>
                </c:pt>
                <c:pt idx="274">
                  <c:v>1.9802503368390723E-2</c:v>
                </c:pt>
                <c:pt idx="275">
                  <c:v>1.9979186842378201E-2</c:v>
                </c:pt>
                <c:pt idx="276">
                  <c:v>1.9926624323723129E-2</c:v>
                </c:pt>
                <c:pt idx="277">
                  <c:v>2.066139033439909E-2</c:v>
                </c:pt>
                <c:pt idx="278">
                  <c:v>2.0734006281772431E-2</c:v>
                </c:pt>
                <c:pt idx="279">
                  <c:v>2.0773775679476254E-2</c:v>
                </c:pt>
                <c:pt idx="280">
                  <c:v>2.0853795651878056E-2</c:v>
                </c:pt>
                <c:pt idx="281">
                  <c:v>2.0928142214200026E-2</c:v>
                </c:pt>
                <c:pt idx="282">
                  <c:v>2.0435383053770673E-2</c:v>
                </c:pt>
                <c:pt idx="283">
                  <c:v>2.0237467374388481E-2</c:v>
                </c:pt>
                <c:pt idx="284">
                  <c:v>2.0116370307478426E-2</c:v>
                </c:pt>
                <c:pt idx="285">
                  <c:v>2.0579364113182209E-2</c:v>
                </c:pt>
                <c:pt idx="286">
                  <c:v>2.059925176646921E-2</c:v>
                </c:pt>
                <c:pt idx="287">
                  <c:v>2.042542799951743E-2</c:v>
                </c:pt>
                <c:pt idx="288">
                  <c:v>2.0324318043015151E-2</c:v>
                </c:pt>
                <c:pt idx="289">
                  <c:v>2.0246277194740286E-2</c:v>
                </c:pt>
                <c:pt idx="290">
                  <c:v>2.0281919820574881E-2</c:v>
                </c:pt>
                <c:pt idx="291">
                  <c:v>2.0334066295609372E-2</c:v>
                </c:pt>
                <c:pt idx="292">
                  <c:v>2.0755926050249875E-2</c:v>
                </c:pt>
                <c:pt idx="293">
                  <c:v>2.0447730309331662E-2</c:v>
                </c:pt>
                <c:pt idx="294">
                  <c:v>2.0974485849985978E-2</c:v>
                </c:pt>
                <c:pt idx="295">
                  <c:v>2.085928967761386E-2</c:v>
                </c:pt>
                <c:pt idx="296">
                  <c:v>2.1341285678285412E-2</c:v>
                </c:pt>
                <c:pt idx="297">
                  <c:v>2.1437998966315392E-2</c:v>
                </c:pt>
                <c:pt idx="298">
                  <c:v>2.1352397020012452E-2</c:v>
                </c:pt>
                <c:pt idx="299">
                  <c:v>2.1297286128860216E-2</c:v>
                </c:pt>
                <c:pt idx="300">
                  <c:v>2.1350467731593558E-2</c:v>
                </c:pt>
                <c:pt idx="301">
                  <c:v>2.1146697883155482E-2</c:v>
                </c:pt>
                <c:pt idx="302">
                  <c:v>2.0343075006117251E-2</c:v>
                </c:pt>
                <c:pt idx="303">
                  <c:v>2.0384282119855476E-2</c:v>
                </c:pt>
                <c:pt idx="304">
                  <c:v>2.0202587526542592E-2</c:v>
                </c:pt>
                <c:pt idx="305">
                  <c:v>2.0119112960282407E-2</c:v>
                </c:pt>
                <c:pt idx="306">
                  <c:v>2.053415365352225E-2</c:v>
                </c:pt>
                <c:pt idx="307">
                  <c:v>2.0565723507497378E-2</c:v>
                </c:pt>
                <c:pt idx="308">
                  <c:v>2.0275947236461006E-2</c:v>
                </c:pt>
                <c:pt idx="309">
                  <c:v>2.050311557362804E-2</c:v>
                </c:pt>
                <c:pt idx="310">
                  <c:v>2.0613902466166609E-2</c:v>
                </c:pt>
                <c:pt idx="311">
                  <c:v>2.0701783714557932E-2</c:v>
                </c:pt>
                <c:pt idx="312">
                  <c:v>2.1525682148346766E-2</c:v>
                </c:pt>
                <c:pt idx="313">
                  <c:v>2.1963633098646931E-2</c:v>
                </c:pt>
                <c:pt idx="314">
                  <c:v>2.2293626426812804E-2</c:v>
                </c:pt>
                <c:pt idx="315">
                  <c:v>2.1924945876495652E-2</c:v>
                </c:pt>
                <c:pt idx="316">
                  <c:v>2.1293872296372484E-2</c:v>
                </c:pt>
                <c:pt idx="317">
                  <c:v>2.0644519485705524E-2</c:v>
                </c:pt>
                <c:pt idx="318">
                  <c:v>2.0277839136476211E-2</c:v>
                </c:pt>
                <c:pt idx="319">
                  <c:v>2.0335391175235192E-2</c:v>
                </c:pt>
                <c:pt idx="320">
                  <c:v>2.0208321021787608E-2</c:v>
                </c:pt>
                <c:pt idx="321">
                  <c:v>2.012169067889806E-2</c:v>
                </c:pt>
                <c:pt idx="322">
                  <c:v>2.0173045623407663E-2</c:v>
                </c:pt>
                <c:pt idx="323">
                  <c:v>2.0035925177024891E-2</c:v>
                </c:pt>
                <c:pt idx="324">
                  <c:v>1.980634088835477E-2</c:v>
                </c:pt>
                <c:pt idx="325">
                  <c:v>1.9671842515576899E-2</c:v>
                </c:pt>
                <c:pt idx="326">
                  <c:v>2.01672305105184E-2</c:v>
                </c:pt>
                <c:pt idx="327">
                  <c:v>2.0036955952818281E-2</c:v>
                </c:pt>
                <c:pt idx="328">
                  <c:v>1.9896417703741291E-2</c:v>
                </c:pt>
                <c:pt idx="329">
                  <c:v>2.0019281381964446E-2</c:v>
                </c:pt>
                <c:pt idx="330">
                  <c:v>2.0085634357760031E-2</c:v>
                </c:pt>
                <c:pt idx="331">
                  <c:v>1.9933334245990853E-2</c:v>
                </c:pt>
                <c:pt idx="332">
                  <c:v>1.9855586939662929E-2</c:v>
                </c:pt>
                <c:pt idx="333">
                  <c:v>1.9821298511013843E-2</c:v>
                </c:pt>
                <c:pt idx="334">
                  <c:v>2.0277123174189216E-2</c:v>
                </c:pt>
                <c:pt idx="335">
                  <c:v>2.019093948044175E-2</c:v>
                </c:pt>
                <c:pt idx="336">
                  <c:v>2.0104131968513031E-2</c:v>
                </c:pt>
                <c:pt idx="337">
                  <c:v>2.0131873242054291E-2</c:v>
                </c:pt>
                <c:pt idx="338">
                  <c:v>1.9940158469796691E-2</c:v>
                </c:pt>
                <c:pt idx="339">
                  <c:v>1.9901596047707235E-2</c:v>
                </c:pt>
                <c:pt idx="340">
                  <c:v>1.9818889441191801E-2</c:v>
                </c:pt>
                <c:pt idx="341">
                  <c:v>1.988904831090638E-2</c:v>
                </c:pt>
                <c:pt idx="342">
                  <c:v>1.9902969833225904E-2</c:v>
                </c:pt>
                <c:pt idx="343">
                  <c:v>1.9737812463697921E-2</c:v>
                </c:pt>
                <c:pt idx="344">
                  <c:v>1.9829861119152789E-2</c:v>
                </c:pt>
                <c:pt idx="345">
                  <c:v>1.9909450996233247E-2</c:v>
                </c:pt>
                <c:pt idx="346">
                  <c:v>1.9854759966900396E-2</c:v>
                </c:pt>
                <c:pt idx="347">
                  <c:v>1.9859991350459742E-2</c:v>
                </c:pt>
                <c:pt idx="348">
                  <c:v>1.9687658106338116E-2</c:v>
                </c:pt>
                <c:pt idx="349">
                  <c:v>1.9664957163800421E-2</c:v>
                </c:pt>
                <c:pt idx="350">
                  <c:v>1.9895254291302747E-2</c:v>
                </c:pt>
                <c:pt idx="351">
                  <c:v>1.9868611454452303E-2</c:v>
                </c:pt>
                <c:pt idx="352">
                  <c:v>1.9833769326617626E-2</c:v>
                </c:pt>
                <c:pt idx="353">
                  <c:v>1.9838306505430323E-2</c:v>
                </c:pt>
                <c:pt idx="354">
                  <c:v>1.9846013590102643E-2</c:v>
                </c:pt>
                <c:pt idx="355">
                  <c:v>1.9886792718401203E-2</c:v>
                </c:pt>
                <c:pt idx="356">
                  <c:v>2.1208114300651681E-2</c:v>
                </c:pt>
                <c:pt idx="357">
                  <c:v>2.1064255390482973E-2</c:v>
                </c:pt>
                <c:pt idx="358">
                  <c:v>2.0876975365205764E-2</c:v>
                </c:pt>
                <c:pt idx="359">
                  <c:v>2.0754850285209951E-2</c:v>
                </c:pt>
                <c:pt idx="360">
                  <c:v>2.0734484101259398E-2</c:v>
                </c:pt>
                <c:pt idx="361">
                  <c:v>2.0633513791455612E-2</c:v>
                </c:pt>
                <c:pt idx="362">
                  <c:v>2.0713549561933192E-2</c:v>
                </c:pt>
                <c:pt idx="363">
                  <c:v>2.0382888385646013E-2</c:v>
                </c:pt>
                <c:pt idx="364">
                  <c:v>2.0113399969832867E-2</c:v>
                </c:pt>
                <c:pt idx="365">
                  <c:v>2.0085998990409491E-2</c:v>
                </c:pt>
                <c:pt idx="366">
                  <c:v>2.0043189992557026E-2</c:v>
                </c:pt>
                <c:pt idx="367">
                  <c:v>2.0090889794814909E-2</c:v>
                </c:pt>
                <c:pt idx="368">
                  <c:v>2.0194729532379239E-2</c:v>
                </c:pt>
                <c:pt idx="369">
                  <c:v>2.0044694846575232E-2</c:v>
                </c:pt>
                <c:pt idx="370">
                  <c:v>2.0050883360680508E-2</c:v>
                </c:pt>
                <c:pt idx="371">
                  <c:v>2.0085361457564083E-2</c:v>
                </c:pt>
                <c:pt idx="372">
                  <c:v>2.0022922550933436E-2</c:v>
                </c:pt>
                <c:pt idx="373">
                  <c:v>1.9792564346838074E-2</c:v>
                </c:pt>
                <c:pt idx="374">
                  <c:v>1.9817441731466209E-2</c:v>
                </c:pt>
                <c:pt idx="375">
                  <c:v>1.9782119291167109E-2</c:v>
                </c:pt>
                <c:pt idx="376">
                  <c:v>1.916320161473151E-2</c:v>
                </c:pt>
                <c:pt idx="377">
                  <c:v>2.0565240588965465E-2</c:v>
                </c:pt>
                <c:pt idx="378">
                  <c:v>2.0556259162763341E-2</c:v>
                </c:pt>
                <c:pt idx="379">
                  <c:v>2.0397634075822971E-2</c:v>
                </c:pt>
                <c:pt idx="380">
                  <c:v>2.0516132284125611E-2</c:v>
                </c:pt>
                <c:pt idx="381">
                  <c:v>2.0551206583604618E-2</c:v>
                </c:pt>
                <c:pt idx="382">
                  <c:v>2.0098922109762041E-2</c:v>
                </c:pt>
                <c:pt idx="383">
                  <c:v>2.0119143090989982E-2</c:v>
                </c:pt>
                <c:pt idx="384">
                  <c:v>1.9989080077629041E-2</c:v>
                </c:pt>
                <c:pt idx="385">
                  <c:v>2.0045936623696269E-2</c:v>
                </c:pt>
                <c:pt idx="386">
                  <c:v>2.0028253062702277E-2</c:v>
                </c:pt>
                <c:pt idx="387">
                  <c:v>1.999644934446981E-2</c:v>
                </c:pt>
                <c:pt idx="388">
                  <c:v>1.9854106882502123E-2</c:v>
                </c:pt>
                <c:pt idx="389">
                  <c:v>1.9838286769896723E-2</c:v>
                </c:pt>
                <c:pt idx="390">
                  <c:v>1.9770574371534736E-2</c:v>
                </c:pt>
                <c:pt idx="391">
                  <c:v>1.976684165251133E-2</c:v>
                </c:pt>
                <c:pt idx="392">
                  <c:v>1.9864344791538244E-2</c:v>
                </c:pt>
                <c:pt idx="393">
                  <c:v>1.9843835599462147E-2</c:v>
                </c:pt>
                <c:pt idx="394">
                  <c:v>1.9786295805258501E-2</c:v>
                </c:pt>
                <c:pt idx="395">
                  <c:v>1.9810221506328034E-2</c:v>
                </c:pt>
                <c:pt idx="396">
                  <c:v>1.9613201447852505E-2</c:v>
                </c:pt>
                <c:pt idx="397">
                  <c:v>1.9529843273930883E-2</c:v>
                </c:pt>
                <c:pt idx="398">
                  <c:v>2.1041787809795452E-2</c:v>
                </c:pt>
                <c:pt idx="399">
                  <c:v>2.0752690191276603E-2</c:v>
                </c:pt>
                <c:pt idx="400">
                  <c:v>2.0535040756596411E-2</c:v>
                </c:pt>
                <c:pt idx="401">
                  <c:v>2.0347312950280801E-2</c:v>
                </c:pt>
                <c:pt idx="402">
                  <c:v>2.0230853018068241E-2</c:v>
                </c:pt>
                <c:pt idx="403">
                  <c:v>2.0098538687834282E-2</c:v>
                </c:pt>
                <c:pt idx="404">
                  <c:v>2.003224281836101E-2</c:v>
                </c:pt>
                <c:pt idx="405">
                  <c:v>1.9829363994915881E-2</c:v>
                </c:pt>
                <c:pt idx="406">
                  <c:v>1.9728043419801791E-2</c:v>
                </c:pt>
                <c:pt idx="407">
                  <c:v>1.9596963127110137E-2</c:v>
                </c:pt>
                <c:pt idx="408">
                  <c:v>1.9663011759686624E-2</c:v>
                </c:pt>
                <c:pt idx="409">
                  <c:v>1.9832035101459585E-2</c:v>
                </c:pt>
                <c:pt idx="410">
                  <c:v>1.9821464971517683E-2</c:v>
                </c:pt>
                <c:pt idx="411">
                  <c:v>1.9775024583899067E-2</c:v>
                </c:pt>
                <c:pt idx="412">
                  <c:v>1.9849060137525763E-2</c:v>
                </c:pt>
                <c:pt idx="413">
                  <c:v>1.9845999571068001E-2</c:v>
                </c:pt>
                <c:pt idx="414">
                  <c:v>1.9781312723013381E-2</c:v>
                </c:pt>
                <c:pt idx="415">
                  <c:v>1.9709969631238604E-2</c:v>
                </c:pt>
                <c:pt idx="416">
                  <c:v>1.9743590017427336E-2</c:v>
                </c:pt>
                <c:pt idx="417">
                  <c:v>1.9777233337976003E-2</c:v>
                </c:pt>
                <c:pt idx="418">
                  <c:v>1.9788453267495867E-2</c:v>
                </c:pt>
                <c:pt idx="419">
                  <c:v>1.9915668320674651E-2</c:v>
                </c:pt>
                <c:pt idx="420">
                  <c:v>1.998469172333249E-2</c:v>
                </c:pt>
                <c:pt idx="421">
                  <c:v>2.07581753271006E-2</c:v>
                </c:pt>
                <c:pt idx="422">
                  <c:v>2.0591834627314055E-2</c:v>
                </c:pt>
                <c:pt idx="423">
                  <c:v>2.0487878976855885E-2</c:v>
                </c:pt>
                <c:pt idx="424">
                  <c:v>2.0586756329749194E-2</c:v>
                </c:pt>
                <c:pt idx="425">
                  <c:v>2.0512020624255781E-2</c:v>
                </c:pt>
                <c:pt idx="426">
                  <c:v>2.0430459395934578E-2</c:v>
                </c:pt>
                <c:pt idx="427">
                  <c:v>2.1378554404405239E-2</c:v>
                </c:pt>
                <c:pt idx="428">
                  <c:v>2.1651439375100192E-2</c:v>
                </c:pt>
                <c:pt idx="429">
                  <c:v>2.1807790132364412E-2</c:v>
                </c:pt>
                <c:pt idx="430">
                  <c:v>2.2063540804480992E-2</c:v>
                </c:pt>
                <c:pt idx="431">
                  <c:v>2.2442529853727019E-2</c:v>
                </c:pt>
                <c:pt idx="432">
                  <c:v>2.2177741588952665E-2</c:v>
                </c:pt>
                <c:pt idx="433">
                  <c:v>2.2320159223485771E-2</c:v>
                </c:pt>
                <c:pt idx="434">
                  <c:v>2.2630202104938452E-2</c:v>
                </c:pt>
                <c:pt idx="435">
                  <c:v>2.2631774420692495E-2</c:v>
                </c:pt>
                <c:pt idx="436">
                  <c:v>2.0515000158785629E-2</c:v>
                </c:pt>
                <c:pt idx="437">
                  <c:v>2.0393220743354489E-2</c:v>
                </c:pt>
                <c:pt idx="438">
                  <c:v>2.0504967795234294E-2</c:v>
                </c:pt>
                <c:pt idx="439">
                  <c:v>2.0832647534837202E-2</c:v>
                </c:pt>
                <c:pt idx="440">
                  <c:v>2.0774905870266452E-2</c:v>
                </c:pt>
                <c:pt idx="441">
                  <c:v>2.0693678399578582E-2</c:v>
                </c:pt>
                <c:pt idx="442">
                  <c:v>2.0761403886882607E-2</c:v>
                </c:pt>
                <c:pt idx="443">
                  <c:v>2.0676232785746936E-2</c:v>
                </c:pt>
                <c:pt idx="444">
                  <c:v>2.0646080856600014E-2</c:v>
                </c:pt>
                <c:pt idx="445">
                  <c:v>2.0975476549956552E-2</c:v>
                </c:pt>
                <c:pt idx="446">
                  <c:v>2.0958411585228341E-2</c:v>
                </c:pt>
                <c:pt idx="447">
                  <c:v>2.0895427656746849E-2</c:v>
                </c:pt>
                <c:pt idx="448">
                  <c:v>2.1057637932401511E-2</c:v>
                </c:pt>
                <c:pt idx="449">
                  <c:v>2.1000993436721852E-2</c:v>
                </c:pt>
                <c:pt idx="450">
                  <c:v>2.1196573410856082E-2</c:v>
                </c:pt>
                <c:pt idx="451">
                  <c:v>2.1068762682867691E-2</c:v>
                </c:pt>
                <c:pt idx="452">
                  <c:v>2.0909788762752422E-2</c:v>
                </c:pt>
                <c:pt idx="453">
                  <c:v>2.1193189126771442E-2</c:v>
                </c:pt>
                <c:pt idx="454">
                  <c:v>2.1511677021882402E-2</c:v>
                </c:pt>
                <c:pt idx="455">
                  <c:v>2.1584788087079608E-2</c:v>
                </c:pt>
                <c:pt idx="456">
                  <c:v>2.1613666197907805E-2</c:v>
                </c:pt>
                <c:pt idx="457">
                  <c:v>2.1370000045846889E-2</c:v>
                </c:pt>
                <c:pt idx="458">
                  <c:v>2.1432702822806286E-2</c:v>
                </c:pt>
                <c:pt idx="459">
                  <c:v>2.2028499268510943E-2</c:v>
                </c:pt>
                <c:pt idx="460">
                  <c:v>2.2216926610102005E-2</c:v>
                </c:pt>
                <c:pt idx="461">
                  <c:v>2.2431245700487781E-2</c:v>
                </c:pt>
                <c:pt idx="462">
                  <c:v>2.2661478242254611E-2</c:v>
                </c:pt>
                <c:pt idx="463">
                  <c:v>2.2857774753221646E-2</c:v>
                </c:pt>
                <c:pt idx="464">
                  <c:v>2.300221363813628E-2</c:v>
                </c:pt>
                <c:pt idx="465">
                  <c:v>2.2575716136656411E-2</c:v>
                </c:pt>
                <c:pt idx="466">
                  <c:v>2.2535377444169329E-2</c:v>
                </c:pt>
                <c:pt idx="467">
                  <c:v>2.2785254976302009E-2</c:v>
                </c:pt>
                <c:pt idx="468">
                  <c:v>2.2954183156951399E-2</c:v>
                </c:pt>
                <c:pt idx="469">
                  <c:v>2.3090549495073456E-2</c:v>
                </c:pt>
                <c:pt idx="470">
                  <c:v>2.3649020376358958E-2</c:v>
                </c:pt>
                <c:pt idx="471">
                  <c:v>2.3552942131041948E-2</c:v>
                </c:pt>
                <c:pt idx="472">
                  <c:v>2.3524035573298067E-2</c:v>
                </c:pt>
                <c:pt idx="473">
                  <c:v>2.3398247843664951E-2</c:v>
                </c:pt>
                <c:pt idx="474">
                  <c:v>2.320896244817389E-2</c:v>
                </c:pt>
                <c:pt idx="475">
                  <c:v>2.3401788520058052E-2</c:v>
                </c:pt>
                <c:pt idx="476">
                  <c:v>2.3396188023041779E-2</c:v>
                </c:pt>
                <c:pt idx="477">
                  <c:v>2.3433505016977649E-2</c:v>
                </c:pt>
                <c:pt idx="478">
                  <c:v>2.3297951682566851E-2</c:v>
                </c:pt>
                <c:pt idx="479">
                  <c:v>2.3477303928658096E-2</c:v>
                </c:pt>
                <c:pt idx="480">
                  <c:v>2.2995646706533892E-2</c:v>
                </c:pt>
                <c:pt idx="481">
                  <c:v>2.2946767468230007E-2</c:v>
                </c:pt>
                <c:pt idx="482">
                  <c:v>2.3234108410793687E-2</c:v>
                </c:pt>
                <c:pt idx="483">
                  <c:v>2.341256370215939E-2</c:v>
                </c:pt>
                <c:pt idx="484">
                  <c:v>2.3370461445355331E-2</c:v>
                </c:pt>
                <c:pt idx="485">
                  <c:v>2.36807592259007E-2</c:v>
                </c:pt>
                <c:pt idx="486">
                  <c:v>2.344579341407118E-2</c:v>
                </c:pt>
                <c:pt idx="487">
                  <c:v>2.3486324528530271E-2</c:v>
                </c:pt>
                <c:pt idx="488">
                  <c:v>2.3204665503288171E-2</c:v>
                </c:pt>
                <c:pt idx="489">
                  <c:v>2.2736354836836198E-2</c:v>
                </c:pt>
                <c:pt idx="490">
                  <c:v>2.2025437927078256E-2</c:v>
                </c:pt>
                <c:pt idx="491">
                  <c:v>2.1777151591768889E-2</c:v>
                </c:pt>
                <c:pt idx="492">
                  <c:v>2.1778215640885806E-2</c:v>
                </c:pt>
                <c:pt idx="493">
                  <c:v>2.1629597519690492E-2</c:v>
                </c:pt>
                <c:pt idx="494">
                  <c:v>2.1570339489450759E-2</c:v>
                </c:pt>
                <c:pt idx="495">
                  <c:v>2.1352671458472586E-2</c:v>
                </c:pt>
                <c:pt idx="496">
                  <c:v>2.1280064386753811E-2</c:v>
                </c:pt>
                <c:pt idx="497">
                  <c:v>2.0955045868864267E-2</c:v>
                </c:pt>
                <c:pt idx="498">
                  <c:v>2.1058664087241708E-2</c:v>
                </c:pt>
                <c:pt idx="499">
                  <c:v>2.1181987040448689E-2</c:v>
                </c:pt>
                <c:pt idx="500">
                  <c:v>2.1115354964250786E-2</c:v>
                </c:pt>
                <c:pt idx="501">
                  <c:v>2.0616134521756552E-2</c:v>
                </c:pt>
                <c:pt idx="502">
                  <c:v>2.0890881072742437E-2</c:v>
                </c:pt>
                <c:pt idx="503">
                  <c:v>2.1626540089895202E-2</c:v>
                </c:pt>
                <c:pt idx="504">
                  <c:v>2.1942891825476811E-2</c:v>
                </c:pt>
                <c:pt idx="505">
                  <c:v>2.2162708384704556E-2</c:v>
                </c:pt>
                <c:pt idx="506">
                  <c:v>2.2269368098032542E-2</c:v>
                </c:pt>
                <c:pt idx="507">
                  <c:v>2.2305790520827314E-2</c:v>
                </c:pt>
                <c:pt idx="508">
                  <c:v>2.2411826679874122E-2</c:v>
                </c:pt>
                <c:pt idx="509">
                  <c:v>2.195423903409395E-2</c:v>
                </c:pt>
                <c:pt idx="510">
                  <c:v>2.1953225631001601E-2</c:v>
                </c:pt>
                <c:pt idx="511">
                  <c:v>2.1978377516392828E-2</c:v>
                </c:pt>
                <c:pt idx="512">
                  <c:v>2.2037902614640354E-2</c:v>
                </c:pt>
                <c:pt idx="513">
                  <c:v>2.2608547646902052E-2</c:v>
                </c:pt>
                <c:pt idx="514">
                  <c:v>2.2278154622747796E-2</c:v>
                </c:pt>
                <c:pt idx="515">
                  <c:v>2.2454990425666465E-2</c:v>
                </c:pt>
                <c:pt idx="516">
                  <c:v>2.2597379380944856E-2</c:v>
                </c:pt>
                <c:pt idx="517">
                  <c:v>2.2273218222994429E-2</c:v>
                </c:pt>
                <c:pt idx="518">
                  <c:v>2.2388361063686191E-2</c:v>
                </c:pt>
                <c:pt idx="519">
                  <c:v>2.2625692416248452E-2</c:v>
                </c:pt>
                <c:pt idx="520">
                  <c:v>2.2537157362306891E-2</c:v>
                </c:pt>
                <c:pt idx="521">
                  <c:v>2.2622019319930995E-2</c:v>
                </c:pt>
                <c:pt idx="522">
                  <c:v>2.2695875086095201E-2</c:v>
                </c:pt>
                <c:pt idx="523">
                  <c:v>2.3038064267778678E-2</c:v>
                </c:pt>
                <c:pt idx="524">
                  <c:v>2.2910141365840152E-2</c:v>
                </c:pt>
                <c:pt idx="525">
                  <c:v>2.2866807179971846E-2</c:v>
                </c:pt>
                <c:pt idx="526">
                  <c:v>2.2847350304100292E-2</c:v>
                </c:pt>
                <c:pt idx="527">
                  <c:v>2.2977893625877283E-2</c:v>
                </c:pt>
                <c:pt idx="528">
                  <c:v>2.3172098149183248E-2</c:v>
                </c:pt>
                <c:pt idx="529">
                  <c:v>2.2789701180828452E-2</c:v>
                </c:pt>
                <c:pt idx="530">
                  <c:v>2.2436547530446656E-2</c:v>
                </c:pt>
                <c:pt idx="531">
                  <c:v>2.2104936574914455E-2</c:v>
                </c:pt>
                <c:pt idx="532">
                  <c:v>2.2089466618151612E-2</c:v>
                </c:pt>
                <c:pt idx="533">
                  <c:v>2.2096597346883351E-2</c:v>
                </c:pt>
                <c:pt idx="534">
                  <c:v>2.1846424552933306E-2</c:v>
                </c:pt>
                <c:pt idx="535">
                  <c:v>2.1887780210274085E-2</c:v>
                </c:pt>
                <c:pt idx="536">
                  <c:v>2.1960081938354987E-2</c:v>
                </c:pt>
                <c:pt idx="537">
                  <c:v>2.2132806425836812E-2</c:v>
                </c:pt>
                <c:pt idx="538">
                  <c:v>2.250120439050543E-2</c:v>
                </c:pt>
                <c:pt idx="539">
                  <c:v>2.2562244340490957E-2</c:v>
                </c:pt>
                <c:pt idx="540">
                  <c:v>2.2118610917341599E-2</c:v>
                </c:pt>
                <c:pt idx="541">
                  <c:v>2.2261749728941852E-2</c:v>
                </c:pt>
                <c:pt idx="542">
                  <c:v>2.235608058910251E-2</c:v>
                </c:pt>
                <c:pt idx="543">
                  <c:v>2.2334587667568552E-2</c:v>
                </c:pt>
                <c:pt idx="544">
                  <c:v>2.2587614186050195E-2</c:v>
                </c:pt>
                <c:pt idx="545">
                  <c:v>2.2238320202951412E-2</c:v>
                </c:pt>
                <c:pt idx="546">
                  <c:v>2.2396057676105252E-2</c:v>
                </c:pt>
                <c:pt idx="547">
                  <c:v>2.2303869577870897E-2</c:v>
                </c:pt>
                <c:pt idx="548">
                  <c:v>2.213031244947631E-2</c:v>
                </c:pt>
                <c:pt idx="549">
                  <c:v>2.199837733624083E-2</c:v>
                </c:pt>
                <c:pt idx="550">
                  <c:v>2.1680014094114016E-2</c:v>
                </c:pt>
                <c:pt idx="551">
                  <c:v>2.1405500952365812E-2</c:v>
                </c:pt>
                <c:pt idx="552">
                  <c:v>2.1219967330157036E-2</c:v>
                </c:pt>
                <c:pt idx="553">
                  <c:v>2.1329166174761046E-2</c:v>
                </c:pt>
                <c:pt idx="554">
                  <c:v>2.0987370550521495E-2</c:v>
                </c:pt>
                <c:pt idx="555">
                  <c:v>2.1051254219431648E-2</c:v>
                </c:pt>
                <c:pt idx="556">
                  <c:v>2.1006577054506252E-2</c:v>
                </c:pt>
                <c:pt idx="557">
                  <c:v>2.0936237117687592E-2</c:v>
                </c:pt>
                <c:pt idx="558">
                  <c:v>2.1062373037690919E-2</c:v>
                </c:pt>
                <c:pt idx="559">
                  <c:v>2.085308736176868E-2</c:v>
                </c:pt>
                <c:pt idx="560">
                  <c:v>2.1842281525697012E-2</c:v>
                </c:pt>
                <c:pt idx="561">
                  <c:v>2.2124469557465332E-2</c:v>
                </c:pt>
                <c:pt idx="562">
                  <c:v>2.1888080986542716E-2</c:v>
                </c:pt>
                <c:pt idx="563">
                  <c:v>2.2033492464794094E-2</c:v>
                </c:pt>
                <c:pt idx="564">
                  <c:v>2.2002993776467118E-2</c:v>
                </c:pt>
                <c:pt idx="565">
                  <c:v>2.2136485822884532E-2</c:v>
                </c:pt>
                <c:pt idx="566">
                  <c:v>2.2373376681512298E-2</c:v>
                </c:pt>
                <c:pt idx="567">
                  <c:v>2.264544183624894E-2</c:v>
                </c:pt>
                <c:pt idx="568">
                  <c:v>2.2484170027362665E-2</c:v>
                </c:pt>
                <c:pt idx="569">
                  <c:v>2.2495014524525007E-2</c:v>
                </c:pt>
                <c:pt idx="570">
                  <c:v>2.2571482872012601E-2</c:v>
                </c:pt>
                <c:pt idx="571">
                  <c:v>2.2904173402157616E-2</c:v>
                </c:pt>
                <c:pt idx="572">
                  <c:v>2.3512176415517231E-2</c:v>
                </c:pt>
                <c:pt idx="573">
                  <c:v>2.3528699216005568E-2</c:v>
                </c:pt>
                <c:pt idx="574">
                  <c:v>2.3308935732349025E-2</c:v>
                </c:pt>
                <c:pt idx="575">
                  <c:v>2.3174883985422466E-2</c:v>
                </c:pt>
                <c:pt idx="576">
                  <c:v>2.3685690428017735E-2</c:v>
                </c:pt>
                <c:pt idx="577">
                  <c:v>2.4014813561088585E-2</c:v>
                </c:pt>
                <c:pt idx="578">
                  <c:v>2.395595474302014E-2</c:v>
                </c:pt>
                <c:pt idx="579">
                  <c:v>2.3912890641735397E-2</c:v>
                </c:pt>
                <c:pt idx="580">
                  <c:v>2.3706510482321252E-2</c:v>
                </c:pt>
                <c:pt idx="581">
                  <c:v>2.3885917172843614E-2</c:v>
                </c:pt>
                <c:pt idx="582">
                  <c:v>2.2940550798364552E-2</c:v>
                </c:pt>
                <c:pt idx="583">
                  <c:v>2.2854810869135236E-2</c:v>
                </c:pt>
                <c:pt idx="584">
                  <c:v>2.280655666663663E-2</c:v>
                </c:pt>
                <c:pt idx="585">
                  <c:v>2.2886680965566116E-2</c:v>
                </c:pt>
                <c:pt idx="586">
                  <c:v>2.2658963392840813E-2</c:v>
                </c:pt>
                <c:pt idx="587">
                  <c:v>2.2594758823530313E-2</c:v>
                </c:pt>
                <c:pt idx="588">
                  <c:v>2.3189615780440792E-2</c:v>
                </c:pt>
                <c:pt idx="589">
                  <c:v>2.3227517683315421E-2</c:v>
                </c:pt>
                <c:pt idx="590">
                  <c:v>2.3132740909074412E-2</c:v>
                </c:pt>
                <c:pt idx="591">
                  <c:v>2.3134563266855687E-2</c:v>
                </c:pt>
                <c:pt idx="592">
                  <c:v>2.3239609262909796E-2</c:v>
                </c:pt>
                <c:pt idx="593">
                  <c:v>2.3208527570566996E-2</c:v>
                </c:pt>
                <c:pt idx="594">
                  <c:v>2.2965236546744486E-2</c:v>
                </c:pt>
                <c:pt idx="595">
                  <c:v>2.2764159232257563E-2</c:v>
                </c:pt>
                <c:pt idx="596">
                  <c:v>2.2372175139208014E-2</c:v>
                </c:pt>
                <c:pt idx="597">
                  <c:v>2.2317902001812016E-2</c:v>
                </c:pt>
                <c:pt idx="598">
                  <c:v>2.2310359451479612E-2</c:v>
                </c:pt>
                <c:pt idx="599">
                  <c:v>2.2294678929884012E-2</c:v>
                </c:pt>
                <c:pt idx="600">
                  <c:v>2.2160763528703296E-2</c:v>
                </c:pt>
                <c:pt idx="601">
                  <c:v>2.2419015524739509E-2</c:v>
                </c:pt>
                <c:pt idx="602">
                  <c:v>2.2271958208984248E-2</c:v>
                </c:pt>
                <c:pt idx="603">
                  <c:v>2.2134991769083491E-2</c:v>
                </c:pt>
                <c:pt idx="604">
                  <c:v>2.2036530537280042E-2</c:v>
                </c:pt>
                <c:pt idx="605">
                  <c:v>2.1976496961293172E-2</c:v>
                </c:pt>
                <c:pt idx="606">
                  <c:v>2.21201015286362E-2</c:v>
                </c:pt>
                <c:pt idx="607">
                  <c:v>2.2106667050142505E-2</c:v>
                </c:pt>
                <c:pt idx="608">
                  <c:v>2.2591663696423812E-2</c:v>
                </c:pt>
                <c:pt idx="609">
                  <c:v>2.2843709046332015E-2</c:v>
                </c:pt>
                <c:pt idx="610">
                  <c:v>2.268914055443742E-2</c:v>
                </c:pt>
                <c:pt idx="611">
                  <c:v>2.2674826307642591E-2</c:v>
                </c:pt>
                <c:pt idx="612">
                  <c:v>2.2903833777266586E-2</c:v>
                </c:pt>
                <c:pt idx="613">
                  <c:v>2.3033354190555112E-2</c:v>
                </c:pt>
                <c:pt idx="614">
                  <c:v>2.28272378537232E-2</c:v>
                </c:pt>
                <c:pt idx="615">
                  <c:v>2.3037132164632382E-2</c:v>
                </c:pt>
                <c:pt idx="616">
                  <c:v>2.2874271160910765E-2</c:v>
                </c:pt>
                <c:pt idx="617">
                  <c:v>2.3221221835936577E-2</c:v>
                </c:pt>
                <c:pt idx="618">
                  <c:v>2.3421561835340787E-2</c:v>
                </c:pt>
                <c:pt idx="619">
                  <c:v>2.3473509496342772E-2</c:v>
                </c:pt>
                <c:pt idx="620">
                  <c:v>2.3613515770385802E-2</c:v>
                </c:pt>
                <c:pt idx="621">
                  <c:v>2.3704396082760201E-2</c:v>
                </c:pt>
                <c:pt idx="622">
                  <c:v>2.4243932960047652E-2</c:v>
                </c:pt>
                <c:pt idx="623">
                  <c:v>2.3645417963785716E-2</c:v>
                </c:pt>
                <c:pt idx="624">
                  <c:v>2.1590433568469482E-2</c:v>
                </c:pt>
                <c:pt idx="625">
                  <c:v>2.1708197503898546E-2</c:v>
                </c:pt>
                <c:pt idx="626">
                  <c:v>2.15291942633699E-2</c:v>
                </c:pt>
                <c:pt idx="627">
                  <c:v>2.3405685226614816E-2</c:v>
                </c:pt>
                <c:pt idx="628">
                  <c:v>2.3362523087864247E-2</c:v>
                </c:pt>
                <c:pt idx="629">
                  <c:v>2.3320394003872574E-2</c:v>
                </c:pt>
                <c:pt idx="630">
                  <c:v>2.3083648836831731E-2</c:v>
                </c:pt>
                <c:pt idx="631">
                  <c:v>2.2711829806280753E-2</c:v>
                </c:pt>
                <c:pt idx="632">
                  <c:v>2.2515546584977359E-2</c:v>
                </c:pt>
                <c:pt idx="633">
                  <c:v>2.211015904381991E-2</c:v>
                </c:pt>
                <c:pt idx="634">
                  <c:v>2.4086122037224881E-2</c:v>
                </c:pt>
                <c:pt idx="635">
                  <c:v>2.2179451516725016E-2</c:v>
                </c:pt>
                <c:pt idx="636">
                  <c:v>2.3913829921317103E-2</c:v>
                </c:pt>
                <c:pt idx="637">
                  <c:v>2.404592773749625E-2</c:v>
                </c:pt>
                <c:pt idx="638">
                  <c:v>2.4386210692107262E-2</c:v>
                </c:pt>
                <c:pt idx="639">
                  <c:v>2.5630382215478652E-2</c:v>
                </c:pt>
                <c:pt idx="640">
                  <c:v>2.5617644898181753E-2</c:v>
                </c:pt>
                <c:pt idx="641">
                  <c:v>2.5883474467917358E-2</c:v>
                </c:pt>
                <c:pt idx="642">
                  <c:v>2.5717086426336942E-2</c:v>
                </c:pt>
                <c:pt idx="643">
                  <c:v>2.538994377802592E-2</c:v>
                </c:pt>
                <c:pt idx="644">
                  <c:v>2.4775037627008892E-2</c:v>
                </c:pt>
                <c:pt idx="645">
                  <c:v>2.4774675082903923E-2</c:v>
                </c:pt>
                <c:pt idx="646">
                  <c:v>2.2485493910514402E-2</c:v>
                </c:pt>
                <c:pt idx="647">
                  <c:v>2.2294510534044482E-2</c:v>
                </c:pt>
                <c:pt idx="648">
                  <c:v>2.2610997043387152E-2</c:v>
                </c:pt>
                <c:pt idx="649">
                  <c:v>2.2966551251531707E-2</c:v>
                </c:pt>
                <c:pt idx="650">
                  <c:v>2.3108996818845824E-2</c:v>
                </c:pt>
                <c:pt idx="651">
                  <c:v>2.3185791306356278E-2</c:v>
                </c:pt>
                <c:pt idx="652">
                  <c:v>2.3112040122043872E-2</c:v>
                </c:pt>
                <c:pt idx="653">
                  <c:v>2.3554012419415852E-2</c:v>
                </c:pt>
                <c:pt idx="654">
                  <c:v>2.3433488538153392E-2</c:v>
                </c:pt>
                <c:pt idx="655">
                  <c:v>2.3398690869333667E-2</c:v>
                </c:pt>
                <c:pt idx="656">
                  <c:v>2.3258490200744521E-2</c:v>
                </c:pt>
                <c:pt idx="657">
                  <c:v>2.3899022403410252E-2</c:v>
                </c:pt>
                <c:pt idx="658">
                  <c:v>2.3708371101409248E-2</c:v>
                </c:pt>
                <c:pt idx="659">
                  <c:v>2.366247625246537E-2</c:v>
                </c:pt>
                <c:pt idx="660">
                  <c:v>2.3776335100428182E-2</c:v>
                </c:pt>
                <c:pt idx="661">
                  <c:v>2.3718691606753987E-2</c:v>
                </c:pt>
                <c:pt idx="662">
                  <c:v>2.3885718264776094E-2</c:v>
                </c:pt>
                <c:pt idx="663">
                  <c:v>2.3805274490601432E-2</c:v>
                </c:pt>
                <c:pt idx="664">
                  <c:v>2.3970901137406908E-2</c:v>
                </c:pt>
                <c:pt idx="665">
                  <c:v>2.3917255242127629E-2</c:v>
                </c:pt>
                <c:pt idx="666">
                  <c:v>2.3730216163093811E-2</c:v>
                </c:pt>
                <c:pt idx="667">
                  <c:v>2.3764364675495132E-2</c:v>
                </c:pt>
                <c:pt idx="668">
                  <c:v>2.333025593895037E-2</c:v>
                </c:pt>
                <c:pt idx="669">
                  <c:v>2.3356906403886588E-2</c:v>
                </c:pt>
                <c:pt idx="670">
                  <c:v>2.3564368305632567E-2</c:v>
                </c:pt>
                <c:pt idx="671">
                  <c:v>2.3873213733168652E-2</c:v>
                </c:pt>
                <c:pt idx="672">
                  <c:v>2.3752279603624481E-2</c:v>
                </c:pt>
                <c:pt idx="673">
                  <c:v>2.404088865116441E-2</c:v>
                </c:pt>
                <c:pt idx="674">
                  <c:v>2.4001645593959599E-2</c:v>
                </c:pt>
                <c:pt idx="675">
                  <c:v>2.3894566188248138E-2</c:v>
                </c:pt>
                <c:pt idx="676">
                  <c:v>2.3809665607267411E-2</c:v>
                </c:pt>
                <c:pt idx="677">
                  <c:v>2.3545314836697688E-2</c:v>
                </c:pt>
                <c:pt idx="678">
                  <c:v>2.3321133092418539E-2</c:v>
                </c:pt>
                <c:pt idx="679">
                  <c:v>2.3351016209575286E-2</c:v>
                </c:pt>
                <c:pt idx="680">
                  <c:v>2.2920973934126631E-2</c:v>
                </c:pt>
                <c:pt idx="681">
                  <c:v>2.2949003607278216E-2</c:v>
                </c:pt>
                <c:pt idx="682">
                  <c:v>2.3632265763495256E-2</c:v>
                </c:pt>
                <c:pt idx="683">
                  <c:v>2.3695811891407289E-2</c:v>
                </c:pt>
                <c:pt idx="684">
                  <c:v>2.3673469361081487E-2</c:v>
                </c:pt>
                <c:pt idx="685">
                  <c:v>2.3442771592587869E-2</c:v>
                </c:pt>
                <c:pt idx="686">
                  <c:v>2.3762011337976337E-2</c:v>
                </c:pt>
                <c:pt idx="687">
                  <c:v>2.3975586052757198E-2</c:v>
                </c:pt>
                <c:pt idx="688">
                  <c:v>2.1864245276702606E-2</c:v>
                </c:pt>
                <c:pt idx="689">
                  <c:v>2.1415924135684675E-2</c:v>
                </c:pt>
                <c:pt idx="690">
                  <c:v>2.198939979515771E-2</c:v>
                </c:pt>
                <c:pt idx="691">
                  <c:v>2.1957664410243251E-2</c:v>
                </c:pt>
                <c:pt idx="692">
                  <c:v>2.1672048488566922E-2</c:v>
                </c:pt>
                <c:pt idx="693">
                  <c:v>2.1967218779230011E-2</c:v>
                </c:pt>
                <c:pt idx="694">
                  <c:v>2.2330586654260683E-2</c:v>
                </c:pt>
                <c:pt idx="695">
                  <c:v>2.2840373535149738E-2</c:v>
                </c:pt>
                <c:pt idx="696">
                  <c:v>2.2940223971912019E-2</c:v>
                </c:pt>
                <c:pt idx="697">
                  <c:v>2.3140343461841042E-2</c:v>
                </c:pt>
                <c:pt idx="698">
                  <c:v>2.2923003400294652E-2</c:v>
                </c:pt>
                <c:pt idx="699">
                  <c:v>2.3426536738989968E-2</c:v>
                </c:pt>
                <c:pt idx="700">
                  <c:v>2.3426625558173091E-2</c:v>
                </c:pt>
                <c:pt idx="701">
                  <c:v>2.3812169126979282E-2</c:v>
                </c:pt>
                <c:pt idx="702">
                  <c:v>2.3510758988880828E-2</c:v>
                </c:pt>
                <c:pt idx="703">
                  <c:v>2.354136544219065E-2</c:v>
                </c:pt>
                <c:pt idx="704">
                  <c:v>2.2864803896186874E-2</c:v>
                </c:pt>
                <c:pt idx="705">
                  <c:v>2.2952575668602811E-2</c:v>
                </c:pt>
                <c:pt idx="706">
                  <c:v>2.2893722368305856E-2</c:v>
                </c:pt>
                <c:pt idx="707">
                  <c:v>2.2868214530770252E-2</c:v>
                </c:pt>
                <c:pt idx="708">
                  <c:v>2.263971255192369E-2</c:v>
                </c:pt>
                <c:pt idx="709">
                  <c:v>2.2549522492636632E-2</c:v>
                </c:pt>
                <c:pt idx="710">
                  <c:v>2.2555621614396417E-2</c:v>
                </c:pt>
                <c:pt idx="711">
                  <c:v>2.3258724126362939E-2</c:v>
                </c:pt>
                <c:pt idx="712">
                  <c:v>2.3454171199888373E-2</c:v>
                </c:pt>
                <c:pt idx="713">
                  <c:v>2.3633907885204336E-2</c:v>
                </c:pt>
                <c:pt idx="714">
                  <c:v>2.33761959284788E-2</c:v>
                </c:pt>
                <c:pt idx="715">
                  <c:v>2.3627674537074681E-2</c:v>
                </c:pt>
                <c:pt idx="716">
                  <c:v>2.3316788794492095E-2</c:v>
                </c:pt>
                <c:pt idx="717">
                  <c:v>2.273896721762763E-2</c:v>
                </c:pt>
                <c:pt idx="718">
                  <c:v>2.278680346159229E-2</c:v>
                </c:pt>
                <c:pt idx="719">
                  <c:v>2.3053924980973816E-2</c:v>
                </c:pt>
                <c:pt idx="720">
                  <c:v>2.3101162401315652E-2</c:v>
                </c:pt>
                <c:pt idx="721">
                  <c:v>2.3295788434538368E-2</c:v>
                </c:pt>
                <c:pt idx="722">
                  <c:v>2.3325230848846738E-2</c:v>
                </c:pt>
                <c:pt idx="723">
                  <c:v>2.3387520944711197E-2</c:v>
                </c:pt>
                <c:pt idx="724">
                  <c:v>2.3040623432586938E-2</c:v>
                </c:pt>
                <c:pt idx="725">
                  <c:v>2.3154135570073616E-2</c:v>
                </c:pt>
                <c:pt idx="726">
                  <c:v>2.353195175273794E-2</c:v>
                </c:pt>
                <c:pt idx="727">
                  <c:v>2.3577630508739202E-2</c:v>
                </c:pt>
                <c:pt idx="728">
                  <c:v>2.3814326154255393E-2</c:v>
                </c:pt>
                <c:pt idx="729">
                  <c:v>2.3589061865073872E-2</c:v>
                </c:pt>
                <c:pt idx="730">
                  <c:v>2.3789841001881838E-2</c:v>
                </c:pt>
                <c:pt idx="731">
                  <c:v>2.247663265691062E-2</c:v>
                </c:pt>
                <c:pt idx="732">
                  <c:v>2.2660069963413212E-2</c:v>
                </c:pt>
                <c:pt idx="733">
                  <c:v>2.2231375940368607E-2</c:v>
                </c:pt>
                <c:pt idx="734">
                  <c:v>2.2128996124055382E-2</c:v>
                </c:pt>
                <c:pt idx="735">
                  <c:v>2.2174901228894282E-2</c:v>
                </c:pt>
                <c:pt idx="736">
                  <c:v>2.207047539274945E-2</c:v>
                </c:pt>
                <c:pt idx="737">
                  <c:v>2.1887182051698192E-2</c:v>
                </c:pt>
                <c:pt idx="738">
                  <c:v>2.1844760478465813E-2</c:v>
                </c:pt>
                <c:pt idx="739">
                  <c:v>2.1798466320376669E-2</c:v>
                </c:pt>
                <c:pt idx="740">
                  <c:v>2.2043657397056216E-2</c:v>
                </c:pt>
                <c:pt idx="741">
                  <c:v>2.1966780366400478E-2</c:v>
                </c:pt>
                <c:pt idx="742">
                  <c:v>2.2014931879317651E-2</c:v>
                </c:pt>
                <c:pt idx="743">
                  <c:v>2.2071060815716609E-2</c:v>
                </c:pt>
                <c:pt idx="744">
                  <c:v>2.1898326566220892E-2</c:v>
                </c:pt>
                <c:pt idx="745">
                  <c:v>2.1851990156383692E-2</c:v>
                </c:pt>
                <c:pt idx="746">
                  <c:v>2.1710181509973402E-2</c:v>
                </c:pt>
                <c:pt idx="747">
                  <c:v>2.1722529715525199E-2</c:v>
                </c:pt>
                <c:pt idx="748">
                  <c:v>2.1601479718342802E-2</c:v>
                </c:pt>
                <c:pt idx="749">
                  <c:v>2.1780005277395691E-2</c:v>
                </c:pt>
                <c:pt idx="750">
                  <c:v>2.1585724253730829E-2</c:v>
                </c:pt>
                <c:pt idx="751">
                  <c:v>2.1307766465804612E-2</c:v>
                </c:pt>
                <c:pt idx="752">
                  <c:v>2.1561663743959826E-2</c:v>
                </c:pt>
                <c:pt idx="753">
                  <c:v>2.1634149966639812E-2</c:v>
                </c:pt>
                <c:pt idx="754">
                  <c:v>2.1622713708303896E-2</c:v>
                </c:pt>
                <c:pt idx="755">
                  <c:v>2.1587051878998287E-2</c:v>
                </c:pt>
                <c:pt idx="756">
                  <c:v>2.1671277645293273E-2</c:v>
                </c:pt>
                <c:pt idx="757">
                  <c:v>2.1791643132158509E-2</c:v>
                </c:pt>
                <c:pt idx="758">
                  <c:v>2.1868681422483098E-2</c:v>
                </c:pt>
                <c:pt idx="759">
                  <c:v>2.1883510409060523E-2</c:v>
                </c:pt>
                <c:pt idx="760">
                  <c:v>2.1746877295402992E-2</c:v>
                </c:pt>
                <c:pt idx="761">
                  <c:v>2.1694879972851602E-2</c:v>
                </c:pt>
                <c:pt idx="762">
                  <c:v>2.1569308763211451E-2</c:v>
                </c:pt>
                <c:pt idx="763">
                  <c:v>2.1448736097331372E-2</c:v>
                </c:pt>
                <c:pt idx="764">
                  <c:v>2.1370205388523477E-2</c:v>
                </c:pt>
                <c:pt idx="765">
                  <c:v>2.1209762072500919E-2</c:v>
                </c:pt>
                <c:pt idx="766">
                  <c:v>2.1031472542852148E-2</c:v>
                </c:pt>
                <c:pt idx="767">
                  <c:v>2.1014487357941238E-2</c:v>
                </c:pt>
                <c:pt idx="768">
                  <c:v>2.0979469583934401E-2</c:v>
                </c:pt>
                <c:pt idx="769">
                  <c:v>2.0878149853076212E-2</c:v>
                </c:pt>
                <c:pt idx="770">
                  <c:v>2.0837273510825753E-2</c:v>
                </c:pt>
                <c:pt idx="771">
                  <c:v>2.0792994199248568E-2</c:v>
                </c:pt>
                <c:pt idx="772">
                  <c:v>2.0634173673008852E-2</c:v>
                </c:pt>
                <c:pt idx="773">
                  <c:v>2.1326099580725552E-2</c:v>
                </c:pt>
                <c:pt idx="774">
                  <c:v>2.1172196554696036E-2</c:v>
                </c:pt>
                <c:pt idx="775">
                  <c:v>2.1017922903767212E-2</c:v>
                </c:pt>
                <c:pt idx="776">
                  <c:v>2.0961570854963286E-2</c:v>
                </c:pt>
                <c:pt idx="777">
                  <c:v>2.0874734704664256E-2</c:v>
                </c:pt>
                <c:pt idx="778">
                  <c:v>2.0836653885011002E-2</c:v>
                </c:pt>
                <c:pt idx="779">
                  <c:v>2.0829687188268792E-2</c:v>
                </c:pt>
                <c:pt idx="780">
                  <c:v>2.0833487129098296E-2</c:v>
                </c:pt>
                <c:pt idx="781">
                  <c:v>2.0780461911351928E-2</c:v>
                </c:pt>
                <c:pt idx="782">
                  <c:v>2.0532723658833942E-2</c:v>
                </c:pt>
                <c:pt idx="783">
                  <c:v>2.0544681795213487E-2</c:v>
                </c:pt>
                <c:pt idx="784">
                  <c:v>2.0586722428839802E-2</c:v>
                </c:pt>
                <c:pt idx="785">
                  <c:v>2.0509902184235092E-2</c:v>
                </c:pt>
                <c:pt idx="786">
                  <c:v>2.06367733064956E-2</c:v>
                </c:pt>
                <c:pt idx="787">
                  <c:v>2.0563917765423288E-2</c:v>
                </c:pt>
                <c:pt idx="788">
                  <c:v>2.0347060267693992E-2</c:v>
                </c:pt>
                <c:pt idx="789">
                  <c:v>2.0315398157053612E-2</c:v>
                </c:pt>
                <c:pt idx="790">
                  <c:v>2.0281016728265235E-2</c:v>
                </c:pt>
                <c:pt idx="791">
                  <c:v>2.0256176449778202E-2</c:v>
                </c:pt>
                <c:pt idx="792">
                  <c:v>2.0627509651030634E-2</c:v>
                </c:pt>
                <c:pt idx="793">
                  <c:v>2.0545830848249642E-2</c:v>
                </c:pt>
                <c:pt idx="794">
                  <c:v>2.0392234866509391E-2</c:v>
                </c:pt>
                <c:pt idx="795">
                  <c:v>2.0349657064572792E-2</c:v>
                </c:pt>
                <c:pt idx="796">
                  <c:v>2.0420193408608671E-2</c:v>
                </c:pt>
                <c:pt idx="797">
                  <c:v>2.0367909461905552E-2</c:v>
                </c:pt>
                <c:pt idx="798">
                  <c:v>2.0363335625434256E-2</c:v>
                </c:pt>
                <c:pt idx="799">
                  <c:v>2.0319817088180692E-2</c:v>
                </c:pt>
                <c:pt idx="800">
                  <c:v>2.0302532102073792E-2</c:v>
                </c:pt>
                <c:pt idx="801">
                  <c:v>2.0382366479467652E-2</c:v>
                </c:pt>
                <c:pt idx="802">
                  <c:v>2.0243156395026499E-2</c:v>
                </c:pt>
                <c:pt idx="803">
                  <c:v>2.0282178242030071E-2</c:v>
                </c:pt>
                <c:pt idx="804">
                  <c:v>2.0196944369124656E-2</c:v>
                </c:pt>
                <c:pt idx="805">
                  <c:v>2.0060650958391033E-2</c:v>
                </c:pt>
                <c:pt idx="806">
                  <c:v>2.0133185566744052E-2</c:v>
                </c:pt>
                <c:pt idx="807">
                  <c:v>2.0132276157721091E-2</c:v>
                </c:pt>
                <c:pt idx="808">
                  <c:v>2.0055256891573406E-2</c:v>
                </c:pt>
                <c:pt idx="809">
                  <c:v>2.0022433696956398E-2</c:v>
                </c:pt>
                <c:pt idx="810">
                  <c:v>1.9947919812888518E-2</c:v>
                </c:pt>
                <c:pt idx="811">
                  <c:v>2.0064046349634077E-2</c:v>
                </c:pt>
                <c:pt idx="812">
                  <c:v>2.0120207410449092E-2</c:v>
                </c:pt>
                <c:pt idx="813">
                  <c:v>2.004957961834021E-2</c:v>
                </c:pt>
                <c:pt idx="814">
                  <c:v>1.9985950339483284E-2</c:v>
                </c:pt>
                <c:pt idx="815">
                  <c:v>1.9946403363035353E-2</c:v>
                </c:pt>
                <c:pt idx="816">
                  <c:v>1.9923051591391076E-2</c:v>
                </c:pt>
                <c:pt idx="817">
                  <c:v>1.9772073466593643E-2</c:v>
                </c:pt>
                <c:pt idx="818">
                  <c:v>1.9753853558251405E-2</c:v>
                </c:pt>
                <c:pt idx="819">
                  <c:v>1.9641594177356381E-2</c:v>
                </c:pt>
                <c:pt idx="820">
                  <c:v>1.9675233711152765E-2</c:v>
                </c:pt>
                <c:pt idx="821">
                  <c:v>1.9601741425709043E-2</c:v>
                </c:pt>
                <c:pt idx="822">
                  <c:v>1.9511171635839465E-2</c:v>
                </c:pt>
                <c:pt idx="823">
                  <c:v>1.9433941233288045E-2</c:v>
                </c:pt>
                <c:pt idx="824">
                  <c:v>1.9343011713490801E-2</c:v>
                </c:pt>
                <c:pt idx="825">
                  <c:v>1.9266839954860983E-2</c:v>
                </c:pt>
                <c:pt idx="826">
                  <c:v>1.8990203445673075E-2</c:v>
                </c:pt>
                <c:pt idx="827">
                  <c:v>1.8829750284816177E-2</c:v>
                </c:pt>
                <c:pt idx="828">
                  <c:v>1.8883397150406937E-2</c:v>
                </c:pt>
                <c:pt idx="829">
                  <c:v>1.9045370923351741E-2</c:v>
                </c:pt>
                <c:pt idx="830">
                  <c:v>1.8937621205883746E-2</c:v>
                </c:pt>
                <c:pt idx="831">
                  <c:v>1.8824521359437942E-2</c:v>
                </c:pt>
                <c:pt idx="832">
                  <c:v>1.8791800096287597E-2</c:v>
                </c:pt>
                <c:pt idx="833">
                  <c:v>1.8897683292167372E-2</c:v>
                </c:pt>
                <c:pt idx="834">
                  <c:v>2.0246041183920014E-2</c:v>
                </c:pt>
                <c:pt idx="835">
                  <c:v>2.0144390869941586E-2</c:v>
                </c:pt>
                <c:pt idx="836">
                  <c:v>2.0137754818327015E-2</c:v>
                </c:pt>
                <c:pt idx="837">
                  <c:v>2.0285256642524296E-2</c:v>
                </c:pt>
                <c:pt idx="838">
                  <c:v>1.9894994839589581E-2</c:v>
                </c:pt>
                <c:pt idx="839">
                  <c:v>1.9917455228549385E-2</c:v>
                </c:pt>
                <c:pt idx="840">
                  <c:v>1.9874661742584059E-2</c:v>
                </c:pt>
                <c:pt idx="841">
                  <c:v>1.9793033977028307E-2</c:v>
                </c:pt>
                <c:pt idx="842">
                  <c:v>1.9817387689699862E-2</c:v>
                </c:pt>
                <c:pt idx="843">
                  <c:v>1.9990808384170104E-2</c:v>
                </c:pt>
                <c:pt idx="844">
                  <c:v>1.9815188169111986E-2</c:v>
                </c:pt>
                <c:pt idx="845">
                  <c:v>1.9748545571509991E-2</c:v>
                </c:pt>
                <c:pt idx="846">
                  <c:v>1.9767285457698583E-2</c:v>
                </c:pt>
                <c:pt idx="847">
                  <c:v>1.9736463665970341E-2</c:v>
                </c:pt>
                <c:pt idx="848">
                  <c:v>1.9741352280063185E-2</c:v>
                </c:pt>
                <c:pt idx="849">
                  <c:v>1.9789787926133021E-2</c:v>
                </c:pt>
                <c:pt idx="850">
                  <c:v>1.9885085892544441E-2</c:v>
                </c:pt>
                <c:pt idx="851">
                  <c:v>1.9940598404320178E-2</c:v>
                </c:pt>
                <c:pt idx="852">
                  <c:v>1.9932493222987596E-2</c:v>
                </c:pt>
                <c:pt idx="853">
                  <c:v>2.0037656357267838E-2</c:v>
                </c:pt>
                <c:pt idx="854">
                  <c:v>2.019712617354515E-2</c:v>
                </c:pt>
                <c:pt idx="855">
                  <c:v>2.0019276903578402E-2</c:v>
                </c:pt>
                <c:pt idx="856">
                  <c:v>1.9953232027021598E-2</c:v>
                </c:pt>
                <c:pt idx="857">
                  <c:v>1.98098621372788E-2</c:v>
                </c:pt>
                <c:pt idx="858">
                  <c:v>1.9906586101386649E-2</c:v>
                </c:pt>
                <c:pt idx="859">
                  <c:v>2.0055281796404281E-2</c:v>
                </c:pt>
                <c:pt idx="860">
                  <c:v>1.9942101534265122E-2</c:v>
                </c:pt>
                <c:pt idx="861">
                  <c:v>1.9939348506201313E-2</c:v>
                </c:pt>
                <c:pt idx="862">
                  <c:v>1.9993098015848663E-2</c:v>
                </c:pt>
                <c:pt idx="863">
                  <c:v>2.0105273274893892E-2</c:v>
                </c:pt>
                <c:pt idx="864">
                  <c:v>2.0187180759713402E-2</c:v>
                </c:pt>
                <c:pt idx="865">
                  <c:v>2.0182031724567059E-2</c:v>
                </c:pt>
                <c:pt idx="866">
                  <c:v>2.0182391767814712E-2</c:v>
                </c:pt>
                <c:pt idx="867">
                  <c:v>2.017154484481385E-2</c:v>
                </c:pt>
                <c:pt idx="868">
                  <c:v>2.0233151441018556E-2</c:v>
                </c:pt>
                <c:pt idx="869">
                  <c:v>2.0134546458450801E-2</c:v>
                </c:pt>
                <c:pt idx="870">
                  <c:v>2.0013019203245642E-2</c:v>
                </c:pt>
                <c:pt idx="871">
                  <c:v>1.9947224179752861E-2</c:v>
                </c:pt>
                <c:pt idx="872">
                  <c:v>2.0048774444046551E-2</c:v>
                </c:pt>
                <c:pt idx="873">
                  <c:v>2.0062229609113216E-2</c:v>
                </c:pt>
                <c:pt idx="874">
                  <c:v>2.0327379559652282E-2</c:v>
                </c:pt>
                <c:pt idx="875">
                  <c:v>2.0308022811690647E-2</c:v>
                </c:pt>
                <c:pt idx="876">
                  <c:v>1.9591632090775201E-2</c:v>
                </c:pt>
                <c:pt idx="877">
                  <c:v>1.9368353998877683E-2</c:v>
                </c:pt>
                <c:pt idx="878">
                  <c:v>1.9530334195033461E-2</c:v>
                </c:pt>
                <c:pt idx="879">
                  <c:v>1.9484143691064666E-2</c:v>
                </c:pt>
                <c:pt idx="880">
                  <c:v>1.9455618344478221E-2</c:v>
                </c:pt>
                <c:pt idx="881">
                  <c:v>1.9521496978070606E-2</c:v>
                </c:pt>
                <c:pt idx="882">
                  <c:v>1.9462636082049255E-2</c:v>
                </c:pt>
                <c:pt idx="883">
                  <c:v>1.9420737367021781E-2</c:v>
                </c:pt>
                <c:pt idx="884">
                  <c:v>1.9401124187360418E-2</c:v>
                </c:pt>
                <c:pt idx="885">
                  <c:v>1.9524656796239045E-2</c:v>
                </c:pt>
                <c:pt idx="886">
                  <c:v>1.9564980291772588E-2</c:v>
                </c:pt>
                <c:pt idx="887">
                  <c:v>1.9393150286801119E-2</c:v>
                </c:pt>
                <c:pt idx="888">
                  <c:v>1.9444549613430426E-2</c:v>
                </c:pt>
                <c:pt idx="889">
                  <c:v>1.875860696527391E-2</c:v>
                </c:pt>
                <c:pt idx="890">
                  <c:v>1.8882352473272985E-2</c:v>
                </c:pt>
                <c:pt idx="891">
                  <c:v>1.9195882329367621E-2</c:v>
                </c:pt>
                <c:pt idx="892">
                  <c:v>1.9139793009405201E-2</c:v>
                </c:pt>
                <c:pt idx="893">
                  <c:v>1.9348023725128321E-2</c:v>
                </c:pt>
                <c:pt idx="894">
                  <c:v>1.9831701030701823E-2</c:v>
                </c:pt>
                <c:pt idx="895">
                  <c:v>1.9766837724919148E-2</c:v>
                </c:pt>
                <c:pt idx="896">
                  <c:v>1.9627903739186783E-2</c:v>
                </c:pt>
                <c:pt idx="897">
                  <c:v>1.9946144626062919E-2</c:v>
                </c:pt>
                <c:pt idx="898">
                  <c:v>2.0671563109399656E-2</c:v>
                </c:pt>
                <c:pt idx="899">
                  <c:v>2.0816718219703812E-2</c:v>
                </c:pt>
                <c:pt idx="900">
                  <c:v>2.0633651877705411E-2</c:v>
                </c:pt>
                <c:pt idx="901">
                  <c:v>2.0555012266122011E-2</c:v>
                </c:pt>
                <c:pt idx="902">
                  <c:v>2.0210774348023392E-2</c:v>
                </c:pt>
                <c:pt idx="903">
                  <c:v>2.0036187243664752E-2</c:v>
                </c:pt>
                <c:pt idx="904">
                  <c:v>2.0032266652572402E-2</c:v>
                </c:pt>
                <c:pt idx="905">
                  <c:v>1.9989772848001967E-2</c:v>
                </c:pt>
                <c:pt idx="906">
                  <c:v>2.0336418324745632E-2</c:v>
                </c:pt>
                <c:pt idx="907">
                  <c:v>2.0367818128946592E-2</c:v>
                </c:pt>
                <c:pt idx="908">
                  <c:v>2.0231595348686203E-2</c:v>
                </c:pt>
                <c:pt idx="909">
                  <c:v>1.9983766253654021E-2</c:v>
                </c:pt>
                <c:pt idx="910">
                  <c:v>2.0246265879360861E-2</c:v>
                </c:pt>
                <c:pt idx="911">
                  <c:v>2.0305551099329994E-2</c:v>
                </c:pt>
                <c:pt idx="912">
                  <c:v>2.0330087228017081E-2</c:v>
                </c:pt>
                <c:pt idx="913">
                  <c:v>2.042165566034803E-2</c:v>
                </c:pt>
                <c:pt idx="914">
                  <c:v>2.0316597386041028E-2</c:v>
                </c:pt>
                <c:pt idx="915">
                  <c:v>2.0317323684586681E-2</c:v>
                </c:pt>
                <c:pt idx="916">
                  <c:v>2.0233241888856449E-2</c:v>
                </c:pt>
                <c:pt idx="917">
                  <c:v>2.0120709326269269E-2</c:v>
                </c:pt>
                <c:pt idx="918">
                  <c:v>2.0115102685200795E-2</c:v>
                </c:pt>
                <c:pt idx="919">
                  <c:v>2.1240753888718402E-2</c:v>
                </c:pt>
                <c:pt idx="920">
                  <c:v>2.1312073614898685E-2</c:v>
                </c:pt>
                <c:pt idx="921">
                  <c:v>2.1585498014706592E-2</c:v>
                </c:pt>
                <c:pt idx="922">
                  <c:v>2.1748635945364355E-2</c:v>
                </c:pt>
                <c:pt idx="923">
                  <c:v>2.1828829112740571E-2</c:v>
                </c:pt>
                <c:pt idx="924">
                  <c:v>2.1484044891837535E-2</c:v>
                </c:pt>
                <c:pt idx="925">
                  <c:v>2.1377750992379402E-2</c:v>
                </c:pt>
                <c:pt idx="926">
                  <c:v>2.1036014641232746E-2</c:v>
                </c:pt>
                <c:pt idx="927">
                  <c:v>2.0901951612287448E-2</c:v>
                </c:pt>
                <c:pt idx="928">
                  <c:v>2.0680345555631852E-2</c:v>
                </c:pt>
                <c:pt idx="929">
                  <c:v>2.0633486877420056E-2</c:v>
                </c:pt>
                <c:pt idx="930">
                  <c:v>2.0272194166205192E-2</c:v>
                </c:pt>
                <c:pt idx="931">
                  <c:v>2.0001924679323668E-2</c:v>
                </c:pt>
                <c:pt idx="932">
                  <c:v>1.9900549670715834E-2</c:v>
                </c:pt>
                <c:pt idx="933">
                  <c:v>1.9844369077806016E-2</c:v>
                </c:pt>
                <c:pt idx="934">
                  <c:v>1.9804242528137103E-2</c:v>
                </c:pt>
                <c:pt idx="935">
                  <c:v>1.961582038362257E-2</c:v>
                </c:pt>
                <c:pt idx="936">
                  <c:v>1.9654038890999811E-2</c:v>
                </c:pt>
                <c:pt idx="937">
                  <c:v>1.9682124779654087E-2</c:v>
                </c:pt>
                <c:pt idx="938">
                  <c:v>2.0312517667076611E-2</c:v>
                </c:pt>
                <c:pt idx="939">
                  <c:v>1.9684649400706369E-2</c:v>
                </c:pt>
                <c:pt idx="940">
                  <c:v>2.1878085876480012E-2</c:v>
                </c:pt>
                <c:pt idx="941">
                  <c:v>2.068455668585048E-2</c:v>
                </c:pt>
                <c:pt idx="942">
                  <c:v>2.0414512656753692E-2</c:v>
                </c:pt>
                <c:pt idx="943">
                  <c:v>2.0403279178136016E-2</c:v>
                </c:pt>
                <c:pt idx="944">
                  <c:v>2.0638656093209414E-2</c:v>
                </c:pt>
                <c:pt idx="945">
                  <c:v>2.0882904803191698E-2</c:v>
                </c:pt>
                <c:pt idx="946">
                  <c:v>2.1061027576207269E-2</c:v>
                </c:pt>
                <c:pt idx="947">
                  <c:v>2.0719577748290436E-2</c:v>
                </c:pt>
                <c:pt idx="948">
                  <c:v>2.1451137138646652E-2</c:v>
                </c:pt>
                <c:pt idx="949">
                  <c:v>2.1619386305227032E-2</c:v>
                </c:pt>
                <c:pt idx="950">
                  <c:v>2.1587399730522091E-2</c:v>
                </c:pt>
                <c:pt idx="951">
                  <c:v>2.1699078673767486E-2</c:v>
                </c:pt>
                <c:pt idx="952">
                  <c:v>2.2173951987326041E-2</c:v>
                </c:pt>
                <c:pt idx="953">
                  <c:v>2.2208573595470012E-2</c:v>
                </c:pt>
                <c:pt idx="954">
                  <c:v>2.2109218111877819E-2</c:v>
                </c:pt>
                <c:pt idx="955">
                  <c:v>2.2120758260941578E-2</c:v>
                </c:pt>
                <c:pt idx="956">
                  <c:v>2.2145115510141464E-2</c:v>
                </c:pt>
                <c:pt idx="957">
                  <c:v>2.226897645065453E-2</c:v>
                </c:pt>
                <c:pt idx="958">
                  <c:v>2.1751032808864215E-2</c:v>
                </c:pt>
                <c:pt idx="959">
                  <c:v>2.2047919107878816E-2</c:v>
                </c:pt>
                <c:pt idx="960">
                  <c:v>2.2224203061180191E-2</c:v>
                </c:pt>
                <c:pt idx="961">
                  <c:v>2.1969557574066406E-2</c:v>
                </c:pt>
                <c:pt idx="962">
                  <c:v>2.237493236685761E-2</c:v>
                </c:pt>
                <c:pt idx="963">
                  <c:v>2.2277153744950456E-2</c:v>
                </c:pt>
                <c:pt idx="964">
                  <c:v>2.2381146492340492E-2</c:v>
                </c:pt>
                <c:pt idx="965">
                  <c:v>2.2551919645270719E-2</c:v>
                </c:pt>
                <c:pt idx="966">
                  <c:v>2.2734353687811189E-2</c:v>
                </c:pt>
                <c:pt idx="967">
                  <c:v>2.2767434926267639E-2</c:v>
                </c:pt>
                <c:pt idx="968">
                  <c:v>2.2718490507013842E-2</c:v>
                </c:pt>
                <c:pt idx="969">
                  <c:v>2.2911154900051731E-2</c:v>
                </c:pt>
                <c:pt idx="970">
                  <c:v>2.2488553359104005E-2</c:v>
                </c:pt>
                <c:pt idx="971">
                  <c:v>2.2988001438056981E-2</c:v>
                </c:pt>
                <c:pt idx="972">
                  <c:v>2.3016961005005332E-2</c:v>
                </c:pt>
                <c:pt idx="973">
                  <c:v>2.2689154858993092E-2</c:v>
                </c:pt>
                <c:pt idx="974">
                  <c:v>2.2522658664909542E-2</c:v>
                </c:pt>
                <c:pt idx="975">
                  <c:v>2.2678613388564799E-2</c:v>
                </c:pt>
                <c:pt idx="976">
                  <c:v>2.2383038666306573E-2</c:v>
                </c:pt>
                <c:pt idx="977">
                  <c:v>2.2433612655300503E-2</c:v>
                </c:pt>
                <c:pt idx="978">
                  <c:v>2.2481751443441011E-2</c:v>
                </c:pt>
                <c:pt idx="979">
                  <c:v>2.2659101594495412E-2</c:v>
                </c:pt>
                <c:pt idx="980">
                  <c:v>2.2642272724925246E-2</c:v>
                </c:pt>
                <c:pt idx="981">
                  <c:v>2.2692444653074292E-2</c:v>
                </c:pt>
                <c:pt idx="982">
                  <c:v>2.2884736984670809E-2</c:v>
                </c:pt>
                <c:pt idx="983">
                  <c:v>2.2952712611588592E-2</c:v>
                </c:pt>
                <c:pt idx="984">
                  <c:v>2.2798492310985033E-2</c:v>
                </c:pt>
                <c:pt idx="985">
                  <c:v>2.2645550331543911E-2</c:v>
                </c:pt>
                <c:pt idx="986">
                  <c:v>2.2714563787744686E-2</c:v>
                </c:pt>
                <c:pt idx="987">
                  <c:v>2.2675203705351463E-2</c:v>
                </c:pt>
                <c:pt idx="988">
                  <c:v>2.2438725867107011E-2</c:v>
                </c:pt>
                <c:pt idx="989">
                  <c:v>2.2365250503849406E-2</c:v>
                </c:pt>
                <c:pt idx="990">
                  <c:v>2.2429974353327081E-2</c:v>
                </c:pt>
                <c:pt idx="991">
                  <c:v>2.2304510482275192E-2</c:v>
                </c:pt>
                <c:pt idx="992">
                  <c:v>2.2252644506798942E-2</c:v>
                </c:pt>
                <c:pt idx="993">
                  <c:v>2.2064008932912375E-2</c:v>
                </c:pt>
                <c:pt idx="994">
                  <c:v>2.1979222381382696E-2</c:v>
                </c:pt>
                <c:pt idx="995">
                  <c:v>2.2082283692256011E-2</c:v>
                </c:pt>
                <c:pt idx="996">
                  <c:v>2.2216395682990525E-2</c:v>
                </c:pt>
                <c:pt idx="997">
                  <c:v>2.2305430452074455E-2</c:v>
                </c:pt>
                <c:pt idx="998">
                  <c:v>2.2395730812366812E-2</c:v>
                </c:pt>
                <c:pt idx="999">
                  <c:v>2.2236305259881892E-2</c:v>
                </c:pt>
                <c:pt idx="1000">
                  <c:v>2.213847396557168E-2</c:v>
                </c:pt>
                <c:pt idx="1001">
                  <c:v>2.2027330274884092E-2</c:v>
                </c:pt>
                <c:pt idx="1002">
                  <c:v>2.1977557219627852E-2</c:v>
                </c:pt>
                <c:pt idx="1003">
                  <c:v>2.1835196535785802E-2</c:v>
                </c:pt>
                <c:pt idx="1004">
                  <c:v>2.2446900100453859E-2</c:v>
                </c:pt>
                <c:pt idx="1005">
                  <c:v>2.2402896693501352E-2</c:v>
                </c:pt>
                <c:pt idx="1006">
                  <c:v>2.2521024145452765E-2</c:v>
                </c:pt>
                <c:pt idx="1007">
                  <c:v>2.2314628487930002E-2</c:v>
                </c:pt>
                <c:pt idx="1008">
                  <c:v>2.2149389963317782E-2</c:v>
                </c:pt>
                <c:pt idx="1009">
                  <c:v>2.2368974028165206E-2</c:v>
                </c:pt>
                <c:pt idx="1010">
                  <c:v>2.2570574071589411E-2</c:v>
                </c:pt>
                <c:pt idx="1011">
                  <c:v>2.2637932612478311E-2</c:v>
                </c:pt>
                <c:pt idx="1012">
                  <c:v>2.2534097463015074E-2</c:v>
                </c:pt>
                <c:pt idx="1013">
                  <c:v>2.2751752932296716E-2</c:v>
                </c:pt>
                <c:pt idx="1014">
                  <c:v>2.2827136747590092E-2</c:v>
                </c:pt>
                <c:pt idx="1015">
                  <c:v>2.2768637947469292E-2</c:v>
                </c:pt>
                <c:pt idx="1016">
                  <c:v>2.3028481358923377E-2</c:v>
                </c:pt>
                <c:pt idx="1017">
                  <c:v>2.3471347632586636E-2</c:v>
                </c:pt>
                <c:pt idx="1018">
                  <c:v>2.3843222384565824E-2</c:v>
                </c:pt>
                <c:pt idx="1019">
                  <c:v>2.3964288741848323E-2</c:v>
                </c:pt>
                <c:pt idx="1020">
                  <c:v>2.4006096655245869E-2</c:v>
                </c:pt>
                <c:pt idx="1021">
                  <c:v>2.3777160190277796E-2</c:v>
                </c:pt>
                <c:pt idx="1022">
                  <c:v>2.3753221125346093E-2</c:v>
                </c:pt>
                <c:pt idx="1023">
                  <c:v>2.4014308801213496E-2</c:v>
                </c:pt>
                <c:pt idx="1024">
                  <c:v>2.4543352832106253E-2</c:v>
                </c:pt>
                <c:pt idx="1025">
                  <c:v>2.4397260953154882E-2</c:v>
                </c:pt>
                <c:pt idx="1026">
                  <c:v>2.4245657106248888E-2</c:v>
                </c:pt>
                <c:pt idx="1027">
                  <c:v>2.4285219637972012E-2</c:v>
                </c:pt>
                <c:pt idx="1028">
                  <c:v>2.4363418930621838E-2</c:v>
                </c:pt>
                <c:pt idx="1029">
                  <c:v>2.4666261666277479E-2</c:v>
                </c:pt>
                <c:pt idx="1030">
                  <c:v>2.4747054417037478E-2</c:v>
                </c:pt>
                <c:pt idx="1031">
                  <c:v>2.4728229328371747E-2</c:v>
                </c:pt>
                <c:pt idx="1032">
                  <c:v>2.4856191982038877E-2</c:v>
                </c:pt>
                <c:pt idx="1033">
                  <c:v>2.4749505406141872E-2</c:v>
                </c:pt>
                <c:pt idx="1034">
                  <c:v>2.4852706135700453E-2</c:v>
                </c:pt>
                <c:pt idx="1035">
                  <c:v>2.4760777998898548E-2</c:v>
                </c:pt>
                <c:pt idx="1036">
                  <c:v>2.4753563564077902E-2</c:v>
                </c:pt>
                <c:pt idx="1037">
                  <c:v>2.4606548208816192E-2</c:v>
                </c:pt>
                <c:pt idx="1038">
                  <c:v>2.4544969365871489E-2</c:v>
                </c:pt>
                <c:pt idx="1039">
                  <c:v>2.447842076410835E-2</c:v>
                </c:pt>
                <c:pt idx="1040">
                  <c:v>2.447101846855531E-2</c:v>
                </c:pt>
                <c:pt idx="1041">
                  <c:v>2.4578493575171841E-2</c:v>
                </c:pt>
                <c:pt idx="1042">
                  <c:v>2.4984136991401566E-2</c:v>
                </c:pt>
                <c:pt idx="1043">
                  <c:v>2.4001584206251977E-2</c:v>
                </c:pt>
                <c:pt idx="1044">
                  <c:v>2.4546665014142981E-2</c:v>
                </c:pt>
                <c:pt idx="1045">
                  <c:v>2.4529657079477456E-2</c:v>
                </c:pt>
                <c:pt idx="1046">
                  <c:v>2.4416181923449951E-2</c:v>
                </c:pt>
                <c:pt idx="1047">
                  <c:v>2.4488157621445412E-2</c:v>
                </c:pt>
                <c:pt idx="1048">
                  <c:v>2.4701505913898834E-2</c:v>
                </c:pt>
                <c:pt idx="1049">
                  <c:v>2.4792259907186968E-2</c:v>
                </c:pt>
                <c:pt idx="1050">
                  <c:v>2.4599142744000855E-2</c:v>
                </c:pt>
                <c:pt idx="1051">
                  <c:v>2.4840910649036402E-2</c:v>
                </c:pt>
                <c:pt idx="1052">
                  <c:v>2.4794299354196067E-2</c:v>
                </c:pt>
                <c:pt idx="1053">
                  <c:v>2.443260640675721E-2</c:v>
                </c:pt>
                <c:pt idx="1054">
                  <c:v>2.4494760640090239E-2</c:v>
                </c:pt>
                <c:pt idx="1055">
                  <c:v>2.4495402998190776E-2</c:v>
                </c:pt>
                <c:pt idx="1056">
                  <c:v>2.4383328646933006E-2</c:v>
                </c:pt>
                <c:pt idx="1057">
                  <c:v>2.4138876259275396E-2</c:v>
                </c:pt>
                <c:pt idx="1058">
                  <c:v>2.4205261425681412E-2</c:v>
                </c:pt>
                <c:pt idx="1059">
                  <c:v>2.4100393436734299E-2</c:v>
                </c:pt>
                <c:pt idx="1060">
                  <c:v>2.4126939771503594E-2</c:v>
                </c:pt>
                <c:pt idx="1061">
                  <c:v>2.4053085153002991E-2</c:v>
                </c:pt>
                <c:pt idx="1062">
                  <c:v>2.3711089881850774E-2</c:v>
                </c:pt>
                <c:pt idx="1063">
                  <c:v>2.3397500882914851E-2</c:v>
                </c:pt>
                <c:pt idx="1064">
                  <c:v>2.3327915483097011E-2</c:v>
                </c:pt>
                <c:pt idx="1065">
                  <c:v>2.3369894058164229E-2</c:v>
                </c:pt>
                <c:pt idx="1066">
                  <c:v>2.2300877927059998E-2</c:v>
                </c:pt>
                <c:pt idx="1067">
                  <c:v>2.2423879848204212E-2</c:v>
                </c:pt>
                <c:pt idx="1068">
                  <c:v>2.2662718586104851E-2</c:v>
                </c:pt>
                <c:pt idx="1069">
                  <c:v>2.2865679982364013E-2</c:v>
                </c:pt>
                <c:pt idx="1070">
                  <c:v>2.2760639086244146E-2</c:v>
                </c:pt>
                <c:pt idx="1071">
                  <c:v>2.278778257597576E-2</c:v>
                </c:pt>
                <c:pt idx="1072">
                  <c:v>2.2830063488203892E-2</c:v>
                </c:pt>
                <c:pt idx="1073">
                  <c:v>2.2695759095465041E-2</c:v>
                </c:pt>
                <c:pt idx="1074">
                  <c:v>2.2937428448306051E-2</c:v>
                </c:pt>
                <c:pt idx="1075">
                  <c:v>2.3359662225030317E-2</c:v>
                </c:pt>
                <c:pt idx="1076">
                  <c:v>2.3066952236805303E-2</c:v>
                </c:pt>
                <c:pt idx="1077">
                  <c:v>2.3241396822022652E-2</c:v>
                </c:pt>
                <c:pt idx="1078">
                  <c:v>2.3197992280645272E-2</c:v>
                </c:pt>
                <c:pt idx="1079">
                  <c:v>2.2991855658760049E-2</c:v>
                </c:pt>
                <c:pt idx="1080">
                  <c:v>2.3080110807564252E-2</c:v>
                </c:pt>
                <c:pt idx="1081">
                  <c:v>2.3396900077014952E-2</c:v>
                </c:pt>
                <c:pt idx="1082">
                  <c:v>2.3121981623222598E-2</c:v>
                </c:pt>
                <c:pt idx="1083">
                  <c:v>2.3102596236106367E-2</c:v>
                </c:pt>
                <c:pt idx="1084">
                  <c:v>2.3102235281402341E-2</c:v>
                </c:pt>
                <c:pt idx="1085">
                  <c:v>2.2975139011746692E-2</c:v>
                </c:pt>
                <c:pt idx="1086">
                  <c:v>2.3090913715620359E-2</c:v>
                </c:pt>
                <c:pt idx="1087">
                  <c:v>2.2596181170285789E-2</c:v>
                </c:pt>
                <c:pt idx="1088">
                  <c:v>2.2598761529649042E-2</c:v>
                </c:pt>
                <c:pt idx="1089">
                  <c:v>2.257668365789078E-2</c:v>
                </c:pt>
                <c:pt idx="1090">
                  <c:v>2.2376618769938076E-2</c:v>
                </c:pt>
                <c:pt idx="1091">
                  <c:v>2.2373339171158052E-2</c:v>
                </c:pt>
                <c:pt idx="1092">
                  <c:v>2.3289947141418611E-2</c:v>
                </c:pt>
                <c:pt idx="1093">
                  <c:v>2.3477128389376652E-2</c:v>
                </c:pt>
                <c:pt idx="1094">
                  <c:v>2.3584337358724412E-2</c:v>
                </c:pt>
                <c:pt idx="1095">
                  <c:v>2.3489239472555747E-2</c:v>
                </c:pt>
                <c:pt idx="1096">
                  <c:v>2.3454941602170612E-2</c:v>
                </c:pt>
                <c:pt idx="1097">
                  <c:v>2.3568900385320005E-2</c:v>
                </c:pt>
                <c:pt idx="1098">
                  <c:v>2.3421978753150052E-2</c:v>
                </c:pt>
                <c:pt idx="1099">
                  <c:v>2.327552609629234E-2</c:v>
                </c:pt>
                <c:pt idx="1100">
                  <c:v>2.31835224842914E-2</c:v>
                </c:pt>
                <c:pt idx="1101">
                  <c:v>2.2950810036828192E-2</c:v>
                </c:pt>
                <c:pt idx="1102">
                  <c:v>2.2939805688474143E-2</c:v>
                </c:pt>
                <c:pt idx="1103">
                  <c:v>2.2908291535054852E-2</c:v>
                </c:pt>
                <c:pt idx="1104">
                  <c:v>2.3332594413885903E-2</c:v>
                </c:pt>
                <c:pt idx="1105">
                  <c:v>2.3202746033882126E-2</c:v>
                </c:pt>
                <c:pt idx="1106">
                  <c:v>2.2730926004775612E-2</c:v>
                </c:pt>
                <c:pt idx="1107">
                  <c:v>2.3246409622916901E-2</c:v>
                </c:pt>
                <c:pt idx="1108">
                  <c:v>2.3291867954822611E-2</c:v>
                </c:pt>
                <c:pt idx="1109">
                  <c:v>2.3185041830773356E-2</c:v>
                </c:pt>
                <c:pt idx="1110">
                  <c:v>2.3045147961374142E-2</c:v>
                </c:pt>
                <c:pt idx="1111">
                  <c:v>2.2892059865776651E-2</c:v>
                </c:pt>
                <c:pt idx="1112">
                  <c:v>2.3125447194118569E-2</c:v>
                </c:pt>
                <c:pt idx="1113">
                  <c:v>2.2918618564932151E-2</c:v>
                </c:pt>
                <c:pt idx="1114">
                  <c:v>2.2676395718678407E-2</c:v>
                </c:pt>
                <c:pt idx="1115">
                  <c:v>2.2681931138582072E-2</c:v>
                </c:pt>
                <c:pt idx="1116">
                  <c:v>2.2512689478152888E-2</c:v>
                </c:pt>
                <c:pt idx="1117">
                  <c:v>2.2571049614041858E-2</c:v>
                </c:pt>
                <c:pt idx="1118">
                  <c:v>2.2475827794880842E-2</c:v>
                </c:pt>
                <c:pt idx="1119">
                  <c:v>2.2835689631982209E-2</c:v>
                </c:pt>
                <c:pt idx="1120">
                  <c:v>2.2891790264018452E-2</c:v>
                </c:pt>
                <c:pt idx="1121">
                  <c:v>2.2842425019413887E-2</c:v>
                </c:pt>
                <c:pt idx="1122">
                  <c:v>2.2825073015605254E-2</c:v>
                </c:pt>
                <c:pt idx="1123">
                  <c:v>2.2779861875878656E-2</c:v>
                </c:pt>
                <c:pt idx="1124">
                  <c:v>2.2901525876656052E-2</c:v>
                </c:pt>
                <c:pt idx="1125">
                  <c:v>2.2936052596017872E-2</c:v>
                </c:pt>
                <c:pt idx="1126">
                  <c:v>2.2814545862311412E-2</c:v>
                </c:pt>
                <c:pt idx="1127">
                  <c:v>2.2916868821340641E-2</c:v>
                </c:pt>
                <c:pt idx="1128">
                  <c:v>2.3543763414037491E-2</c:v>
                </c:pt>
                <c:pt idx="1129">
                  <c:v>2.3414580183384038E-2</c:v>
                </c:pt>
                <c:pt idx="1130">
                  <c:v>2.3515987219730736E-2</c:v>
                </c:pt>
                <c:pt idx="1131">
                  <c:v>2.3446806132878108E-2</c:v>
                </c:pt>
                <c:pt idx="1132">
                  <c:v>2.3356503150960977E-2</c:v>
                </c:pt>
                <c:pt idx="1133">
                  <c:v>2.3368871051169131E-2</c:v>
                </c:pt>
                <c:pt idx="1134">
                  <c:v>2.3276197196458643E-2</c:v>
                </c:pt>
                <c:pt idx="1135">
                  <c:v>2.3281789212374809E-2</c:v>
                </c:pt>
                <c:pt idx="1136">
                  <c:v>2.3183593164262838E-2</c:v>
                </c:pt>
                <c:pt idx="1137">
                  <c:v>2.3079483921824791E-2</c:v>
                </c:pt>
                <c:pt idx="1138">
                  <c:v>2.3140213930155803E-2</c:v>
                </c:pt>
                <c:pt idx="1139">
                  <c:v>2.3578507876154352E-2</c:v>
                </c:pt>
                <c:pt idx="1140">
                  <c:v>2.3438442889166852E-2</c:v>
                </c:pt>
                <c:pt idx="1141">
                  <c:v>2.3522522986861149E-2</c:v>
                </c:pt>
                <c:pt idx="1142">
                  <c:v>2.3512770403982176E-2</c:v>
                </c:pt>
                <c:pt idx="1143">
                  <c:v>2.3574225368268722E-2</c:v>
                </c:pt>
                <c:pt idx="1144">
                  <c:v>2.3481545981065399E-2</c:v>
                </c:pt>
                <c:pt idx="1145">
                  <c:v>2.3127866056016383E-2</c:v>
                </c:pt>
                <c:pt idx="1146">
                  <c:v>2.3354341313677647E-2</c:v>
                </c:pt>
                <c:pt idx="1147">
                  <c:v>2.3297805917902342E-2</c:v>
                </c:pt>
                <c:pt idx="1148">
                  <c:v>2.3274946463728949E-2</c:v>
                </c:pt>
                <c:pt idx="1149">
                  <c:v>2.3516751438126537E-2</c:v>
                </c:pt>
                <c:pt idx="1150">
                  <c:v>2.3560140448648043E-2</c:v>
                </c:pt>
                <c:pt idx="1151">
                  <c:v>2.3526149224490877E-2</c:v>
                </c:pt>
                <c:pt idx="1152">
                  <c:v>2.3422029951557927E-2</c:v>
                </c:pt>
                <c:pt idx="1153">
                  <c:v>2.3247674711113692E-2</c:v>
                </c:pt>
                <c:pt idx="1154">
                  <c:v>2.3146039404055633E-2</c:v>
                </c:pt>
                <c:pt idx="1155">
                  <c:v>2.2966155404798381E-2</c:v>
                </c:pt>
                <c:pt idx="1156">
                  <c:v>2.3031159704161152E-2</c:v>
                </c:pt>
                <c:pt idx="1157">
                  <c:v>2.3026869727116532E-2</c:v>
                </c:pt>
                <c:pt idx="1158">
                  <c:v>2.3033737601074883E-2</c:v>
                </c:pt>
                <c:pt idx="1159">
                  <c:v>2.3072005629479773E-2</c:v>
                </c:pt>
                <c:pt idx="1160">
                  <c:v>2.3060632675769802E-2</c:v>
                </c:pt>
                <c:pt idx="1161">
                  <c:v>2.2931298989213394E-2</c:v>
                </c:pt>
                <c:pt idx="1162">
                  <c:v>2.2812991733299152E-2</c:v>
                </c:pt>
                <c:pt idx="1163">
                  <c:v>2.2680790480022698E-2</c:v>
                </c:pt>
                <c:pt idx="1164">
                  <c:v>2.2762528309837368E-2</c:v>
                </c:pt>
                <c:pt idx="1165">
                  <c:v>2.2781771219376565E-2</c:v>
                </c:pt>
                <c:pt idx="1166">
                  <c:v>2.2776127983689692E-2</c:v>
                </c:pt>
                <c:pt idx="1167">
                  <c:v>2.2766319288554496E-2</c:v>
                </c:pt>
                <c:pt idx="1168">
                  <c:v>2.2635843712912135E-2</c:v>
                </c:pt>
                <c:pt idx="1169">
                  <c:v>2.2624000383234352E-2</c:v>
                </c:pt>
                <c:pt idx="1170">
                  <c:v>2.2580981843664916E-2</c:v>
                </c:pt>
                <c:pt idx="1171">
                  <c:v>2.3689003525437492E-2</c:v>
                </c:pt>
                <c:pt idx="1172">
                  <c:v>2.3705329159135879E-2</c:v>
                </c:pt>
                <c:pt idx="1173">
                  <c:v>2.3724818348522237E-2</c:v>
                </c:pt>
                <c:pt idx="1174">
                  <c:v>2.3649771522639612E-2</c:v>
                </c:pt>
                <c:pt idx="1175">
                  <c:v>2.3842440927583881E-2</c:v>
                </c:pt>
                <c:pt idx="1176">
                  <c:v>2.3687857437678452E-2</c:v>
                </c:pt>
                <c:pt idx="1177">
                  <c:v>2.3830514356440648E-2</c:v>
                </c:pt>
                <c:pt idx="1178">
                  <c:v>2.3760274079162449E-2</c:v>
                </c:pt>
                <c:pt idx="1179">
                  <c:v>2.3739284359073756E-2</c:v>
                </c:pt>
                <c:pt idx="1180">
                  <c:v>2.3766564157380515E-2</c:v>
                </c:pt>
                <c:pt idx="1181">
                  <c:v>2.3857372206380206E-2</c:v>
                </c:pt>
                <c:pt idx="1182">
                  <c:v>2.3986764035751968E-2</c:v>
                </c:pt>
                <c:pt idx="1183">
                  <c:v>2.3903477906202838E-2</c:v>
                </c:pt>
                <c:pt idx="1184">
                  <c:v>2.3850613160323216E-2</c:v>
                </c:pt>
                <c:pt idx="1185">
                  <c:v>2.4328406145404928E-2</c:v>
                </c:pt>
                <c:pt idx="1186">
                  <c:v>2.449599524033862E-2</c:v>
                </c:pt>
                <c:pt idx="1187">
                  <c:v>2.4193358356230179E-2</c:v>
                </c:pt>
                <c:pt idx="1188">
                  <c:v>2.4049945007820768E-2</c:v>
                </c:pt>
                <c:pt idx="1189">
                  <c:v>2.4085062117086081E-2</c:v>
                </c:pt>
                <c:pt idx="1190">
                  <c:v>2.3664158049660509E-2</c:v>
                </c:pt>
                <c:pt idx="1191">
                  <c:v>2.3733386929718846E-2</c:v>
                </c:pt>
                <c:pt idx="1192">
                  <c:v>2.4056145335956781E-2</c:v>
                </c:pt>
                <c:pt idx="1193">
                  <c:v>2.3980418603334417E-2</c:v>
                </c:pt>
                <c:pt idx="1194">
                  <c:v>2.3872895708748312E-2</c:v>
                </c:pt>
                <c:pt idx="1195">
                  <c:v>2.377730609049095E-2</c:v>
                </c:pt>
                <c:pt idx="1196">
                  <c:v>2.3867294263059172E-2</c:v>
                </c:pt>
                <c:pt idx="1197">
                  <c:v>2.3658698109231907E-2</c:v>
                </c:pt>
                <c:pt idx="1198">
                  <c:v>2.3570279748117071E-2</c:v>
                </c:pt>
                <c:pt idx="1199">
                  <c:v>2.3396232904934838E-2</c:v>
                </c:pt>
                <c:pt idx="1200">
                  <c:v>2.3277602716090452E-2</c:v>
                </c:pt>
                <c:pt idx="1201">
                  <c:v>2.3299872324102491E-2</c:v>
                </c:pt>
                <c:pt idx="1202">
                  <c:v>2.3296088205115553E-2</c:v>
                </c:pt>
                <c:pt idx="1203">
                  <c:v>2.3257581691002577E-2</c:v>
                </c:pt>
                <c:pt idx="1204">
                  <c:v>2.3428965696778839E-2</c:v>
                </c:pt>
                <c:pt idx="1205">
                  <c:v>2.3537145747830002E-2</c:v>
                </c:pt>
                <c:pt idx="1206">
                  <c:v>2.3398943326858834E-2</c:v>
                </c:pt>
                <c:pt idx="1207">
                  <c:v>2.3268582030951137E-2</c:v>
                </c:pt>
                <c:pt idx="1208">
                  <c:v>2.3395784839087493E-2</c:v>
                </c:pt>
                <c:pt idx="1209">
                  <c:v>2.3541351551911675E-2</c:v>
                </c:pt>
                <c:pt idx="1210">
                  <c:v>2.3768594843510977E-2</c:v>
                </c:pt>
                <c:pt idx="1211">
                  <c:v>2.3654629524729992E-2</c:v>
                </c:pt>
                <c:pt idx="1212">
                  <c:v>2.3839005523685033E-2</c:v>
                </c:pt>
                <c:pt idx="1213">
                  <c:v>2.4005833087562302E-2</c:v>
                </c:pt>
                <c:pt idx="1214">
                  <c:v>2.4134489578976286E-2</c:v>
                </c:pt>
                <c:pt idx="1215">
                  <c:v>2.4163145876286356E-2</c:v>
                </c:pt>
                <c:pt idx="1216">
                  <c:v>2.4521906382324411E-2</c:v>
                </c:pt>
                <c:pt idx="1217">
                  <c:v>2.4553139121853602E-2</c:v>
                </c:pt>
                <c:pt idx="1218">
                  <c:v>2.4294592894823476E-2</c:v>
                </c:pt>
                <c:pt idx="1219">
                  <c:v>2.4286875763942412E-2</c:v>
                </c:pt>
                <c:pt idx="1220">
                  <c:v>2.4691013533728056E-2</c:v>
                </c:pt>
                <c:pt idx="1221">
                  <c:v>2.4752831616468976E-2</c:v>
                </c:pt>
                <c:pt idx="1222">
                  <c:v>2.4743824233637763E-2</c:v>
                </c:pt>
                <c:pt idx="1223">
                  <c:v>2.4819510751875412E-2</c:v>
                </c:pt>
                <c:pt idx="1224">
                  <c:v>2.4759978418050096E-2</c:v>
                </c:pt>
                <c:pt idx="1225">
                  <c:v>2.447413294512529E-2</c:v>
                </c:pt>
                <c:pt idx="1226">
                  <c:v>2.4671593252452582E-2</c:v>
                </c:pt>
                <c:pt idx="1227">
                  <c:v>2.4657335500594943E-2</c:v>
                </c:pt>
                <c:pt idx="1228">
                  <c:v>2.4525151998380363E-2</c:v>
                </c:pt>
                <c:pt idx="1229">
                  <c:v>2.4573635151134671E-2</c:v>
                </c:pt>
                <c:pt idx="1230">
                  <c:v>2.4205727171545052E-2</c:v>
                </c:pt>
                <c:pt idx="1231">
                  <c:v>2.4169614179529952E-2</c:v>
                </c:pt>
                <c:pt idx="1232">
                  <c:v>2.4264625506320431E-2</c:v>
                </c:pt>
                <c:pt idx="1233">
                  <c:v>2.4242116558030491E-2</c:v>
                </c:pt>
                <c:pt idx="1234">
                  <c:v>2.4374906251913242E-2</c:v>
                </c:pt>
                <c:pt idx="1235">
                  <c:v>2.460230388728761E-2</c:v>
                </c:pt>
                <c:pt idx="1236">
                  <c:v>2.5259924342668529E-2</c:v>
                </c:pt>
                <c:pt idx="1237">
                  <c:v>2.5306175972246041E-2</c:v>
                </c:pt>
                <c:pt idx="1238">
                  <c:v>2.5331890580994932E-2</c:v>
                </c:pt>
                <c:pt idx="1239">
                  <c:v>2.5276538957056751E-2</c:v>
                </c:pt>
                <c:pt idx="1240">
                  <c:v>2.5286932219967816E-2</c:v>
                </c:pt>
                <c:pt idx="1241">
                  <c:v>2.5234870755017652E-2</c:v>
                </c:pt>
                <c:pt idx="1242">
                  <c:v>2.5681732555700248E-2</c:v>
                </c:pt>
                <c:pt idx="1243">
                  <c:v>2.584776098982846E-2</c:v>
                </c:pt>
                <c:pt idx="1244">
                  <c:v>2.5821194207721609E-2</c:v>
                </c:pt>
                <c:pt idx="1245">
                  <c:v>2.622215515893387E-2</c:v>
                </c:pt>
                <c:pt idx="1246">
                  <c:v>2.6173664667949452E-2</c:v>
                </c:pt>
                <c:pt idx="1247">
                  <c:v>2.6251575423990182E-2</c:v>
                </c:pt>
                <c:pt idx="1248">
                  <c:v>2.5901937918717321E-2</c:v>
                </c:pt>
                <c:pt idx="1249">
                  <c:v>2.5782765721779854E-2</c:v>
                </c:pt>
                <c:pt idx="1250">
                  <c:v>2.5570042461708412E-2</c:v>
                </c:pt>
                <c:pt idx="1251">
                  <c:v>2.5381082573233692E-2</c:v>
                </c:pt>
                <c:pt idx="1252">
                  <c:v>2.5340080180547217E-2</c:v>
                </c:pt>
                <c:pt idx="1253">
                  <c:v>2.5448652220278742E-2</c:v>
                </c:pt>
                <c:pt idx="1254">
                  <c:v>2.5182077159624686E-2</c:v>
                </c:pt>
                <c:pt idx="1255">
                  <c:v>2.5042571785018852E-2</c:v>
                </c:pt>
                <c:pt idx="1256">
                  <c:v>2.48912966856072E-2</c:v>
                </c:pt>
                <c:pt idx="1257">
                  <c:v>2.5052051319653278E-2</c:v>
                </c:pt>
                <c:pt idx="1258">
                  <c:v>2.5032659958573792E-2</c:v>
                </c:pt>
                <c:pt idx="1259">
                  <c:v>2.5247900899561092E-2</c:v>
                </c:pt>
                <c:pt idx="1260">
                  <c:v>2.5258269767477286E-2</c:v>
                </c:pt>
                <c:pt idx="1261">
                  <c:v>2.5145402758864416E-2</c:v>
                </c:pt>
                <c:pt idx="1262">
                  <c:v>2.5375451338132127E-2</c:v>
                </c:pt>
                <c:pt idx="1263">
                  <c:v>2.531010614314157E-2</c:v>
                </c:pt>
                <c:pt idx="1264">
                  <c:v>2.5298025361621342E-2</c:v>
                </c:pt>
                <c:pt idx="1265">
                  <c:v>2.6135324999972481E-2</c:v>
                </c:pt>
                <c:pt idx="1266">
                  <c:v>2.599949026210659E-2</c:v>
                </c:pt>
                <c:pt idx="1267">
                  <c:v>2.6060419120695306E-2</c:v>
                </c:pt>
                <c:pt idx="1268">
                  <c:v>2.6045537746034124E-2</c:v>
                </c:pt>
                <c:pt idx="1269">
                  <c:v>2.6018047057682271E-2</c:v>
                </c:pt>
                <c:pt idx="1270">
                  <c:v>2.6218777106615292E-2</c:v>
                </c:pt>
                <c:pt idx="1271">
                  <c:v>2.6020291964722976E-2</c:v>
                </c:pt>
                <c:pt idx="1272">
                  <c:v>2.5799884838101188E-2</c:v>
                </c:pt>
                <c:pt idx="1273">
                  <c:v>2.5638579079599412E-2</c:v>
                </c:pt>
                <c:pt idx="1274">
                  <c:v>2.6069272092097612E-2</c:v>
                </c:pt>
                <c:pt idx="1275">
                  <c:v>2.6324747389750682E-2</c:v>
                </c:pt>
                <c:pt idx="1276">
                  <c:v>2.6497630241987521E-2</c:v>
                </c:pt>
                <c:pt idx="1277">
                  <c:v>2.6886100032992619E-2</c:v>
                </c:pt>
                <c:pt idx="1278">
                  <c:v>2.6857154767360052E-2</c:v>
                </c:pt>
                <c:pt idx="1279">
                  <c:v>2.6670292023497445E-2</c:v>
                </c:pt>
                <c:pt idx="1280">
                  <c:v>2.6467202938786096E-2</c:v>
                </c:pt>
                <c:pt idx="1281">
                  <c:v>2.6534341845886711E-2</c:v>
                </c:pt>
                <c:pt idx="1282">
                  <c:v>2.6208396761872896E-2</c:v>
                </c:pt>
                <c:pt idx="1283">
                  <c:v>2.5934720132314643E-2</c:v>
                </c:pt>
                <c:pt idx="1284">
                  <c:v>2.6052776950972911E-2</c:v>
                </c:pt>
                <c:pt idx="1285">
                  <c:v>2.607737862480429E-2</c:v>
                </c:pt>
                <c:pt idx="1286">
                  <c:v>2.6175734268661276E-2</c:v>
                </c:pt>
                <c:pt idx="1287">
                  <c:v>2.6036145103485456E-2</c:v>
                </c:pt>
                <c:pt idx="1288">
                  <c:v>2.6149167595147241E-2</c:v>
                </c:pt>
                <c:pt idx="1289">
                  <c:v>2.6205936884197055E-2</c:v>
                </c:pt>
                <c:pt idx="1290">
                  <c:v>2.6232753331447877E-2</c:v>
                </c:pt>
                <c:pt idx="1291">
                  <c:v>2.6121811778999696E-2</c:v>
                </c:pt>
                <c:pt idx="1292">
                  <c:v>2.6195067950925056E-2</c:v>
                </c:pt>
                <c:pt idx="1293">
                  <c:v>2.6464153743067934E-2</c:v>
                </c:pt>
                <c:pt idx="1294">
                  <c:v>2.6570409979477801E-2</c:v>
                </c:pt>
                <c:pt idx="1295">
                  <c:v>2.5065179203334512E-2</c:v>
                </c:pt>
                <c:pt idx="1296">
                  <c:v>2.46752755713762E-2</c:v>
                </c:pt>
                <c:pt idx="1297">
                  <c:v>2.4663175312196552E-2</c:v>
                </c:pt>
                <c:pt idx="1298">
                  <c:v>2.4614430614454411E-2</c:v>
                </c:pt>
                <c:pt idx="1299">
                  <c:v>2.4875323039067615E-2</c:v>
                </c:pt>
                <c:pt idx="1300">
                  <c:v>2.4587167250304402E-2</c:v>
                </c:pt>
                <c:pt idx="1301">
                  <c:v>2.4379524571370912E-2</c:v>
                </c:pt>
                <c:pt idx="1302">
                  <c:v>2.4341744282027251E-2</c:v>
                </c:pt>
                <c:pt idx="1303">
                  <c:v>2.4422837849508029E-2</c:v>
                </c:pt>
                <c:pt idx="1304">
                  <c:v>2.4715954957363093E-2</c:v>
                </c:pt>
                <c:pt idx="1305">
                  <c:v>2.4316611017941997E-2</c:v>
                </c:pt>
                <c:pt idx="1306">
                  <c:v>2.4400073834796081E-2</c:v>
                </c:pt>
                <c:pt idx="1307">
                  <c:v>2.4350616822509392E-2</c:v>
                </c:pt>
                <c:pt idx="1308">
                  <c:v>2.4291816232633295E-2</c:v>
                </c:pt>
                <c:pt idx="1309">
                  <c:v>2.4169511559300833E-2</c:v>
                </c:pt>
                <c:pt idx="1310">
                  <c:v>2.3955484890889781E-2</c:v>
                </c:pt>
                <c:pt idx="1311">
                  <c:v>2.4040422052982229E-2</c:v>
                </c:pt>
                <c:pt idx="1312">
                  <c:v>2.404298908353758E-2</c:v>
                </c:pt>
                <c:pt idx="1313">
                  <c:v>2.3972129863528115E-2</c:v>
                </c:pt>
                <c:pt idx="1314">
                  <c:v>2.3741236900924202E-2</c:v>
                </c:pt>
                <c:pt idx="1315">
                  <c:v>2.377579195887751E-2</c:v>
                </c:pt>
                <c:pt idx="1316">
                  <c:v>2.3932406733117428E-2</c:v>
                </c:pt>
                <c:pt idx="1317">
                  <c:v>2.3495282976542086E-2</c:v>
                </c:pt>
                <c:pt idx="1318">
                  <c:v>2.3840471486378242E-2</c:v>
                </c:pt>
                <c:pt idx="1319">
                  <c:v>2.3893938990825491E-2</c:v>
                </c:pt>
                <c:pt idx="1320">
                  <c:v>2.3751861615900982E-2</c:v>
                </c:pt>
                <c:pt idx="1321">
                  <c:v>2.3620907558990406E-2</c:v>
                </c:pt>
                <c:pt idx="1322">
                  <c:v>2.3612223074125482E-2</c:v>
                </c:pt>
                <c:pt idx="1323">
                  <c:v>2.340054645345788E-2</c:v>
                </c:pt>
                <c:pt idx="1324">
                  <c:v>2.334787122680481E-2</c:v>
                </c:pt>
                <c:pt idx="1325">
                  <c:v>2.3400945575330619E-2</c:v>
                </c:pt>
                <c:pt idx="1326">
                  <c:v>2.3075033337201931E-2</c:v>
                </c:pt>
                <c:pt idx="1327">
                  <c:v>2.3232384721839746E-2</c:v>
                </c:pt>
                <c:pt idx="1328">
                  <c:v>2.3842441271339471E-2</c:v>
                </c:pt>
                <c:pt idx="1329">
                  <c:v>2.3837145463160431E-2</c:v>
                </c:pt>
                <c:pt idx="1330">
                  <c:v>2.4598953465509991E-2</c:v>
                </c:pt>
                <c:pt idx="1331">
                  <c:v>2.4492730180069852E-2</c:v>
                </c:pt>
                <c:pt idx="1332">
                  <c:v>2.4638291441532151E-2</c:v>
                </c:pt>
                <c:pt idx="1333">
                  <c:v>2.4512112289029768E-2</c:v>
                </c:pt>
                <c:pt idx="1334">
                  <c:v>2.4482581469787199E-2</c:v>
                </c:pt>
                <c:pt idx="1335">
                  <c:v>2.4280746183540092E-2</c:v>
                </c:pt>
                <c:pt idx="1336">
                  <c:v>2.4113269033679999E-2</c:v>
                </c:pt>
                <c:pt idx="1337">
                  <c:v>2.4349623791437427E-2</c:v>
                </c:pt>
                <c:pt idx="1338">
                  <c:v>2.2596813148428551E-2</c:v>
                </c:pt>
                <c:pt idx="1339">
                  <c:v>2.2647139027809952E-2</c:v>
                </c:pt>
                <c:pt idx="1340">
                  <c:v>2.2665604021328851E-2</c:v>
                </c:pt>
                <c:pt idx="1341">
                  <c:v>2.2768110192252278E-2</c:v>
                </c:pt>
                <c:pt idx="1342">
                  <c:v>2.269359179989381E-2</c:v>
                </c:pt>
                <c:pt idx="1343">
                  <c:v>2.2707642901730052E-2</c:v>
                </c:pt>
                <c:pt idx="1344">
                  <c:v>2.2660156221084912E-2</c:v>
                </c:pt>
                <c:pt idx="1345">
                  <c:v>2.2559267419010008E-2</c:v>
                </c:pt>
                <c:pt idx="1346">
                  <c:v>2.2522577472985052E-2</c:v>
                </c:pt>
                <c:pt idx="1347">
                  <c:v>2.2788465156720946E-2</c:v>
                </c:pt>
                <c:pt idx="1348">
                  <c:v>2.3192512999777714E-2</c:v>
                </c:pt>
                <c:pt idx="1349">
                  <c:v>2.297143613588162E-2</c:v>
                </c:pt>
                <c:pt idx="1350">
                  <c:v>2.2935897323766129E-2</c:v>
                </c:pt>
                <c:pt idx="1351">
                  <c:v>2.3143903506795845E-2</c:v>
                </c:pt>
                <c:pt idx="1352">
                  <c:v>2.2912230234846884E-2</c:v>
                </c:pt>
                <c:pt idx="1353">
                  <c:v>2.2928522421161054E-2</c:v>
                </c:pt>
                <c:pt idx="1354">
                  <c:v>2.3043338165981312E-2</c:v>
                </c:pt>
                <c:pt idx="1355">
                  <c:v>2.3119363418701282E-2</c:v>
                </c:pt>
                <c:pt idx="1356">
                  <c:v>2.3082483133562523E-2</c:v>
                </c:pt>
                <c:pt idx="1357">
                  <c:v>2.3146224464586477E-2</c:v>
                </c:pt>
                <c:pt idx="1358">
                  <c:v>2.3189610358995371E-2</c:v>
                </c:pt>
                <c:pt idx="1359">
                  <c:v>2.2433727487350685E-2</c:v>
                </c:pt>
                <c:pt idx="1360">
                  <c:v>2.2353572488771858E-2</c:v>
                </c:pt>
                <c:pt idx="1361">
                  <c:v>2.2251956761664672E-2</c:v>
                </c:pt>
                <c:pt idx="1362">
                  <c:v>2.2307693572646482E-2</c:v>
                </c:pt>
                <c:pt idx="1363">
                  <c:v>2.2195432486820016E-2</c:v>
                </c:pt>
                <c:pt idx="1364">
                  <c:v>2.2177476060216611E-2</c:v>
                </c:pt>
                <c:pt idx="1365">
                  <c:v>2.1992755656847208E-2</c:v>
                </c:pt>
                <c:pt idx="1366">
                  <c:v>2.1803324702699692E-2</c:v>
                </c:pt>
                <c:pt idx="1367">
                  <c:v>2.1816845955738132E-2</c:v>
                </c:pt>
                <c:pt idx="1368">
                  <c:v>2.1746743011604806E-2</c:v>
                </c:pt>
                <c:pt idx="1369">
                  <c:v>2.1805077641055749E-2</c:v>
                </c:pt>
                <c:pt idx="1370">
                  <c:v>2.1943276667509601E-2</c:v>
                </c:pt>
                <c:pt idx="1371">
                  <c:v>2.1940024502569232E-2</c:v>
                </c:pt>
                <c:pt idx="1372">
                  <c:v>2.1952900325714852E-2</c:v>
                </c:pt>
                <c:pt idx="1373">
                  <c:v>2.182414799538181E-2</c:v>
                </c:pt>
                <c:pt idx="1374">
                  <c:v>2.1832121520090252E-2</c:v>
                </c:pt>
                <c:pt idx="1375">
                  <c:v>2.1585147979338411E-2</c:v>
                </c:pt>
                <c:pt idx="1376">
                  <c:v>2.146577566147605E-2</c:v>
                </c:pt>
                <c:pt idx="1377">
                  <c:v>2.1388967487287892E-2</c:v>
                </c:pt>
                <c:pt idx="1378">
                  <c:v>2.1434443152561992E-2</c:v>
                </c:pt>
                <c:pt idx="1379">
                  <c:v>2.1689676445190285E-2</c:v>
                </c:pt>
                <c:pt idx="1380">
                  <c:v>2.1752055777910232E-2</c:v>
                </c:pt>
                <c:pt idx="1381">
                  <c:v>2.2714059786625451E-2</c:v>
                </c:pt>
                <c:pt idx="1382">
                  <c:v>2.2723201351788389E-2</c:v>
                </c:pt>
                <c:pt idx="1383">
                  <c:v>2.2588115682562245E-2</c:v>
                </c:pt>
                <c:pt idx="1384">
                  <c:v>2.2634657212520577E-2</c:v>
                </c:pt>
                <c:pt idx="1385">
                  <c:v>2.2696963611166344E-2</c:v>
                </c:pt>
                <c:pt idx="1386">
                  <c:v>2.276410524678257E-2</c:v>
                </c:pt>
                <c:pt idx="1387">
                  <c:v>2.2949201744933211E-2</c:v>
                </c:pt>
                <c:pt idx="1388">
                  <c:v>2.2897416517201993E-2</c:v>
                </c:pt>
                <c:pt idx="1389">
                  <c:v>2.2853215242072587E-2</c:v>
                </c:pt>
                <c:pt idx="1390">
                  <c:v>2.2890678307738409E-2</c:v>
                </c:pt>
                <c:pt idx="1391">
                  <c:v>2.2755682993751504E-2</c:v>
                </c:pt>
                <c:pt idx="1392">
                  <c:v>2.2748697689830052E-2</c:v>
                </c:pt>
                <c:pt idx="1393">
                  <c:v>2.3149327461500852E-2</c:v>
                </c:pt>
                <c:pt idx="1394">
                  <c:v>2.3598085271726583E-2</c:v>
                </c:pt>
                <c:pt idx="1395">
                  <c:v>2.3902780808115497E-2</c:v>
                </c:pt>
                <c:pt idx="1396">
                  <c:v>2.4052982105495876E-2</c:v>
                </c:pt>
                <c:pt idx="1397">
                  <c:v>2.3695955112495951E-2</c:v>
                </c:pt>
                <c:pt idx="1398">
                  <c:v>2.3727551020116148E-2</c:v>
                </c:pt>
                <c:pt idx="1399">
                  <c:v>2.3842146058666851E-2</c:v>
                </c:pt>
                <c:pt idx="1400">
                  <c:v>2.4039451700052603E-2</c:v>
                </c:pt>
                <c:pt idx="1401">
                  <c:v>2.3397472037476E-2</c:v>
                </c:pt>
                <c:pt idx="1402">
                  <c:v>2.3374902906928476E-2</c:v>
                </c:pt>
                <c:pt idx="1403">
                  <c:v>2.343195991553651E-2</c:v>
                </c:pt>
                <c:pt idx="1404">
                  <c:v>2.3483324458836382E-2</c:v>
                </c:pt>
                <c:pt idx="1405">
                  <c:v>2.3475366116704258E-2</c:v>
                </c:pt>
                <c:pt idx="1406">
                  <c:v>2.3354297399060111E-2</c:v>
                </c:pt>
                <c:pt idx="1407">
                  <c:v>2.3385298887908312E-2</c:v>
                </c:pt>
                <c:pt idx="1408">
                  <c:v>2.3228252621854552E-2</c:v>
                </c:pt>
                <c:pt idx="1409">
                  <c:v>2.3291974277819812E-2</c:v>
                </c:pt>
                <c:pt idx="1410">
                  <c:v>2.3213093752642439E-2</c:v>
                </c:pt>
                <c:pt idx="1411">
                  <c:v>2.318381892785221E-2</c:v>
                </c:pt>
                <c:pt idx="1412">
                  <c:v>2.3129236605137174E-2</c:v>
                </c:pt>
                <c:pt idx="1413">
                  <c:v>2.293911077465147E-2</c:v>
                </c:pt>
                <c:pt idx="1414">
                  <c:v>2.3113132413528251E-2</c:v>
                </c:pt>
                <c:pt idx="1415">
                  <c:v>2.2972824424898602E-2</c:v>
                </c:pt>
                <c:pt idx="1416">
                  <c:v>2.3016055390194121E-2</c:v>
                </c:pt>
                <c:pt idx="1417">
                  <c:v>2.3015996193823992E-2</c:v>
                </c:pt>
                <c:pt idx="1418">
                  <c:v>2.2812345021504449E-2</c:v>
                </c:pt>
                <c:pt idx="1419">
                  <c:v>2.2807095813432651E-2</c:v>
                </c:pt>
                <c:pt idx="1420">
                  <c:v>2.2773554033383478E-2</c:v>
                </c:pt>
                <c:pt idx="1421">
                  <c:v>2.2564056014584877E-2</c:v>
                </c:pt>
                <c:pt idx="1422">
                  <c:v>2.261393615436616E-2</c:v>
                </c:pt>
                <c:pt idx="1423">
                  <c:v>2.2571379123998557E-2</c:v>
                </c:pt>
                <c:pt idx="1424">
                  <c:v>2.3059605166610396E-2</c:v>
                </c:pt>
                <c:pt idx="1425">
                  <c:v>2.3255314079430003E-2</c:v>
                </c:pt>
                <c:pt idx="1426">
                  <c:v>2.3278171068425616E-2</c:v>
                </c:pt>
                <c:pt idx="1427">
                  <c:v>2.3210855091074459E-2</c:v>
                </c:pt>
                <c:pt idx="1428">
                  <c:v>2.3250072767634352E-2</c:v>
                </c:pt>
                <c:pt idx="1429">
                  <c:v>2.310024762449478E-2</c:v>
                </c:pt>
                <c:pt idx="1430">
                  <c:v>2.3018554497287777E-2</c:v>
                </c:pt>
                <c:pt idx="1431">
                  <c:v>2.3125324677298387E-2</c:v>
                </c:pt>
                <c:pt idx="1432">
                  <c:v>2.3054061525583799E-2</c:v>
                </c:pt>
                <c:pt idx="1433">
                  <c:v>2.2939732252517851E-2</c:v>
                </c:pt>
                <c:pt idx="1434">
                  <c:v>2.2826085028341631E-2</c:v>
                </c:pt>
                <c:pt idx="1435">
                  <c:v>2.2817341436034016E-2</c:v>
                </c:pt>
                <c:pt idx="1436">
                  <c:v>2.2753127626918113E-2</c:v>
                </c:pt>
                <c:pt idx="1437">
                  <c:v>2.2695200994160412E-2</c:v>
                </c:pt>
                <c:pt idx="1438">
                  <c:v>2.2857071610389891E-2</c:v>
                </c:pt>
                <c:pt idx="1439">
                  <c:v>2.2991693485365193E-2</c:v>
                </c:pt>
                <c:pt idx="1440">
                  <c:v>2.2795779761450252E-2</c:v>
                </c:pt>
                <c:pt idx="1441">
                  <c:v>2.286635674247545E-2</c:v>
                </c:pt>
                <c:pt idx="1442">
                  <c:v>2.2771150622279308E-2</c:v>
                </c:pt>
                <c:pt idx="1443">
                  <c:v>2.2779867931167482E-2</c:v>
                </c:pt>
                <c:pt idx="1444">
                  <c:v>2.2584359158889622E-2</c:v>
                </c:pt>
                <c:pt idx="1445">
                  <c:v>2.2574162724701884E-2</c:v>
                </c:pt>
                <c:pt idx="1446">
                  <c:v>2.2664475211963651E-2</c:v>
                </c:pt>
                <c:pt idx="1447">
                  <c:v>2.267438750073424E-2</c:v>
                </c:pt>
                <c:pt idx="1448">
                  <c:v>2.2832619340328601E-2</c:v>
                </c:pt>
                <c:pt idx="1449">
                  <c:v>2.3292194039684987E-2</c:v>
                </c:pt>
                <c:pt idx="1450">
                  <c:v>2.3235137748526816E-2</c:v>
                </c:pt>
                <c:pt idx="1451">
                  <c:v>2.3031461047411959E-2</c:v>
                </c:pt>
                <c:pt idx="1452">
                  <c:v>2.3088835861904206E-2</c:v>
                </c:pt>
                <c:pt idx="1453">
                  <c:v>2.3457979258293876E-2</c:v>
                </c:pt>
                <c:pt idx="1454">
                  <c:v>2.3645066148450151E-2</c:v>
                </c:pt>
                <c:pt idx="1455">
                  <c:v>2.3435732012030096E-2</c:v>
                </c:pt>
                <c:pt idx="1456">
                  <c:v>2.3561443999077267E-2</c:v>
                </c:pt>
                <c:pt idx="1457">
                  <c:v>2.3427009923659356E-2</c:v>
                </c:pt>
                <c:pt idx="1458">
                  <c:v>2.3313021198842727E-2</c:v>
                </c:pt>
                <c:pt idx="1459">
                  <c:v>2.3537380722690002E-2</c:v>
                </c:pt>
                <c:pt idx="1460">
                  <c:v>2.387136382606083E-2</c:v>
                </c:pt>
                <c:pt idx="1461">
                  <c:v>2.4533351208075801E-2</c:v>
                </c:pt>
                <c:pt idx="1462">
                  <c:v>2.4314597917464032E-2</c:v>
                </c:pt>
                <c:pt idx="1463">
                  <c:v>2.4261847242559652E-2</c:v>
                </c:pt>
                <c:pt idx="1464">
                  <c:v>2.4417015320637676E-2</c:v>
                </c:pt>
                <c:pt idx="1465">
                  <c:v>2.4273107492994796E-2</c:v>
                </c:pt>
                <c:pt idx="1466">
                  <c:v>2.2766797115284808E-2</c:v>
                </c:pt>
                <c:pt idx="1467">
                  <c:v>2.2913089965258673E-2</c:v>
                </c:pt>
                <c:pt idx="1468">
                  <c:v>2.2930053836027586E-2</c:v>
                </c:pt>
                <c:pt idx="1469">
                  <c:v>2.2966941303679801E-2</c:v>
                </c:pt>
                <c:pt idx="1470">
                  <c:v>2.2913367892681911E-2</c:v>
                </c:pt>
                <c:pt idx="1471">
                  <c:v>2.2836306087445274E-2</c:v>
                </c:pt>
                <c:pt idx="1472">
                  <c:v>2.2903226916243812E-2</c:v>
                </c:pt>
                <c:pt idx="1473">
                  <c:v>2.3024828048503043E-2</c:v>
                </c:pt>
                <c:pt idx="1474">
                  <c:v>2.3553247736595201E-2</c:v>
                </c:pt>
                <c:pt idx="1475">
                  <c:v>2.3646562212401114E-2</c:v>
                </c:pt>
                <c:pt idx="1476">
                  <c:v>2.3532341030824286E-2</c:v>
                </c:pt>
                <c:pt idx="1477">
                  <c:v>2.344376429772595E-2</c:v>
                </c:pt>
                <c:pt idx="1478">
                  <c:v>2.3244375567340846E-2</c:v>
                </c:pt>
                <c:pt idx="1479">
                  <c:v>2.3038318571563802E-2</c:v>
                </c:pt>
                <c:pt idx="1480">
                  <c:v>2.2918778959921282E-2</c:v>
                </c:pt>
                <c:pt idx="1481">
                  <c:v>2.2836768077276887E-2</c:v>
                </c:pt>
                <c:pt idx="1482">
                  <c:v>2.2771840384054796E-2</c:v>
                </c:pt>
                <c:pt idx="1483">
                  <c:v>2.2689625738282058E-2</c:v>
                </c:pt>
                <c:pt idx="1484">
                  <c:v>2.2571103341939611E-2</c:v>
                </c:pt>
                <c:pt idx="1485">
                  <c:v>2.239947425156253E-2</c:v>
                </c:pt>
                <c:pt idx="1486">
                  <c:v>2.2496012838595612E-2</c:v>
                </c:pt>
                <c:pt idx="1487">
                  <c:v>2.3297842561373058E-2</c:v>
                </c:pt>
                <c:pt idx="1488">
                  <c:v>2.3576456256761177E-2</c:v>
                </c:pt>
                <c:pt idx="1489">
                  <c:v>2.3306274968334997E-2</c:v>
                </c:pt>
                <c:pt idx="1490">
                  <c:v>2.340017279402996E-2</c:v>
                </c:pt>
                <c:pt idx="1491">
                  <c:v>2.338421504159038E-2</c:v>
                </c:pt>
                <c:pt idx="1492">
                  <c:v>2.3246482789861606E-2</c:v>
                </c:pt>
                <c:pt idx="1493">
                  <c:v>2.3143141623855251E-2</c:v>
                </c:pt>
                <c:pt idx="1494">
                  <c:v>2.3169636453696348E-2</c:v>
                </c:pt>
                <c:pt idx="1495">
                  <c:v>2.2699511899040691E-2</c:v>
                </c:pt>
                <c:pt idx="1496">
                  <c:v>2.2709737986300823E-2</c:v>
                </c:pt>
                <c:pt idx="1497">
                  <c:v>2.2632266013210854E-2</c:v>
                </c:pt>
                <c:pt idx="1498">
                  <c:v>2.2606777423610096E-2</c:v>
                </c:pt>
                <c:pt idx="1499">
                  <c:v>2.2607089281226102E-2</c:v>
                </c:pt>
                <c:pt idx="1500">
                  <c:v>2.2488011138838599E-2</c:v>
                </c:pt>
                <c:pt idx="1501">
                  <c:v>2.2316888929472676E-2</c:v>
                </c:pt>
                <c:pt idx="1502">
                  <c:v>2.2509690663300056E-2</c:v>
                </c:pt>
                <c:pt idx="1503">
                  <c:v>2.2517233061432041E-2</c:v>
                </c:pt>
                <c:pt idx="1504">
                  <c:v>2.2454351938857257E-2</c:v>
                </c:pt>
                <c:pt idx="1505">
                  <c:v>2.2402316365972917E-2</c:v>
                </c:pt>
                <c:pt idx="1506">
                  <c:v>2.2441965278865657E-2</c:v>
                </c:pt>
                <c:pt idx="1507">
                  <c:v>2.2364449274472582E-2</c:v>
                </c:pt>
                <c:pt idx="1508">
                  <c:v>2.2537631460467496E-2</c:v>
                </c:pt>
                <c:pt idx="1509">
                  <c:v>2.2133159706860212E-2</c:v>
                </c:pt>
                <c:pt idx="1510">
                  <c:v>2.2426992036720012E-2</c:v>
                </c:pt>
                <c:pt idx="1511">
                  <c:v>2.2305174097128851E-2</c:v>
                </c:pt>
                <c:pt idx="1512">
                  <c:v>2.2252472567856375E-2</c:v>
                </c:pt>
                <c:pt idx="1513">
                  <c:v>2.2423796748677602E-2</c:v>
                </c:pt>
                <c:pt idx="1514">
                  <c:v>2.2528027180510276E-2</c:v>
                </c:pt>
                <c:pt idx="1515">
                  <c:v>2.2314357051918986E-2</c:v>
                </c:pt>
                <c:pt idx="1516">
                  <c:v>2.2127236322823852E-2</c:v>
                </c:pt>
                <c:pt idx="1517">
                  <c:v>2.2062719694063652E-2</c:v>
                </c:pt>
                <c:pt idx="1518">
                  <c:v>2.2078306238257881E-2</c:v>
                </c:pt>
                <c:pt idx="1519">
                  <c:v>2.2017660676102412E-2</c:v>
                </c:pt>
                <c:pt idx="1520">
                  <c:v>2.202011969180255E-2</c:v>
                </c:pt>
                <c:pt idx="1521">
                  <c:v>2.2005563129550695E-2</c:v>
                </c:pt>
                <c:pt idx="1522">
                  <c:v>2.2124755834290397E-2</c:v>
                </c:pt>
                <c:pt idx="1523">
                  <c:v>2.2625416402258611E-2</c:v>
                </c:pt>
                <c:pt idx="1524">
                  <c:v>2.2750330843311392E-2</c:v>
                </c:pt>
                <c:pt idx="1525">
                  <c:v>2.2880556186515692E-2</c:v>
                </c:pt>
                <c:pt idx="1526">
                  <c:v>2.3004400318459586E-2</c:v>
                </c:pt>
                <c:pt idx="1527">
                  <c:v>2.3570980359161726E-2</c:v>
                </c:pt>
                <c:pt idx="1528">
                  <c:v>2.1687578409737812E-2</c:v>
                </c:pt>
                <c:pt idx="1529">
                  <c:v>2.1733519741562672E-2</c:v>
                </c:pt>
                <c:pt idx="1530">
                  <c:v>2.1649088297890071E-2</c:v>
                </c:pt>
                <c:pt idx="1531">
                  <c:v>2.156909138191369E-2</c:v>
                </c:pt>
                <c:pt idx="1532">
                  <c:v>2.1630599712359692E-2</c:v>
                </c:pt>
                <c:pt idx="1533">
                  <c:v>2.1530413980488158E-2</c:v>
                </c:pt>
                <c:pt idx="1534">
                  <c:v>2.1598649403911752E-2</c:v>
                </c:pt>
                <c:pt idx="1535">
                  <c:v>2.1635047241958492E-2</c:v>
                </c:pt>
                <c:pt idx="1536">
                  <c:v>2.1729791485577212E-2</c:v>
                </c:pt>
                <c:pt idx="1537">
                  <c:v>2.1647478167847001E-2</c:v>
                </c:pt>
                <c:pt idx="1538">
                  <c:v>2.171778690983172E-2</c:v>
                </c:pt>
                <c:pt idx="1539">
                  <c:v>2.1809138203625407E-2</c:v>
                </c:pt>
                <c:pt idx="1540">
                  <c:v>2.1709431771959251E-2</c:v>
                </c:pt>
                <c:pt idx="1541">
                  <c:v>2.1919167791170292E-2</c:v>
                </c:pt>
                <c:pt idx="1542">
                  <c:v>2.1889318402650858E-2</c:v>
                </c:pt>
                <c:pt idx="1543">
                  <c:v>2.1964589296352106E-2</c:v>
                </c:pt>
                <c:pt idx="1544">
                  <c:v>2.2005553078048481E-2</c:v>
                </c:pt>
                <c:pt idx="1545">
                  <c:v>2.1949133993317688E-2</c:v>
                </c:pt>
                <c:pt idx="1546">
                  <c:v>2.2040464448553641E-2</c:v>
                </c:pt>
                <c:pt idx="1547">
                  <c:v>2.2145795851266491E-2</c:v>
                </c:pt>
                <c:pt idx="1548">
                  <c:v>2.1986756862039884E-2</c:v>
                </c:pt>
                <c:pt idx="1549">
                  <c:v>2.1895196508354149E-2</c:v>
                </c:pt>
                <c:pt idx="1550">
                  <c:v>2.1549593271945475E-2</c:v>
                </c:pt>
                <c:pt idx="1551">
                  <c:v>2.1639984861078692E-2</c:v>
                </c:pt>
                <c:pt idx="1552">
                  <c:v>2.1765136153189941E-2</c:v>
                </c:pt>
                <c:pt idx="1553">
                  <c:v>2.1796137527827216E-2</c:v>
                </c:pt>
                <c:pt idx="1554">
                  <c:v>2.1554774598428576E-2</c:v>
                </c:pt>
                <c:pt idx="1555">
                  <c:v>2.1685769312625412E-2</c:v>
                </c:pt>
                <c:pt idx="1556">
                  <c:v>2.159572813555162E-2</c:v>
                </c:pt>
                <c:pt idx="1557">
                  <c:v>2.1528409738730457E-2</c:v>
                </c:pt>
                <c:pt idx="1558">
                  <c:v>2.2873307591043467E-2</c:v>
                </c:pt>
                <c:pt idx="1559">
                  <c:v>2.2779298835847801E-2</c:v>
                </c:pt>
                <c:pt idx="1560">
                  <c:v>2.2745049381510698E-2</c:v>
                </c:pt>
                <c:pt idx="1561">
                  <c:v>2.2784634479068751E-2</c:v>
                </c:pt>
                <c:pt idx="1562">
                  <c:v>2.2559813605638801E-2</c:v>
                </c:pt>
                <c:pt idx="1563">
                  <c:v>2.2457698509607091E-2</c:v>
                </c:pt>
                <c:pt idx="1564">
                  <c:v>2.2431204620191131E-2</c:v>
                </c:pt>
                <c:pt idx="1565">
                  <c:v>2.2418225513662692E-2</c:v>
                </c:pt>
                <c:pt idx="1566">
                  <c:v>2.2541785410025061E-2</c:v>
                </c:pt>
                <c:pt idx="1567">
                  <c:v>2.2083090637878052E-2</c:v>
                </c:pt>
                <c:pt idx="1568">
                  <c:v>2.2262647510339979E-2</c:v>
                </c:pt>
                <c:pt idx="1569">
                  <c:v>2.2141268277997082E-2</c:v>
                </c:pt>
                <c:pt idx="1570">
                  <c:v>2.1849624232486507E-2</c:v>
                </c:pt>
                <c:pt idx="1571">
                  <c:v>2.1825615872184373E-2</c:v>
                </c:pt>
                <c:pt idx="1572">
                  <c:v>2.1715767947837389E-2</c:v>
                </c:pt>
                <c:pt idx="1573">
                  <c:v>2.1715441494633381E-2</c:v>
                </c:pt>
                <c:pt idx="1574">
                  <c:v>2.1756326295191163E-2</c:v>
                </c:pt>
                <c:pt idx="1575">
                  <c:v>2.1725211915572841E-2</c:v>
                </c:pt>
                <c:pt idx="1576">
                  <c:v>2.1544875886961232E-2</c:v>
                </c:pt>
                <c:pt idx="1577">
                  <c:v>2.1664679765936824E-2</c:v>
                </c:pt>
                <c:pt idx="1578">
                  <c:v>2.1851051962647517E-2</c:v>
                </c:pt>
                <c:pt idx="1579">
                  <c:v>2.178765946778791E-2</c:v>
                </c:pt>
                <c:pt idx="1580">
                  <c:v>2.1862564428896582E-2</c:v>
                </c:pt>
                <c:pt idx="1581">
                  <c:v>2.222989728373484E-2</c:v>
                </c:pt>
                <c:pt idx="1582">
                  <c:v>2.1930611581849679E-2</c:v>
                </c:pt>
                <c:pt idx="1583">
                  <c:v>2.1753263638354892E-2</c:v>
                </c:pt>
                <c:pt idx="1584">
                  <c:v>2.1813451702744478E-2</c:v>
                </c:pt>
                <c:pt idx="1585">
                  <c:v>2.1937744060471602E-2</c:v>
                </c:pt>
                <c:pt idx="1586">
                  <c:v>2.1972120693029652E-2</c:v>
                </c:pt>
                <c:pt idx="1587">
                  <c:v>2.1996269511394849E-2</c:v>
                </c:pt>
                <c:pt idx="1588">
                  <c:v>2.2218048176986211E-2</c:v>
                </c:pt>
                <c:pt idx="1589">
                  <c:v>2.2593582017740116E-2</c:v>
                </c:pt>
                <c:pt idx="1590">
                  <c:v>2.3117154942233369E-2</c:v>
                </c:pt>
                <c:pt idx="1591">
                  <c:v>2.320002885790217E-2</c:v>
                </c:pt>
                <c:pt idx="1592">
                  <c:v>2.3044078511027216E-2</c:v>
                </c:pt>
                <c:pt idx="1593">
                  <c:v>2.2961803158675492E-2</c:v>
                </c:pt>
                <c:pt idx="1594">
                  <c:v>2.2777023288085011E-2</c:v>
                </c:pt>
                <c:pt idx="1595">
                  <c:v>2.2872690312917682E-2</c:v>
                </c:pt>
                <c:pt idx="1596">
                  <c:v>2.2919423204766559E-2</c:v>
                </c:pt>
                <c:pt idx="1597">
                  <c:v>2.2467224524244492E-2</c:v>
                </c:pt>
                <c:pt idx="1598">
                  <c:v>2.2238951973771452E-2</c:v>
                </c:pt>
                <c:pt idx="1599">
                  <c:v>2.2197390222107011E-2</c:v>
                </c:pt>
                <c:pt idx="1600">
                  <c:v>2.2473757886951676E-2</c:v>
                </c:pt>
                <c:pt idx="1601">
                  <c:v>2.2607606250231595E-2</c:v>
                </c:pt>
                <c:pt idx="1602">
                  <c:v>2.2653052819606494E-2</c:v>
                </c:pt>
                <c:pt idx="1603">
                  <c:v>2.2589947642262388E-2</c:v>
                </c:pt>
                <c:pt idx="1604">
                  <c:v>2.2491806534024258E-2</c:v>
                </c:pt>
                <c:pt idx="1605">
                  <c:v>2.2463636041641592E-2</c:v>
                </c:pt>
                <c:pt idx="1606">
                  <c:v>2.2211835032660835E-2</c:v>
                </c:pt>
                <c:pt idx="1607">
                  <c:v>2.2312438383248465E-2</c:v>
                </c:pt>
                <c:pt idx="1608">
                  <c:v>2.2420548227640006E-2</c:v>
                </c:pt>
                <c:pt idx="1609">
                  <c:v>2.2645663874806574E-2</c:v>
                </c:pt>
                <c:pt idx="1610">
                  <c:v>2.2573199660875218E-2</c:v>
                </c:pt>
                <c:pt idx="1611">
                  <c:v>2.116781979688305E-2</c:v>
                </c:pt>
                <c:pt idx="1612">
                  <c:v>2.1302725509996991E-2</c:v>
                </c:pt>
                <c:pt idx="1613">
                  <c:v>2.1166602123399186E-2</c:v>
                </c:pt>
                <c:pt idx="1614">
                  <c:v>2.0869268740695876E-2</c:v>
                </c:pt>
                <c:pt idx="1615">
                  <c:v>2.0793905837986605E-2</c:v>
                </c:pt>
                <c:pt idx="1616">
                  <c:v>2.0720147888990646E-2</c:v>
                </c:pt>
                <c:pt idx="1617">
                  <c:v>2.0892149308972752E-2</c:v>
                </c:pt>
                <c:pt idx="1618">
                  <c:v>2.0758819772248017E-2</c:v>
                </c:pt>
                <c:pt idx="1619">
                  <c:v>2.0723347441894798E-2</c:v>
                </c:pt>
                <c:pt idx="1620">
                  <c:v>2.1314680545675847E-2</c:v>
                </c:pt>
                <c:pt idx="1621">
                  <c:v>2.1382114201818542E-2</c:v>
                </c:pt>
                <c:pt idx="1622">
                  <c:v>2.1567952678565892E-2</c:v>
                </c:pt>
                <c:pt idx="1623">
                  <c:v>2.1587954701824012E-2</c:v>
                </c:pt>
                <c:pt idx="1624">
                  <c:v>2.1528393091314709E-2</c:v>
                </c:pt>
                <c:pt idx="1625">
                  <c:v>2.1610425633790648E-2</c:v>
                </c:pt>
                <c:pt idx="1626">
                  <c:v>2.1668307365860416E-2</c:v>
                </c:pt>
                <c:pt idx="1627">
                  <c:v>2.1754203646669211E-2</c:v>
                </c:pt>
                <c:pt idx="1628">
                  <c:v>2.1756939995459541E-2</c:v>
                </c:pt>
                <c:pt idx="1629">
                  <c:v>2.1629866834120201E-2</c:v>
                </c:pt>
                <c:pt idx="1630">
                  <c:v>2.1600711954271642E-2</c:v>
                </c:pt>
                <c:pt idx="1631">
                  <c:v>2.1440141772410232E-2</c:v>
                </c:pt>
                <c:pt idx="1632">
                  <c:v>2.1556847413526231E-2</c:v>
                </c:pt>
                <c:pt idx="1633">
                  <c:v>2.0836849628130059E-2</c:v>
                </c:pt>
                <c:pt idx="1634">
                  <c:v>2.0418521719159519E-2</c:v>
                </c:pt>
                <c:pt idx="1635">
                  <c:v>2.0188328992745287E-2</c:v>
                </c:pt>
                <c:pt idx="1636">
                  <c:v>2.0182849780081981E-2</c:v>
                </c:pt>
                <c:pt idx="1637">
                  <c:v>2.0280906791526696E-2</c:v>
                </c:pt>
                <c:pt idx="1638">
                  <c:v>2.0330951151340069E-2</c:v>
                </c:pt>
                <c:pt idx="1639">
                  <c:v>2.0210451758420837E-2</c:v>
                </c:pt>
                <c:pt idx="1640">
                  <c:v>2.0063263297585985E-2</c:v>
                </c:pt>
                <c:pt idx="1641">
                  <c:v>1.9876609837953082E-2</c:v>
                </c:pt>
                <c:pt idx="1642">
                  <c:v>1.9918369105661523E-2</c:v>
                </c:pt>
                <c:pt idx="1643">
                  <c:v>1.9996232065083983E-2</c:v>
                </c:pt>
                <c:pt idx="1644">
                  <c:v>2.0029596350081377E-2</c:v>
                </c:pt>
                <c:pt idx="1645">
                  <c:v>1.984241721427803E-2</c:v>
                </c:pt>
                <c:pt idx="1646">
                  <c:v>1.9797394531120286E-2</c:v>
                </c:pt>
                <c:pt idx="1647">
                  <c:v>1.9818986362526526E-2</c:v>
                </c:pt>
                <c:pt idx="1648">
                  <c:v>1.9754700856273E-2</c:v>
                </c:pt>
                <c:pt idx="1649">
                  <c:v>1.9962828894424193E-2</c:v>
                </c:pt>
                <c:pt idx="1650">
                  <c:v>1.9909935114466273E-2</c:v>
                </c:pt>
                <c:pt idx="1651">
                  <c:v>1.9720764165394689E-2</c:v>
                </c:pt>
                <c:pt idx="1652">
                  <c:v>2.030352797144689E-2</c:v>
                </c:pt>
                <c:pt idx="1653">
                  <c:v>2.2365894390718108E-2</c:v>
                </c:pt>
                <c:pt idx="1654">
                  <c:v>2.2126636815545532E-2</c:v>
                </c:pt>
                <c:pt idx="1655">
                  <c:v>2.2099764566257642E-2</c:v>
                </c:pt>
                <c:pt idx="1656">
                  <c:v>2.1998336712247185E-2</c:v>
                </c:pt>
                <c:pt idx="1657">
                  <c:v>2.19748785467988E-2</c:v>
                </c:pt>
                <c:pt idx="1658">
                  <c:v>2.2061203724279027E-2</c:v>
                </c:pt>
                <c:pt idx="1659">
                  <c:v>2.1883265266746003E-2</c:v>
                </c:pt>
                <c:pt idx="1660">
                  <c:v>2.1924077122500801E-2</c:v>
                </c:pt>
                <c:pt idx="1661">
                  <c:v>2.2190990334486637E-2</c:v>
                </c:pt>
                <c:pt idx="1662">
                  <c:v>2.2237496806235012E-2</c:v>
                </c:pt>
                <c:pt idx="1663">
                  <c:v>2.2249951846647804E-2</c:v>
                </c:pt>
                <c:pt idx="1664">
                  <c:v>2.2404434430546648E-2</c:v>
                </c:pt>
                <c:pt idx="1665">
                  <c:v>2.237057906480009E-2</c:v>
                </c:pt>
                <c:pt idx="1666">
                  <c:v>2.2591439722231633E-2</c:v>
                </c:pt>
                <c:pt idx="1667">
                  <c:v>2.2419535011677309E-2</c:v>
                </c:pt>
                <c:pt idx="1668">
                  <c:v>2.2197706411749507E-2</c:v>
                </c:pt>
                <c:pt idx="1669">
                  <c:v>2.2176954532702013E-2</c:v>
                </c:pt>
                <c:pt idx="1670">
                  <c:v>2.2092547199945699E-2</c:v>
                </c:pt>
                <c:pt idx="1671">
                  <c:v>2.2060920874670212E-2</c:v>
                </c:pt>
                <c:pt idx="1672">
                  <c:v>2.204499559416747E-2</c:v>
                </c:pt>
                <c:pt idx="1673">
                  <c:v>2.2064029938501178E-2</c:v>
                </c:pt>
                <c:pt idx="1674">
                  <c:v>2.1943362327130452E-2</c:v>
                </c:pt>
                <c:pt idx="1675">
                  <c:v>2.1877508218249665E-2</c:v>
                </c:pt>
                <c:pt idx="1676">
                  <c:v>2.1500251965687597E-2</c:v>
                </c:pt>
                <c:pt idx="1677">
                  <c:v>2.1349789550344236E-2</c:v>
                </c:pt>
                <c:pt idx="1678">
                  <c:v>2.1340673752374056E-2</c:v>
                </c:pt>
                <c:pt idx="1679">
                  <c:v>2.1334492821891111E-2</c:v>
                </c:pt>
                <c:pt idx="1680">
                  <c:v>2.1278294295114401E-2</c:v>
                </c:pt>
                <c:pt idx="1681">
                  <c:v>2.1263548819533892E-2</c:v>
                </c:pt>
                <c:pt idx="1682">
                  <c:v>2.1188322960089552E-2</c:v>
                </c:pt>
                <c:pt idx="1683">
                  <c:v>2.1355918955628411E-2</c:v>
                </c:pt>
                <c:pt idx="1684">
                  <c:v>2.1418116986507352E-2</c:v>
                </c:pt>
                <c:pt idx="1685">
                  <c:v>2.1688169832683075E-2</c:v>
                </c:pt>
                <c:pt idx="1686">
                  <c:v>2.146407122153475E-2</c:v>
                </c:pt>
                <c:pt idx="1687">
                  <c:v>2.1104970003741782E-2</c:v>
                </c:pt>
                <c:pt idx="1688">
                  <c:v>2.1062904589370272E-2</c:v>
                </c:pt>
                <c:pt idx="1689">
                  <c:v>2.1099626546551981E-2</c:v>
                </c:pt>
                <c:pt idx="1690">
                  <c:v>2.0803846042746682E-2</c:v>
                </c:pt>
                <c:pt idx="1691">
                  <c:v>2.0568922024657474E-2</c:v>
                </c:pt>
                <c:pt idx="1692">
                  <c:v>2.061783231293705E-2</c:v>
                </c:pt>
                <c:pt idx="1693">
                  <c:v>2.0533475031972271E-2</c:v>
                </c:pt>
                <c:pt idx="1694">
                  <c:v>2.0609692750637839E-2</c:v>
                </c:pt>
                <c:pt idx="1695">
                  <c:v>2.0616618019730276E-2</c:v>
                </c:pt>
                <c:pt idx="1696">
                  <c:v>2.1672930347709691E-2</c:v>
                </c:pt>
                <c:pt idx="1697">
                  <c:v>2.1579740312868492E-2</c:v>
                </c:pt>
                <c:pt idx="1698">
                  <c:v>2.1365092913297298E-2</c:v>
                </c:pt>
                <c:pt idx="1699">
                  <c:v>2.1446357653427433E-2</c:v>
                </c:pt>
                <c:pt idx="1700">
                  <c:v>2.14997444193137E-2</c:v>
                </c:pt>
                <c:pt idx="1701">
                  <c:v>2.1349881710804312E-2</c:v>
                </c:pt>
                <c:pt idx="1702">
                  <c:v>2.1464395492768011E-2</c:v>
                </c:pt>
                <c:pt idx="1703">
                  <c:v>2.1220330900521202E-2</c:v>
                </c:pt>
                <c:pt idx="1704">
                  <c:v>2.1305616179488701E-2</c:v>
                </c:pt>
                <c:pt idx="1705">
                  <c:v>2.1356840357059658E-2</c:v>
                </c:pt>
                <c:pt idx="1706">
                  <c:v>2.1331254308279212E-2</c:v>
                </c:pt>
                <c:pt idx="1707">
                  <c:v>2.1306008908451284E-2</c:v>
                </c:pt>
                <c:pt idx="1708">
                  <c:v>2.1125916289438017E-2</c:v>
                </c:pt>
                <c:pt idx="1709">
                  <c:v>2.0995067999753651E-2</c:v>
                </c:pt>
                <c:pt idx="1710">
                  <c:v>2.1022579439760356E-2</c:v>
                </c:pt>
                <c:pt idx="1711">
                  <c:v>2.0969280065642557E-2</c:v>
                </c:pt>
                <c:pt idx="1712">
                  <c:v>2.0889060351411842E-2</c:v>
                </c:pt>
                <c:pt idx="1713">
                  <c:v>2.1009320453858216E-2</c:v>
                </c:pt>
                <c:pt idx="1714">
                  <c:v>2.1432615638780052E-2</c:v>
                </c:pt>
                <c:pt idx="1715">
                  <c:v>2.1297214588064769E-2</c:v>
                </c:pt>
                <c:pt idx="1716">
                  <c:v>2.0906251251215088E-2</c:v>
                </c:pt>
                <c:pt idx="1717">
                  <c:v>2.0869790820765892E-2</c:v>
                </c:pt>
                <c:pt idx="1718">
                  <c:v>2.0807967002833549E-2</c:v>
                </c:pt>
                <c:pt idx="1719">
                  <c:v>2.115255972159534E-2</c:v>
                </c:pt>
                <c:pt idx="1720">
                  <c:v>2.1064729755478878E-2</c:v>
                </c:pt>
                <c:pt idx="1721">
                  <c:v>2.0929404141541163E-2</c:v>
                </c:pt>
                <c:pt idx="1722">
                  <c:v>2.1089926004850011E-2</c:v>
                </c:pt>
                <c:pt idx="1723">
                  <c:v>2.1015191472245252E-2</c:v>
                </c:pt>
                <c:pt idx="1724">
                  <c:v>2.1089944708276062E-2</c:v>
                </c:pt>
                <c:pt idx="1725">
                  <c:v>2.0993167733407512E-2</c:v>
                </c:pt>
                <c:pt idx="1726">
                  <c:v>2.083991439949728E-2</c:v>
                </c:pt>
                <c:pt idx="1727">
                  <c:v>2.0670968083471197E-2</c:v>
                </c:pt>
                <c:pt idx="1728">
                  <c:v>2.0693771603382712E-2</c:v>
                </c:pt>
                <c:pt idx="1729">
                  <c:v>2.0922811600910942E-2</c:v>
                </c:pt>
                <c:pt idx="1730">
                  <c:v>2.0934431260683447E-2</c:v>
                </c:pt>
                <c:pt idx="1731">
                  <c:v>2.0753790242312088E-2</c:v>
                </c:pt>
                <c:pt idx="1732">
                  <c:v>2.0704579324422431E-2</c:v>
                </c:pt>
                <c:pt idx="1733">
                  <c:v>2.0593536220002474E-2</c:v>
                </c:pt>
                <c:pt idx="1734">
                  <c:v>2.0729039521273612E-2</c:v>
                </c:pt>
                <c:pt idx="1735">
                  <c:v>2.0885533835379652E-2</c:v>
                </c:pt>
                <c:pt idx="1736">
                  <c:v>2.0668396790882903E-2</c:v>
                </c:pt>
                <c:pt idx="1737">
                  <c:v>2.0393221405519402E-2</c:v>
                </c:pt>
                <c:pt idx="1738">
                  <c:v>2.0304466327488523E-2</c:v>
                </c:pt>
                <c:pt idx="1739">
                  <c:v>2.0262469225224781E-2</c:v>
                </c:pt>
                <c:pt idx="1740">
                  <c:v>2.0187565204884048E-2</c:v>
                </c:pt>
                <c:pt idx="1741">
                  <c:v>2.0443695668427443E-2</c:v>
                </c:pt>
                <c:pt idx="1742">
                  <c:v>2.0461053047115998E-2</c:v>
                </c:pt>
                <c:pt idx="1743">
                  <c:v>2.0732928543647576E-2</c:v>
                </c:pt>
                <c:pt idx="1744">
                  <c:v>2.0962982521130002E-2</c:v>
                </c:pt>
                <c:pt idx="1745">
                  <c:v>2.0765587627198673E-2</c:v>
                </c:pt>
                <c:pt idx="1746">
                  <c:v>2.0602175499618201E-2</c:v>
                </c:pt>
                <c:pt idx="1747">
                  <c:v>2.0472916083105301E-2</c:v>
                </c:pt>
                <c:pt idx="1748">
                  <c:v>2.0434639841345657E-2</c:v>
                </c:pt>
                <c:pt idx="1749">
                  <c:v>2.0486405609365491E-2</c:v>
                </c:pt>
                <c:pt idx="1750">
                  <c:v>2.0394928612443991E-2</c:v>
                </c:pt>
                <c:pt idx="1751">
                  <c:v>2.0392255780717281E-2</c:v>
                </c:pt>
                <c:pt idx="1752">
                  <c:v>2.0301862995153252E-2</c:v>
                </c:pt>
                <c:pt idx="1753">
                  <c:v>2.0137584981034608E-2</c:v>
                </c:pt>
                <c:pt idx="1754">
                  <c:v>2.0022076405459652E-2</c:v>
                </c:pt>
                <c:pt idx="1755">
                  <c:v>1.9999933718422305E-2</c:v>
                </c:pt>
                <c:pt idx="1756">
                  <c:v>1.9909195704524481E-2</c:v>
                </c:pt>
                <c:pt idx="1757">
                  <c:v>1.9840437518968676E-2</c:v>
                </c:pt>
                <c:pt idx="1758">
                  <c:v>1.9754964871879194E-2</c:v>
                </c:pt>
                <c:pt idx="1759">
                  <c:v>1.9920661116129681E-2</c:v>
                </c:pt>
                <c:pt idx="1760">
                  <c:v>1.9643150934494969E-2</c:v>
                </c:pt>
                <c:pt idx="1761">
                  <c:v>1.9600862140652778E-2</c:v>
                </c:pt>
                <c:pt idx="1762">
                  <c:v>1.9924810954383743E-2</c:v>
                </c:pt>
                <c:pt idx="1763">
                  <c:v>2.0002921274992088E-2</c:v>
                </c:pt>
                <c:pt idx="1764">
                  <c:v>2.0042654492339548E-2</c:v>
                </c:pt>
                <c:pt idx="1765">
                  <c:v>2.005867417610048E-2</c:v>
                </c:pt>
                <c:pt idx="1766">
                  <c:v>2.0278374714218412E-2</c:v>
                </c:pt>
                <c:pt idx="1767">
                  <c:v>2.0429529838468567E-2</c:v>
                </c:pt>
                <c:pt idx="1768">
                  <c:v>2.0462109257723782E-2</c:v>
                </c:pt>
                <c:pt idx="1769">
                  <c:v>2.0317011430654952E-2</c:v>
                </c:pt>
                <c:pt idx="1770">
                  <c:v>2.0346228469405602E-2</c:v>
                </c:pt>
                <c:pt idx="1771">
                  <c:v>1.9992305501156441E-2</c:v>
                </c:pt>
                <c:pt idx="1772">
                  <c:v>1.9797701716517555E-2</c:v>
                </c:pt>
                <c:pt idx="1773">
                  <c:v>1.9493255714774185E-2</c:v>
                </c:pt>
                <c:pt idx="1774">
                  <c:v>1.956723792079881E-2</c:v>
                </c:pt>
                <c:pt idx="1775">
                  <c:v>1.9610747241776041E-2</c:v>
                </c:pt>
                <c:pt idx="1776">
                  <c:v>1.9555198435951021E-2</c:v>
                </c:pt>
                <c:pt idx="1777">
                  <c:v>1.968105541422658E-2</c:v>
                </c:pt>
                <c:pt idx="1778">
                  <c:v>1.9543556894542884E-2</c:v>
                </c:pt>
                <c:pt idx="1779">
                  <c:v>1.9119001443589623E-2</c:v>
                </c:pt>
                <c:pt idx="1780">
                  <c:v>1.9154085174429129E-2</c:v>
                </c:pt>
                <c:pt idx="1781">
                  <c:v>1.8828667030891245E-2</c:v>
                </c:pt>
                <c:pt idx="1782">
                  <c:v>1.8807385183377701E-2</c:v>
                </c:pt>
                <c:pt idx="1783">
                  <c:v>1.8714900009667901E-2</c:v>
                </c:pt>
                <c:pt idx="1784">
                  <c:v>1.8840247395430481E-2</c:v>
                </c:pt>
                <c:pt idx="1785">
                  <c:v>1.8688151992863104E-2</c:v>
                </c:pt>
                <c:pt idx="1786">
                  <c:v>1.8525948023376065E-2</c:v>
                </c:pt>
                <c:pt idx="1787">
                  <c:v>1.8583437161838107E-2</c:v>
                </c:pt>
                <c:pt idx="1788">
                  <c:v>1.866419578365856E-2</c:v>
                </c:pt>
                <c:pt idx="1789">
                  <c:v>1.8707060808396469E-2</c:v>
                </c:pt>
                <c:pt idx="1790">
                  <c:v>1.87561323862558E-2</c:v>
                </c:pt>
                <c:pt idx="1791">
                  <c:v>1.8644136290144161E-2</c:v>
                </c:pt>
                <c:pt idx="1792">
                  <c:v>1.870888033903052E-2</c:v>
                </c:pt>
                <c:pt idx="1793">
                  <c:v>1.8685553879144765E-2</c:v>
                </c:pt>
                <c:pt idx="1794">
                  <c:v>1.8718669175731933E-2</c:v>
                </c:pt>
                <c:pt idx="1795">
                  <c:v>1.8759274347978121E-2</c:v>
                </c:pt>
                <c:pt idx="1796">
                  <c:v>1.8977861130102563E-2</c:v>
                </c:pt>
                <c:pt idx="1797">
                  <c:v>1.8961277619935733E-2</c:v>
                </c:pt>
                <c:pt idx="1798">
                  <c:v>1.7775393859199538E-2</c:v>
                </c:pt>
                <c:pt idx="1799">
                  <c:v>1.7836985149145397E-2</c:v>
                </c:pt>
                <c:pt idx="1800">
                  <c:v>1.7854595105636747E-2</c:v>
                </c:pt>
                <c:pt idx="1801">
                  <c:v>1.8040655855272685E-2</c:v>
                </c:pt>
                <c:pt idx="1802">
                  <c:v>1.8056770009250663E-2</c:v>
                </c:pt>
                <c:pt idx="1803">
                  <c:v>1.796387932813014E-2</c:v>
                </c:pt>
                <c:pt idx="1804">
                  <c:v>1.793526699311266E-2</c:v>
                </c:pt>
                <c:pt idx="1805">
                  <c:v>1.8229180324536423E-2</c:v>
                </c:pt>
                <c:pt idx="1806">
                  <c:v>1.8288573533706963E-2</c:v>
                </c:pt>
                <c:pt idx="1807">
                  <c:v>1.840494455485164E-2</c:v>
                </c:pt>
                <c:pt idx="1808">
                  <c:v>1.8565226873365089E-2</c:v>
                </c:pt>
                <c:pt idx="1809">
                  <c:v>1.8768580176161023E-2</c:v>
                </c:pt>
                <c:pt idx="1810">
                  <c:v>1.8824498848313092E-2</c:v>
                </c:pt>
                <c:pt idx="1811">
                  <c:v>1.8825424093208403E-2</c:v>
                </c:pt>
                <c:pt idx="1812">
                  <c:v>1.880626943524814E-2</c:v>
                </c:pt>
                <c:pt idx="1813">
                  <c:v>1.8797169184770462E-2</c:v>
                </c:pt>
                <c:pt idx="1814">
                  <c:v>1.8733558324408282E-2</c:v>
                </c:pt>
                <c:pt idx="1815">
                  <c:v>1.8684416068577361E-2</c:v>
                </c:pt>
                <c:pt idx="1816">
                  <c:v>1.8619928270483473E-2</c:v>
                </c:pt>
                <c:pt idx="1817">
                  <c:v>1.8544413826446341E-2</c:v>
                </c:pt>
                <c:pt idx="1818">
                  <c:v>1.8537127336781825E-2</c:v>
                </c:pt>
                <c:pt idx="1819">
                  <c:v>1.8473359886774142E-2</c:v>
                </c:pt>
                <c:pt idx="1820">
                  <c:v>1.7948394637234501E-2</c:v>
                </c:pt>
                <c:pt idx="1821">
                  <c:v>1.8054271524946323E-2</c:v>
                </c:pt>
                <c:pt idx="1822">
                  <c:v>1.8223786202130703E-2</c:v>
                </c:pt>
                <c:pt idx="1823">
                  <c:v>1.8287428594523945E-2</c:v>
                </c:pt>
                <c:pt idx="1824">
                  <c:v>1.8251688951496408E-2</c:v>
                </c:pt>
                <c:pt idx="1825">
                  <c:v>1.818863851857612E-2</c:v>
                </c:pt>
                <c:pt idx="1826">
                  <c:v>1.8117256838733373E-2</c:v>
                </c:pt>
                <c:pt idx="1827">
                  <c:v>1.817106407978113E-2</c:v>
                </c:pt>
                <c:pt idx="1828">
                  <c:v>1.8073329538382261E-2</c:v>
                </c:pt>
                <c:pt idx="1829">
                  <c:v>1.8169585135860394E-2</c:v>
                </c:pt>
                <c:pt idx="1830">
                  <c:v>1.8105882651404857E-2</c:v>
                </c:pt>
                <c:pt idx="1831">
                  <c:v>1.8085519394857315E-2</c:v>
                </c:pt>
                <c:pt idx="1832">
                  <c:v>1.8186894633651605E-2</c:v>
                </c:pt>
                <c:pt idx="1833">
                  <c:v>1.8183707303838337E-2</c:v>
                </c:pt>
                <c:pt idx="1834">
                  <c:v>1.8123777476775203E-2</c:v>
                </c:pt>
                <c:pt idx="1835">
                  <c:v>1.8145137136659301E-2</c:v>
                </c:pt>
                <c:pt idx="1836">
                  <c:v>1.8244418821632323E-2</c:v>
                </c:pt>
                <c:pt idx="1837">
                  <c:v>1.8498281112847383E-2</c:v>
                </c:pt>
                <c:pt idx="1838">
                  <c:v>1.8882983665352533E-2</c:v>
                </c:pt>
                <c:pt idx="1839">
                  <c:v>1.8830486485672881E-2</c:v>
                </c:pt>
                <c:pt idx="1840">
                  <c:v>1.8887471566976583E-2</c:v>
                </c:pt>
                <c:pt idx="1841">
                  <c:v>1.8863043573391858E-2</c:v>
                </c:pt>
                <c:pt idx="1842">
                  <c:v>1.8922650897081329E-2</c:v>
                </c:pt>
                <c:pt idx="1843">
                  <c:v>1.8930359158534363E-2</c:v>
                </c:pt>
                <c:pt idx="1844">
                  <c:v>1.8986820284073072E-2</c:v>
                </c:pt>
                <c:pt idx="1845">
                  <c:v>1.8889318630158507E-2</c:v>
                </c:pt>
                <c:pt idx="1846">
                  <c:v>1.8975484806125143E-2</c:v>
                </c:pt>
                <c:pt idx="1847">
                  <c:v>1.9072095081204242E-2</c:v>
                </c:pt>
                <c:pt idx="1848">
                  <c:v>1.9056151489299501E-2</c:v>
                </c:pt>
                <c:pt idx="1849">
                  <c:v>1.8964989820879827E-2</c:v>
                </c:pt>
                <c:pt idx="1850">
                  <c:v>1.8396904997396948E-2</c:v>
                </c:pt>
                <c:pt idx="1851">
                  <c:v>1.8174979822383842E-2</c:v>
                </c:pt>
                <c:pt idx="1852">
                  <c:v>1.8458337163240388E-2</c:v>
                </c:pt>
                <c:pt idx="1853">
                  <c:v>1.8414807366126065E-2</c:v>
                </c:pt>
                <c:pt idx="1854">
                  <c:v>1.8261601498289551E-2</c:v>
                </c:pt>
                <c:pt idx="1855">
                  <c:v>1.8481631932262921E-2</c:v>
                </c:pt>
                <c:pt idx="1856">
                  <c:v>1.8192807450386084E-2</c:v>
                </c:pt>
                <c:pt idx="1857">
                  <c:v>1.7941943826758271E-2</c:v>
                </c:pt>
                <c:pt idx="1858">
                  <c:v>1.8138195802520386E-2</c:v>
                </c:pt>
                <c:pt idx="1859">
                  <c:v>1.8072618157481533E-2</c:v>
                </c:pt>
                <c:pt idx="1860">
                  <c:v>1.8000459924845103E-2</c:v>
                </c:pt>
                <c:pt idx="1861">
                  <c:v>1.7659389103524294E-2</c:v>
                </c:pt>
                <c:pt idx="1862">
                  <c:v>1.7539454956497648E-2</c:v>
                </c:pt>
                <c:pt idx="1863">
                  <c:v>1.7716164319601605E-2</c:v>
                </c:pt>
                <c:pt idx="1864">
                  <c:v>1.7618629330459306E-2</c:v>
                </c:pt>
                <c:pt idx="1865">
                  <c:v>1.7645389121953545E-2</c:v>
                </c:pt>
                <c:pt idx="1866">
                  <c:v>1.7645149503264183E-2</c:v>
                </c:pt>
                <c:pt idx="1867">
                  <c:v>1.7616973453834679E-2</c:v>
                </c:pt>
                <c:pt idx="1868">
                  <c:v>1.7346478679089623E-2</c:v>
                </c:pt>
                <c:pt idx="1869">
                  <c:v>1.717830087463635E-2</c:v>
                </c:pt>
                <c:pt idx="1870">
                  <c:v>1.7373884236515532E-2</c:v>
                </c:pt>
                <c:pt idx="1871">
                  <c:v>1.7148098482532577E-2</c:v>
                </c:pt>
                <c:pt idx="1872">
                  <c:v>1.7167290415203741E-2</c:v>
                </c:pt>
                <c:pt idx="1873">
                  <c:v>1.7058328216854615E-2</c:v>
                </c:pt>
                <c:pt idx="1874">
                  <c:v>1.713255722254874E-2</c:v>
                </c:pt>
                <c:pt idx="1875">
                  <c:v>1.7078512985391016E-2</c:v>
                </c:pt>
                <c:pt idx="1876">
                  <c:v>1.7043052113048577E-2</c:v>
                </c:pt>
                <c:pt idx="1877">
                  <c:v>1.6871664572848871E-2</c:v>
                </c:pt>
                <c:pt idx="1878">
                  <c:v>1.6935302564269859E-2</c:v>
                </c:pt>
                <c:pt idx="1879">
                  <c:v>1.6869458412491083E-2</c:v>
                </c:pt>
                <c:pt idx="1880">
                  <c:v>1.6858589612502826E-2</c:v>
                </c:pt>
                <c:pt idx="1881">
                  <c:v>1.6847493007019643E-2</c:v>
                </c:pt>
                <c:pt idx="1882">
                  <c:v>1.6804786915376485E-2</c:v>
                </c:pt>
                <c:pt idx="1883">
                  <c:v>1.7950216486064298E-2</c:v>
                </c:pt>
                <c:pt idx="1884">
                  <c:v>1.7805884731779763E-2</c:v>
                </c:pt>
                <c:pt idx="1885">
                  <c:v>1.7739564700983725E-2</c:v>
                </c:pt>
                <c:pt idx="1886">
                  <c:v>1.7659594404624984E-2</c:v>
                </c:pt>
                <c:pt idx="1887">
                  <c:v>1.7737665743912261E-2</c:v>
                </c:pt>
                <c:pt idx="1888">
                  <c:v>1.7526171191507973E-2</c:v>
                </c:pt>
                <c:pt idx="1889">
                  <c:v>1.7309915990796104E-2</c:v>
                </c:pt>
                <c:pt idx="1890">
                  <c:v>1.7212130415133961E-2</c:v>
                </c:pt>
                <c:pt idx="1891">
                  <c:v>1.7117857569670932E-2</c:v>
                </c:pt>
                <c:pt idx="1892">
                  <c:v>1.7104354581664708E-2</c:v>
                </c:pt>
                <c:pt idx="1893">
                  <c:v>1.7138557602392742E-2</c:v>
                </c:pt>
                <c:pt idx="1894">
                  <c:v>1.7272731169887381E-2</c:v>
                </c:pt>
                <c:pt idx="1895">
                  <c:v>1.7619226089690059E-2</c:v>
                </c:pt>
                <c:pt idx="1896">
                  <c:v>1.7824665055948243E-2</c:v>
                </c:pt>
                <c:pt idx="1897">
                  <c:v>1.7884255392585643E-2</c:v>
                </c:pt>
                <c:pt idx="1898">
                  <c:v>1.7915015067303797E-2</c:v>
                </c:pt>
                <c:pt idx="1899">
                  <c:v>1.8165701295945927E-2</c:v>
                </c:pt>
                <c:pt idx="1900">
                  <c:v>1.8776253734865727E-2</c:v>
                </c:pt>
                <c:pt idx="1901">
                  <c:v>1.9881430021745333E-2</c:v>
                </c:pt>
                <c:pt idx="1902">
                  <c:v>1.9865820499109458E-2</c:v>
                </c:pt>
                <c:pt idx="1903">
                  <c:v>2.0335812173957388E-2</c:v>
                </c:pt>
                <c:pt idx="1904">
                  <c:v>1.8597863050740081E-2</c:v>
                </c:pt>
                <c:pt idx="1905">
                  <c:v>1.7224319530515085E-2</c:v>
                </c:pt>
                <c:pt idx="1906">
                  <c:v>1.7554611235405349E-2</c:v>
                </c:pt>
                <c:pt idx="1907">
                  <c:v>1.8211243333831041E-2</c:v>
                </c:pt>
                <c:pt idx="1908">
                  <c:v>2.2304845106442192E-2</c:v>
                </c:pt>
                <c:pt idx="1909">
                  <c:v>2.4128857516620111E-2</c:v>
                </c:pt>
                <c:pt idx="1910">
                  <c:v>3.1873446882470506E-2</c:v>
                </c:pt>
                <c:pt idx="1911">
                  <c:v>3.5091318489616087E-2</c:v>
                </c:pt>
                <c:pt idx="1912">
                  <c:v>4.1645388357876845E-2</c:v>
                </c:pt>
                <c:pt idx="1913">
                  <c:v>4.6324236572941893E-2</c:v>
                </c:pt>
                <c:pt idx="1914">
                  <c:v>4.5772834686651803E-2</c:v>
                </c:pt>
                <c:pt idx="1915">
                  <c:v>4.5978029165128873E-2</c:v>
                </c:pt>
                <c:pt idx="1916">
                  <c:v>4.5666090491366822E-2</c:v>
                </c:pt>
                <c:pt idx="1917">
                  <c:v>4.540604199673904E-2</c:v>
                </c:pt>
                <c:pt idx="1918">
                  <c:v>4.5398452395511123E-2</c:v>
                </c:pt>
                <c:pt idx="1919">
                  <c:v>4.5549184570351356E-2</c:v>
                </c:pt>
                <c:pt idx="1920">
                  <c:v>4.5645351198397667E-2</c:v>
                </c:pt>
                <c:pt idx="1921">
                  <c:v>4.5410025952059112E-2</c:v>
                </c:pt>
                <c:pt idx="1922">
                  <c:v>4.5177247916443834E-2</c:v>
                </c:pt>
                <c:pt idx="1923">
                  <c:v>4.5138582173332727E-2</c:v>
                </c:pt>
                <c:pt idx="1924">
                  <c:v>4.4937808690061976E-2</c:v>
                </c:pt>
                <c:pt idx="1925">
                  <c:v>4.4943380596443323E-2</c:v>
                </c:pt>
                <c:pt idx="1926">
                  <c:v>4.4737031163094104E-2</c:v>
                </c:pt>
                <c:pt idx="1927">
                  <c:v>3.640422886981285E-2</c:v>
                </c:pt>
                <c:pt idx="1928">
                  <c:v>3.6192571251448064E-2</c:v>
                </c:pt>
                <c:pt idx="1929">
                  <c:v>3.61984443709715E-2</c:v>
                </c:pt>
                <c:pt idx="1930">
                  <c:v>3.6144306819746702E-2</c:v>
                </c:pt>
                <c:pt idx="1931">
                  <c:v>3.6107630980895832E-2</c:v>
                </c:pt>
                <c:pt idx="1932">
                  <c:v>3.6042246726865408E-2</c:v>
                </c:pt>
                <c:pt idx="1933">
                  <c:v>3.5891601413237002E-2</c:v>
                </c:pt>
                <c:pt idx="1934">
                  <c:v>3.5784325534066436E-2</c:v>
                </c:pt>
                <c:pt idx="1935">
                  <c:v>3.5480212793797219E-2</c:v>
                </c:pt>
                <c:pt idx="1936">
                  <c:v>3.5436072553180056E-2</c:v>
                </c:pt>
                <c:pt idx="1937">
                  <c:v>3.525958551843579E-2</c:v>
                </c:pt>
                <c:pt idx="1938">
                  <c:v>3.5092632128541391E-2</c:v>
                </c:pt>
                <c:pt idx="1939">
                  <c:v>3.5132224136757928E-2</c:v>
                </c:pt>
                <c:pt idx="1940">
                  <c:v>3.5135527619088551E-2</c:v>
                </c:pt>
                <c:pt idx="1941">
                  <c:v>3.5039702566177361E-2</c:v>
                </c:pt>
                <c:pt idx="1942">
                  <c:v>3.516698661412733E-2</c:v>
                </c:pt>
                <c:pt idx="1943">
                  <c:v>3.5397934582455291E-2</c:v>
                </c:pt>
                <c:pt idx="1944">
                  <c:v>3.5481296293961642E-2</c:v>
                </c:pt>
                <c:pt idx="1945">
                  <c:v>3.539045112953082E-2</c:v>
                </c:pt>
                <c:pt idx="1946">
                  <c:v>3.3970165196961034E-2</c:v>
                </c:pt>
                <c:pt idx="1947">
                  <c:v>3.4016171247413941E-2</c:v>
                </c:pt>
                <c:pt idx="1948">
                  <c:v>3.4051420432681223E-2</c:v>
                </c:pt>
                <c:pt idx="1949">
                  <c:v>3.3986907961728881E-2</c:v>
                </c:pt>
                <c:pt idx="1950">
                  <c:v>3.3990571038574661E-2</c:v>
                </c:pt>
                <c:pt idx="1951">
                  <c:v>3.383447102947848E-2</c:v>
                </c:pt>
                <c:pt idx="1952">
                  <c:v>3.3595343435039955E-2</c:v>
                </c:pt>
                <c:pt idx="1953">
                  <c:v>3.3375441718448015E-2</c:v>
                </c:pt>
                <c:pt idx="1954">
                  <c:v>3.3570532124812653E-2</c:v>
                </c:pt>
                <c:pt idx="1955">
                  <c:v>3.3454138265239693E-2</c:v>
                </c:pt>
                <c:pt idx="1956">
                  <c:v>3.3431191940819872E-2</c:v>
                </c:pt>
                <c:pt idx="1957">
                  <c:v>3.3380193749974016E-2</c:v>
                </c:pt>
                <c:pt idx="1958">
                  <c:v>3.3358826384958025E-2</c:v>
                </c:pt>
                <c:pt idx="1959">
                  <c:v>3.3328185236726024E-2</c:v>
                </c:pt>
                <c:pt idx="1960">
                  <c:v>3.3406889627678626E-2</c:v>
                </c:pt>
                <c:pt idx="1961">
                  <c:v>3.3390100884479482E-2</c:v>
                </c:pt>
                <c:pt idx="1962">
                  <c:v>3.3396016653218591E-2</c:v>
                </c:pt>
                <c:pt idx="1963">
                  <c:v>3.3431984981634411E-2</c:v>
                </c:pt>
                <c:pt idx="1964">
                  <c:v>3.3524751593834987E-2</c:v>
                </c:pt>
                <c:pt idx="1965">
                  <c:v>3.2915440687426051E-2</c:v>
                </c:pt>
                <c:pt idx="1966">
                  <c:v>3.277711874199981E-2</c:v>
                </c:pt>
                <c:pt idx="1967">
                  <c:v>3.2784394840389162E-2</c:v>
                </c:pt>
                <c:pt idx="1968">
                  <c:v>3.2783751437938095E-2</c:v>
                </c:pt>
                <c:pt idx="1969">
                  <c:v>3.3676755586457212E-2</c:v>
                </c:pt>
                <c:pt idx="1970">
                  <c:v>3.3591068990030587E-2</c:v>
                </c:pt>
                <c:pt idx="1971">
                  <c:v>3.3691887672218451E-2</c:v>
                </c:pt>
                <c:pt idx="1972">
                  <c:v>3.4317375552460692E-2</c:v>
                </c:pt>
                <c:pt idx="1973">
                  <c:v>3.4619312575175823E-2</c:v>
                </c:pt>
                <c:pt idx="1974">
                  <c:v>3.4490723238115722E-2</c:v>
                </c:pt>
                <c:pt idx="1975">
                  <c:v>3.4271019411005653E-2</c:v>
                </c:pt>
                <c:pt idx="1976">
                  <c:v>3.4650664370050814E-2</c:v>
                </c:pt>
                <c:pt idx="1977">
                  <c:v>3.4725618119110402E-2</c:v>
                </c:pt>
                <c:pt idx="1978">
                  <c:v>3.4714480423023684E-2</c:v>
                </c:pt>
                <c:pt idx="1979">
                  <c:v>3.4732207090707151E-2</c:v>
                </c:pt>
                <c:pt idx="1980">
                  <c:v>3.4812468249596079E-2</c:v>
                </c:pt>
                <c:pt idx="1981">
                  <c:v>3.4798438514825981E-2</c:v>
                </c:pt>
                <c:pt idx="1982">
                  <c:v>3.5053545335087921E-2</c:v>
                </c:pt>
                <c:pt idx="1983">
                  <c:v>3.5541869295673212E-2</c:v>
                </c:pt>
                <c:pt idx="1984">
                  <c:v>3.5546254774101761E-2</c:v>
                </c:pt>
                <c:pt idx="1985">
                  <c:v>3.5585546109952751E-2</c:v>
                </c:pt>
                <c:pt idx="1986">
                  <c:v>3.5563413658075881E-2</c:v>
                </c:pt>
                <c:pt idx="1987">
                  <c:v>3.5459792770788805E-2</c:v>
                </c:pt>
                <c:pt idx="1988">
                  <c:v>3.5353097882944412E-2</c:v>
                </c:pt>
                <c:pt idx="1989">
                  <c:v>3.5443466463814521E-2</c:v>
                </c:pt>
                <c:pt idx="1990">
                  <c:v>3.0997585369503453E-2</c:v>
                </c:pt>
                <c:pt idx="1991">
                  <c:v>3.0784892665521667E-2</c:v>
                </c:pt>
                <c:pt idx="1992">
                  <c:v>3.0869110593172225E-2</c:v>
                </c:pt>
                <c:pt idx="1993">
                  <c:v>3.0871343479887292E-2</c:v>
                </c:pt>
                <c:pt idx="1994">
                  <c:v>3.0821106422323621E-2</c:v>
                </c:pt>
                <c:pt idx="1995">
                  <c:v>3.0889762281309661E-2</c:v>
                </c:pt>
                <c:pt idx="1996">
                  <c:v>3.0738139903679611E-2</c:v>
                </c:pt>
                <c:pt idx="1997">
                  <c:v>3.054952472276087E-2</c:v>
                </c:pt>
                <c:pt idx="1998">
                  <c:v>3.0490914538645681E-2</c:v>
                </c:pt>
                <c:pt idx="1999">
                  <c:v>3.0439404163486582E-2</c:v>
                </c:pt>
                <c:pt idx="2000">
                  <c:v>3.0535414568121692E-2</c:v>
                </c:pt>
                <c:pt idx="2001">
                  <c:v>3.0788957241812145E-2</c:v>
                </c:pt>
                <c:pt idx="2002">
                  <c:v>3.0818179785615147E-2</c:v>
                </c:pt>
                <c:pt idx="2003">
                  <c:v>3.0571521253905786E-2</c:v>
                </c:pt>
                <c:pt idx="2004">
                  <c:v>3.0641140146917205E-2</c:v>
                </c:pt>
                <c:pt idx="2005">
                  <c:v>3.061206063007223E-2</c:v>
                </c:pt>
                <c:pt idx="2006">
                  <c:v>3.0688426930572148E-2</c:v>
                </c:pt>
                <c:pt idx="2007">
                  <c:v>3.059368688435838E-2</c:v>
                </c:pt>
                <c:pt idx="2008">
                  <c:v>3.0381566193673402E-2</c:v>
                </c:pt>
                <c:pt idx="2009">
                  <c:v>3.021206835815253E-2</c:v>
                </c:pt>
                <c:pt idx="2010">
                  <c:v>3.2437228132261811E-2</c:v>
                </c:pt>
                <c:pt idx="2011">
                  <c:v>3.2484458235777058E-2</c:v>
                </c:pt>
                <c:pt idx="2012">
                  <c:v>3.227681568804628E-2</c:v>
                </c:pt>
                <c:pt idx="2013">
                  <c:v>3.2258791129431891E-2</c:v>
                </c:pt>
                <c:pt idx="2014">
                  <c:v>3.2377311804967092E-2</c:v>
                </c:pt>
                <c:pt idx="2015">
                  <c:v>3.2267733398993879E-2</c:v>
                </c:pt>
                <c:pt idx="2016">
                  <c:v>3.1722878952126582E-2</c:v>
                </c:pt>
                <c:pt idx="2017">
                  <c:v>3.1873141107922297E-2</c:v>
                </c:pt>
                <c:pt idx="2018">
                  <c:v>3.1823236212235546E-2</c:v>
                </c:pt>
                <c:pt idx="2019">
                  <c:v>3.2163397223283492E-2</c:v>
                </c:pt>
                <c:pt idx="2020">
                  <c:v>3.2180445446415892E-2</c:v>
                </c:pt>
                <c:pt idx="2021">
                  <c:v>3.263897801568999E-2</c:v>
                </c:pt>
                <c:pt idx="2022">
                  <c:v>3.1954031663305182E-2</c:v>
                </c:pt>
                <c:pt idx="2023">
                  <c:v>3.1868505694301004E-2</c:v>
                </c:pt>
                <c:pt idx="2024">
                  <c:v>3.2139524052824005E-2</c:v>
                </c:pt>
                <c:pt idx="2025">
                  <c:v>3.205346886308031E-2</c:v>
                </c:pt>
                <c:pt idx="2026">
                  <c:v>3.1464012074924656E-2</c:v>
                </c:pt>
                <c:pt idx="2027">
                  <c:v>3.1993005717822452E-2</c:v>
                </c:pt>
                <c:pt idx="2028">
                  <c:v>3.1992184847578105E-2</c:v>
                </c:pt>
                <c:pt idx="2029">
                  <c:v>3.1939295389197452E-2</c:v>
                </c:pt>
                <c:pt idx="2030">
                  <c:v>3.1724249021596151E-2</c:v>
                </c:pt>
                <c:pt idx="2031">
                  <c:v>2.9125194166620776E-2</c:v>
                </c:pt>
                <c:pt idx="2032">
                  <c:v>2.8932761362009438E-2</c:v>
                </c:pt>
                <c:pt idx="2033">
                  <c:v>2.9589928317655351E-2</c:v>
                </c:pt>
                <c:pt idx="2034">
                  <c:v>3.0220951040002587E-2</c:v>
                </c:pt>
                <c:pt idx="2035">
                  <c:v>3.0448506197000319E-2</c:v>
                </c:pt>
                <c:pt idx="2036">
                  <c:v>3.018571259838845E-2</c:v>
                </c:pt>
                <c:pt idx="2037">
                  <c:v>2.8691711208714252E-2</c:v>
                </c:pt>
                <c:pt idx="2038">
                  <c:v>2.8618068869461714E-2</c:v>
                </c:pt>
                <c:pt idx="2039">
                  <c:v>2.8606127470653993E-2</c:v>
                </c:pt>
                <c:pt idx="2040">
                  <c:v>2.862420751239721E-2</c:v>
                </c:pt>
                <c:pt idx="2041">
                  <c:v>2.8856057963715639E-2</c:v>
                </c:pt>
                <c:pt idx="2042">
                  <c:v>2.893587850252129E-2</c:v>
                </c:pt>
                <c:pt idx="2043">
                  <c:v>2.9111685416832688E-2</c:v>
                </c:pt>
                <c:pt idx="2044">
                  <c:v>2.9014504994090924E-2</c:v>
                </c:pt>
                <c:pt idx="2045">
                  <c:v>2.8808511214502869E-2</c:v>
                </c:pt>
                <c:pt idx="2046">
                  <c:v>2.8839974859136412E-2</c:v>
                </c:pt>
                <c:pt idx="2047">
                  <c:v>2.9172338947763412E-2</c:v>
                </c:pt>
                <c:pt idx="2048">
                  <c:v>2.9513418420966615E-2</c:v>
                </c:pt>
                <c:pt idx="2049">
                  <c:v>2.9406510913302972E-2</c:v>
                </c:pt>
                <c:pt idx="2050">
                  <c:v>2.9270585419918681E-2</c:v>
                </c:pt>
                <c:pt idx="2051">
                  <c:v>2.7129270955285192E-2</c:v>
                </c:pt>
                <c:pt idx="2052">
                  <c:v>2.7106538368711689E-2</c:v>
                </c:pt>
                <c:pt idx="2053">
                  <c:v>2.7008731517691602E-2</c:v>
                </c:pt>
                <c:pt idx="2054">
                  <c:v>2.6964488119912908E-2</c:v>
                </c:pt>
                <c:pt idx="2055">
                  <c:v>2.6836891411145491E-2</c:v>
                </c:pt>
                <c:pt idx="2056">
                  <c:v>2.6830224734526616E-2</c:v>
                </c:pt>
                <c:pt idx="2057">
                  <c:v>2.6646331211149211E-2</c:v>
                </c:pt>
                <c:pt idx="2058">
                  <c:v>2.7335135413382717E-2</c:v>
                </c:pt>
                <c:pt idx="2059">
                  <c:v>2.7082136840896651E-2</c:v>
                </c:pt>
                <c:pt idx="2060">
                  <c:v>2.7607362929827677E-2</c:v>
                </c:pt>
                <c:pt idx="2061">
                  <c:v>2.7524949607288199E-2</c:v>
                </c:pt>
                <c:pt idx="2062">
                  <c:v>2.7634391803899667E-2</c:v>
                </c:pt>
                <c:pt idx="2063">
                  <c:v>2.7995429523908742E-2</c:v>
                </c:pt>
                <c:pt idx="2064">
                  <c:v>2.8015806922559651E-2</c:v>
                </c:pt>
                <c:pt idx="2065">
                  <c:v>2.8221086808501678E-2</c:v>
                </c:pt>
                <c:pt idx="2066">
                  <c:v>2.8694022419632294E-2</c:v>
                </c:pt>
                <c:pt idx="2067">
                  <c:v>2.8589926213842348E-2</c:v>
                </c:pt>
                <c:pt idx="2068">
                  <c:v>2.8580366160524211E-2</c:v>
                </c:pt>
                <c:pt idx="2069">
                  <c:v>2.8542779378718519E-2</c:v>
                </c:pt>
                <c:pt idx="2070">
                  <c:v>2.8286308188317812E-2</c:v>
                </c:pt>
                <c:pt idx="2071">
                  <c:v>2.6116723124766622E-2</c:v>
                </c:pt>
                <c:pt idx="2072">
                  <c:v>2.6693606022069719E-2</c:v>
                </c:pt>
                <c:pt idx="2073">
                  <c:v>2.6491067425730042E-2</c:v>
                </c:pt>
                <c:pt idx="2074">
                  <c:v>2.6499467689579909E-2</c:v>
                </c:pt>
                <c:pt idx="2075">
                  <c:v>2.6428559223751383E-2</c:v>
                </c:pt>
                <c:pt idx="2076">
                  <c:v>2.6485872365163029E-2</c:v>
                </c:pt>
                <c:pt idx="2077">
                  <c:v>2.6331568775586012E-2</c:v>
                </c:pt>
                <c:pt idx="2078">
                  <c:v>2.615709930126401E-2</c:v>
                </c:pt>
                <c:pt idx="2079">
                  <c:v>2.6199049149753802E-2</c:v>
                </c:pt>
                <c:pt idx="2080">
                  <c:v>2.6230272977848097E-2</c:v>
                </c:pt>
                <c:pt idx="2081">
                  <c:v>2.6140582415275896E-2</c:v>
                </c:pt>
                <c:pt idx="2082">
                  <c:v>2.6154009144576409E-2</c:v>
                </c:pt>
                <c:pt idx="2083">
                  <c:v>2.6139198315140992E-2</c:v>
                </c:pt>
                <c:pt idx="2084">
                  <c:v>2.6135067061051117E-2</c:v>
                </c:pt>
                <c:pt idx="2085">
                  <c:v>2.6243329086385454E-2</c:v>
                </c:pt>
                <c:pt idx="2086">
                  <c:v>2.6072200039216675E-2</c:v>
                </c:pt>
                <c:pt idx="2087">
                  <c:v>2.5977472740423953E-2</c:v>
                </c:pt>
                <c:pt idx="2088">
                  <c:v>2.5761113198535732E-2</c:v>
                </c:pt>
                <c:pt idx="2089">
                  <c:v>2.5907508709156091E-2</c:v>
                </c:pt>
                <c:pt idx="2090">
                  <c:v>2.6008524732734788E-2</c:v>
                </c:pt>
                <c:pt idx="2091">
                  <c:v>2.5995169383580732E-2</c:v>
                </c:pt>
                <c:pt idx="2092">
                  <c:v>2.6084307945988615E-2</c:v>
                </c:pt>
                <c:pt idx="2093">
                  <c:v>2.4973235961618212E-2</c:v>
                </c:pt>
                <c:pt idx="2094">
                  <c:v>2.5101255550786291E-2</c:v>
                </c:pt>
                <c:pt idx="2095">
                  <c:v>2.5009939638356352E-2</c:v>
                </c:pt>
                <c:pt idx="2096">
                  <c:v>2.5386968980382407E-2</c:v>
                </c:pt>
                <c:pt idx="2097">
                  <c:v>2.5297824364555195E-2</c:v>
                </c:pt>
                <c:pt idx="2098">
                  <c:v>2.5443964753071212E-2</c:v>
                </c:pt>
                <c:pt idx="2099">
                  <c:v>2.5371036335623296E-2</c:v>
                </c:pt>
                <c:pt idx="2100">
                  <c:v>2.5446970659020879E-2</c:v>
                </c:pt>
                <c:pt idx="2101">
                  <c:v>2.5314860553323052E-2</c:v>
                </c:pt>
                <c:pt idx="2102">
                  <c:v>2.5255859767399091E-2</c:v>
                </c:pt>
                <c:pt idx="2103">
                  <c:v>2.5289391011186952E-2</c:v>
                </c:pt>
                <c:pt idx="2104">
                  <c:v>2.5261062923500652E-2</c:v>
                </c:pt>
                <c:pt idx="2105">
                  <c:v>2.5049394461484856E-2</c:v>
                </c:pt>
                <c:pt idx="2106">
                  <c:v>2.4852114587898072E-2</c:v>
                </c:pt>
                <c:pt idx="2107">
                  <c:v>2.4857836394456444E-2</c:v>
                </c:pt>
                <c:pt idx="2108">
                  <c:v>2.4953228968676841E-2</c:v>
                </c:pt>
                <c:pt idx="2109">
                  <c:v>2.4990493076255758E-2</c:v>
                </c:pt>
                <c:pt idx="2110">
                  <c:v>2.4911288008181771E-2</c:v>
                </c:pt>
                <c:pt idx="2111">
                  <c:v>2.4857378770902307E-2</c:v>
                </c:pt>
                <c:pt idx="2112">
                  <c:v>2.466274581448381E-2</c:v>
                </c:pt>
                <c:pt idx="2113">
                  <c:v>2.4700827121893452E-2</c:v>
                </c:pt>
                <c:pt idx="2114">
                  <c:v>2.4821884696171741E-2</c:v>
                </c:pt>
                <c:pt idx="2115">
                  <c:v>2.4881225700357692E-2</c:v>
                </c:pt>
                <c:pt idx="2116">
                  <c:v>2.4848271358953792E-2</c:v>
                </c:pt>
                <c:pt idx="2117">
                  <c:v>2.4784783783990381E-2</c:v>
                </c:pt>
                <c:pt idx="2118">
                  <c:v>2.4635497014644788E-2</c:v>
                </c:pt>
                <c:pt idx="2119">
                  <c:v>2.4651243107034856E-2</c:v>
                </c:pt>
                <c:pt idx="2120">
                  <c:v>2.4449940622394029E-2</c:v>
                </c:pt>
                <c:pt idx="2121">
                  <c:v>2.4467754233215313E-2</c:v>
                </c:pt>
                <c:pt idx="2122">
                  <c:v>2.4404483414578848E-2</c:v>
                </c:pt>
                <c:pt idx="2123">
                  <c:v>2.4387475760687911E-2</c:v>
                </c:pt>
                <c:pt idx="2124">
                  <c:v>2.4279339592605812E-2</c:v>
                </c:pt>
                <c:pt idx="2125">
                  <c:v>2.4547256774361991E-2</c:v>
                </c:pt>
                <c:pt idx="2126">
                  <c:v>2.4569247848194756E-2</c:v>
                </c:pt>
                <c:pt idx="2127">
                  <c:v>2.4461777051056482E-2</c:v>
                </c:pt>
                <c:pt idx="2128">
                  <c:v>2.4585826839167359E-2</c:v>
                </c:pt>
                <c:pt idx="2129">
                  <c:v>2.4535274170827216E-2</c:v>
                </c:pt>
                <c:pt idx="2130">
                  <c:v>2.437692266308835E-2</c:v>
                </c:pt>
                <c:pt idx="2131">
                  <c:v>2.4485872448144597E-2</c:v>
                </c:pt>
                <c:pt idx="2132">
                  <c:v>2.4428573713474011E-2</c:v>
                </c:pt>
                <c:pt idx="2133">
                  <c:v>2.4401765829978363E-2</c:v>
                </c:pt>
                <c:pt idx="2134">
                  <c:v>2.4493546532895871E-2</c:v>
                </c:pt>
                <c:pt idx="2135">
                  <c:v>2.5138516719243442E-2</c:v>
                </c:pt>
                <c:pt idx="2136">
                  <c:v>2.5145381528086791E-2</c:v>
                </c:pt>
                <c:pt idx="2137">
                  <c:v>2.508762595852785E-2</c:v>
                </c:pt>
                <c:pt idx="2138">
                  <c:v>2.5045325468941143E-2</c:v>
                </c:pt>
                <c:pt idx="2139">
                  <c:v>2.5020793538124281E-2</c:v>
                </c:pt>
                <c:pt idx="2140">
                  <c:v>2.5173208782784354E-2</c:v>
                </c:pt>
                <c:pt idx="2141">
                  <c:v>2.5272157985734293E-2</c:v>
                </c:pt>
                <c:pt idx="2142">
                  <c:v>2.5134789599920809E-2</c:v>
                </c:pt>
                <c:pt idx="2143">
                  <c:v>2.5175537840907015E-2</c:v>
                </c:pt>
                <c:pt idx="2144">
                  <c:v>2.4955078923752066E-2</c:v>
                </c:pt>
                <c:pt idx="2145">
                  <c:v>2.4672522827549212E-2</c:v>
                </c:pt>
                <c:pt idx="2146">
                  <c:v>2.5517178417866434E-2</c:v>
                </c:pt>
                <c:pt idx="2147">
                  <c:v>2.5920939396528973E-2</c:v>
                </c:pt>
                <c:pt idx="2148">
                  <c:v>2.5839199572635894E-2</c:v>
                </c:pt>
                <c:pt idx="2149">
                  <c:v>2.5637258844759578E-2</c:v>
                </c:pt>
                <c:pt idx="2150">
                  <c:v>2.6353564054261279E-2</c:v>
                </c:pt>
                <c:pt idx="2151">
                  <c:v>2.6431268747882496E-2</c:v>
                </c:pt>
                <c:pt idx="2152">
                  <c:v>2.5692298599568401E-2</c:v>
                </c:pt>
                <c:pt idx="2153">
                  <c:v>2.5729541483429718E-2</c:v>
                </c:pt>
                <c:pt idx="2154">
                  <c:v>2.5687279041104544E-2</c:v>
                </c:pt>
                <c:pt idx="2155">
                  <c:v>2.5666868488876449E-2</c:v>
                </c:pt>
                <c:pt idx="2156">
                  <c:v>2.5833349523607899E-2</c:v>
                </c:pt>
                <c:pt idx="2157">
                  <c:v>2.4524465858594063E-2</c:v>
                </c:pt>
                <c:pt idx="2158">
                  <c:v>2.390077953161587E-2</c:v>
                </c:pt>
                <c:pt idx="2159">
                  <c:v>2.3096080125636628E-2</c:v>
                </c:pt>
                <c:pt idx="2160">
                  <c:v>2.3716306605897131E-2</c:v>
                </c:pt>
                <c:pt idx="2161">
                  <c:v>2.3974376752189192E-2</c:v>
                </c:pt>
                <c:pt idx="2162">
                  <c:v>2.2398396836257477E-2</c:v>
                </c:pt>
                <c:pt idx="2163">
                  <c:v>2.1751425871122419E-2</c:v>
                </c:pt>
                <c:pt idx="2164">
                  <c:v>2.1783027455921696E-2</c:v>
                </c:pt>
                <c:pt idx="2165">
                  <c:v>2.1691381063909606E-2</c:v>
                </c:pt>
                <c:pt idx="2166">
                  <c:v>2.1734197934770411E-2</c:v>
                </c:pt>
                <c:pt idx="2167">
                  <c:v>2.1793896495380004E-2</c:v>
                </c:pt>
                <c:pt idx="2168">
                  <c:v>2.1924124001006587E-2</c:v>
                </c:pt>
                <c:pt idx="2169">
                  <c:v>2.1847884980868693E-2</c:v>
                </c:pt>
                <c:pt idx="2170">
                  <c:v>2.1643835042530046E-2</c:v>
                </c:pt>
                <c:pt idx="2171">
                  <c:v>2.1466236134436677E-2</c:v>
                </c:pt>
                <c:pt idx="2172">
                  <c:v>2.1408594113986028E-2</c:v>
                </c:pt>
                <c:pt idx="2173">
                  <c:v>2.1303059867140931E-2</c:v>
                </c:pt>
                <c:pt idx="2174">
                  <c:v>2.1203695604067669E-2</c:v>
                </c:pt>
                <c:pt idx="2175">
                  <c:v>2.1114202214662481E-2</c:v>
                </c:pt>
                <c:pt idx="2176">
                  <c:v>2.0969755161954401E-2</c:v>
                </c:pt>
                <c:pt idx="2177">
                  <c:v>2.0905886606992732E-2</c:v>
                </c:pt>
                <c:pt idx="2178">
                  <c:v>2.1326887349717227E-2</c:v>
                </c:pt>
                <c:pt idx="2179">
                  <c:v>2.134515172504774E-2</c:v>
                </c:pt>
                <c:pt idx="2180">
                  <c:v>2.1355479143492867E-2</c:v>
                </c:pt>
                <c:pt idx="2181">
                  <c:v>2.1390567525480006E-2</c:v>
                </c:pt>
                <c:pt idx="2182">
                  <c:v>2.1366920844892768E-2</c:v>
                </c:pt>
                <c:pt idx="2183">
                  <c:v>2.1483767618342958E-2</c:v>
                </c:pt>
                <c:pt idx="2184">
                  <c:v>2.1403276994735841E-2</c:v>
                </c:pt>
                <c:pt idx="2185">
                  <c:v>2.1568861367920755E-2</c:v>
                </c:pt>
                <c:pt idx="2186">
                  <c:v>2.2257054112160845E-2</c:v>
                </c:pt>
                <c:pt idx="2187">
                  <c:v>2.2103721520492E-2</c:v>
                </c:pt>
                <c:pt idx="2188">
                  <c:v>2.2405921136776811E-2</c:v>
                </c:pt>
                <c:pt idx="2189">
                  <c:v>2.2305183412770956E-2</c:v>
                </c:pt>
                <c:pt idx="2190">
                  <c:v>2.2584542830959672E-2</c:v>
                </c:pt>
                <c:pt idx="2191">
                  <c:v>2.35282219846231E-2</c:v>
                </c:pt>
                <c:pt idx="2192">
                  <c:v>2.2829422119046858E-2</c:v>
                </c:pt>
                <c:pt idx="2193">
                  <c:v>2.3182741289930787E-2</c:v>
                </c:pt>
                <c:pt idx="2194">
                  <c:v>2.3221614201299506E-2</c:v>
                </c:pt>
                <c:pt idx="2195">
                  <c:v>2.3194200823120441E-2</c:v>
                </c:pt>
                <c:pt idx="2196">
                  <c:v>2.3069493727134838E-2</c:v>
                </c:pt>
                <c:pt idx="2197">
                  <c:v>2.3209981456420292E-2</c:v>
                </c:pt>
                <c:pt idx="2198">
                  <c:v>2.5650351321107257E-2</c:v>
                </c:pt>
                <c:pt idx="2199">
                  <c:v>2.1687024646905681E-2</c:v>
                </c:pt>
                <c:pt idx="2200">
                  <c:v>2.2026498089377285E-2</c:v>
                </c:pt>
                <c:pt idx="2201">
                  <c:v>2.1946041875794881E-2</c:v>
                </c:pt>
                <c:pt idx="2202">
                  <c:v>2.2021804367217606E-2</c:v>
                </c:pt>
                <c:pt idx="2203">
                  <c:v>2.2535497046306252E-2</c:v>
                </c:pt>
                <c:pt idx="2204">
                  <c:v>2.2429783193073802E-2</c:v>
                </c:pt>
                <c:pt idx="2205">
                  <c:v>2.2556445715416696E-2</c:v>
                </c:pt>
                <c:pt idx="2206">
                  <c:v>2.2801461457266022E-2</c:v>
                </c:pt>
                <c:pt idx="2207">
                  <c:v>2.4065580528905881E-2</c:v>
                </c:pt>
                <c:pt idx="2208">
                  <c:v>2.3630699128187625E-2</c:v>
                </c:pt>
                <c:pt idx="2209">
                  <c:v>2.3966599261012335E-2</c:v>
                </c:pt>
                <c:pt idx="2210">
                  <c:v>2.4260403126128639E-2</c:v>
                </c:pt>
                <c:pt idx="2211">
                  <c:v>2.4759461968319293E-2</c:v>
                </c:pt>
                <c:pt idx="2212">
                  <c:v>2.5041727409839797E-2</c:v>
                </c:pt>
                <c:pt idx="2213">
                  <c:v>2.4265713338638525E-2</c:v>
                </c:pt>
                <c:pt idx="2214">
                  <c:v>2.3976271016997446E-2</c:v>
                </c:pt>
                <c:pt idx="2215">
                  <c:v>2.4208001204531707E-2</c:v>
                </c:pt>
                <c:pt idx="2216">
                  <c:v>2.4228754610521989E-2</c:v>
                </c:pt>
                <c:pt idx="2217">
                  <c:v>2.4135690662558346E-2</c:v>
                </c:pt>
                <c:pt idx="2218">
                  <c:v>2.4331612552472046E-2</c:v>
                </c:pt>
                <c:pt idx="2219">
                  <c:v>2.4574390731926191E-2</c:v>
                </c:pt>
                <c:pt idx="2220">
                  <c:v>2.430052807720055E-2</c:v>
                </c:pt>
                <c:pt idx="2221">
                  <c:v>2.4016756726569242E-2</c:v>
                </c:pt>
                <c:pt idx="2222">
                  <c:v>1.9682410487850986E-2</c:v>
                </c:pt>
                <c:pt idx="2223">
                  <c:v>1.9822277633673707E-2</c:v>
                </c:pt>
                <c:pt idx="2224">
                  <c:v>2.0528964231177768E-2</c:v>
                </c:pt>
                <c:pt idx="2225">
                  <c:v>2.0267445855623612E-2</c:v>
                </c:pt>
                <c:pt idx="2226">
                  <c:v>2.0500994167671156E-2</c:v>
                </c:pt>
                <c:pt idx="2227">
                  <c:v>2.0399077404926101E-2</c:v>
                </c:pt>
                <c:pt idx="2228">
                  <c:v>2.002436100141405E-2</c:v>
                </c:pt>
                <c:pt idx="2229">
                  <c:v>2.0018801433107213E-2</c:v>
                </c:pt>
                <c:pt idx="2230">
                  <c:v>2.0208283113856976E-2</c:v>
                </c:pt>
                <c:pt idx="2231">
                  <c:v>2.0337085069459852E-2</c:v>
                </c:pt>
                <c:pt idx="2232">
                  <c:v>2.0464856461181083E-2</c:v>
                </c:pt>
                <c:pt idx="2233">
                  <c:v>2.0633293279472501E-2</c:v>
                </c:pt>
                <c:pt idx="2234">
                  <c:v>2.0770384639771648E-2</c:v>
                </c:pt>
                <c:pt idx="2235">
                  <c:v>2.1018123772976002E-2</c:v>
                </c:pt>
                <c:pt idx="2236">
                  <c:v>2.0680408805301972E-2</c:v>
                </c:pt>
                <c:pt idx="2237">
                  <c:v>2.1164105644060151E-2</c:v>
                </c:pt>
                <c:pt idx="2238">
                  <c:v>2.0890203520592242E-2</c:v>
                </c:pt>
                <c:pt idx="2239">
                  <c:v>2.0941816667170817E-2</c:v>
                </c:pt>
                <c:pt idx="2240">
                  <c:v>2.2199744018239601E-2</c:v>
                </c:pt>
                <c:pt idx="2241">
                  <c:v>2.1107636710765602E-2</c:v>
                </c:pt>
                <c:pt idx="2242">
                  <c:v>2.0905119056585392E-2</c:v>
                </c:pt>
                <c:pt idx="2243">
                  <c:v>2.0669505772677812E-2</c:v>
                </c:pt>
                <c:pt idx="2244">
                  <c:v>2.094221120946731E-2</c:v>
                </c:pt>
                <c:pt idx="2245">
                  <c:v>2.1190228453376252E-2</c:v>
                </c:pt>
                <c:pt idx="2246">
                  <c:v>2.1623388937843092E-2</c:v>
                </c:pt>
                <c:pt idx="2247">
                  <c:v>2.1427963764333612E-2</c:v>
                </c:pt>
                <c:pt idx="2248">
                  <c:v>2.1508910457554244E-2</c:v>
                </c:pt>
                <c:pt idx="2249">
                  <c:v>2.1666335120232381E-2</c:v>
                </c:pt>
                <c:pt idx="2250">
                  <c:v>2.1239759376033392E-2</c:v>
                </c:pt>
                <c:pt idx="2251">
                  <c:v>2.1738845428667698E-2</c:v>
                </c:pt>
                <c:pt idx="2252">
                  <c:v>2.1582858897907141E-2</c:v>
                </c:pt>
                <c:pt idx="2253">
                  <c:v>2.1759823731753346E-2</c:v>
                </c:pt>
                <c:pt idx="2254">
                  <c:v>2.1984630522569822E-2</c:v>
                </c:pt>
                <c:pt idx="2255">
                  <c:v>2.2114407942418847E-2</c:v>
                </c:pt>
                <c:pt idx="2256">
                  <c:v>2.2222332444175433E-2</c:v>
                </c:pt>
                <c:pt idx="2257">
                  <c:v>2.2153199044913082E-2</c:v>
                </c:pt>
                <c:pt idx="2258">
                  <c:v>2.2078166711235046E-2</c:v>
                </c:pt>
                <c:pt idx="2259">
                  <c:v>2.2039854403400165E-2</c:v>
                </c:pt>
                <c:pt idx="2260">
                  <c:v>2.2035730536345794E-2</c:v>
                </c:pt>
                <c:pt idx="2261">
                  <c:v>2.2017918630535652E-2</c:v>
                </c:pt>
                <c:pt idx="2262">
                  <c:v>2.2127808996843835E-2</c:v>
                </c:pt>
                <c:pt idx="2263">
                  <c:v>2.0286892071551002E-2</c:v>
                </c:pt>
                <c:pt idx="2264">
                  <c:v>1.9891301270044261E-2</c:v>
                </c:pt>
                <c:pt idx="2265">
                  <c:v>2.0143066109885172E-2</c:v>
                </c:pt>
                <c:pt idx="2266">
                  <c:v>2.0574354593711781E-2</c:v>
                </c:pt>
                <c:pt idx="2267">
                  <c:v>2.0454981454419402E-2</c:v>
                </c:pt>
                <c:pt idx="2268">
                  <c:v>2.0632265417414308E-2</c:v>
                </c:pt>
                <c:pt idx="2269">
                  <c:v>2.0441147610961542E-2</c:v>
                </c:pt>
                <c:pt idx="2270">
                  <c:v>2.0225584024845943E-2</c:v>
                </c:pt>
                <c:pt idx="2271">
                  <c:v>2.0368454295755251E-2</c:v>
                </c:pt>
                <c:pt idx="2272">
                  <c:v>2.0343718635816452E-2</c:v>
                </c:pt>
                <c:pt idx="2273">
                  <c:v>2.0559116103948089E-2</c:v>
                </c:pt>
                <c:pt idx="2274">
                  <c:v>2.0701196009317392E-2</c:v>
                </c:pt>
                <c:pt idx="2275">
                  <c:v>2.0823587415243813E-2</c:v>
                </c:pt>
                <c:pt idx="2276">
                  <c:v>2.0232716658545216E-2</c:v>
                </c:pt>
                <c:pt idx="2277">
                  <c:v>2.0357173064572402E-2</c:v>
                </c:pt>
                <c:pt idx="2278">
                  <c:v>2.0195169191379592E-2</c:v>
                </c:pt>
                <c:pt idx="2279">
                  <c:v>2.0220689733507977E-2</c:v>
                </c:pt>
                <c:pt idx="2280">
                  <c:v>2.0253448873198319E-2</c:v>
                </c:pt>
                <c:pt idx="2281">
                  <c:v>2.0286026077570442E-2</c:v>
                </c:pt>
                <c:pt idx="2282">
                  <c:v>2.0320363136971949E-2</c:v>
                </c:pt>
              </c:numCache>
            </c:numRef>
          </c:val>
          <c:smooth val="0"/>
        </c:ser>
        <c:dLbls>
          <c:showLegendKey val="0"/>
          <c:showVal val="0"/>
          <c:showCatName val="0"/>
          <c:showSerName val="0"/>
          <c:showPercent val="0"/>
          <c:showBubbleSize val="0"/>
        </c:dLbls>
        <c:marker val="1"/>
        <c:smooth val="0"/>
        <c:axId val="41073664"/>
        <c:axId val="41079552"/>
      </c:lineChart>
      <c:dateAx>
        <c:axId val="41073664"/>
        <c:scaling>
          <c:orientation val="minMax"/>
          <c:min val="36526"/>
        </c:scaling>
        <c:delete val="0"/>
        <c:axPos val="b"/>
        <c:numFmt formatCode="yyyy" sourceLinked="0"/>
        <c:majorTickMark val="out"/>
        <c:minorTickMark val="none"/>
        <c:tickLblPos val="nextTo"/>
        <c:txPr>
          <a:bodyPr/>
          <a:lstStyle/>
          <a:p>
            <a:pPr>
              <a:defRPr sz="1100"/>
            </a:pPr>
            <a:endParaRPr lang="en-US"/>
          </a:p>
        </c:txPr>
        <c:crossAx val="41079552"/>
        <c:crosses val="autoZero"/>
        <c:auto val="1"/>
        <c:lblOffset val="100"/>
        <c:baseTimeUnit val="days"/>
        <c:majorUnit val="1"/>
        <c:majorTimeUnit val="years"/>
      </c:dateAx>
      <c:valAx>
        <c:axId val="41079552"/>
        <c:scaling>
          <c:orientation val="minMax"/>
        </c:scaling>
        <c:delete val="0"/>
        <c:axPos val="l"/>
        <c:numFmt formatCode="0%" sourceLinked="0"/>
        <c:majorTickMark val="out"/>
        <c:minorTickMark val="none"/>
        <c:tickLblPos val="nextTo"/>
        <c:txPr>
          <a:bodyPr/>
          <a:lstStyle/>
          <a:p>
            <a:pPr>
              <a:defRPr sz="1100"/>
            </a:pPr>
            <a:endParaRPr lang="en-US"/>
          </a:p>
        </c:txPr>
        <c:crossAx val="41073664"/>
        <c:crosses val="autoZero"/>
        <c:crossBetween val="between"/>
      </c:valAx>
      <c:spPr>
        <a:noFill/>
        <a:ln w="25400">
          <a:noFill/>
        </a:ln>
      </c:spPr>
    </c:plotArea>
    <c:legend>
      <c:legendPos val="r"/>
      <c:layout>
        <c:manualLayout>
          <c:xMode val="edge"/>
          <c:yMode val="edge"/>
          <c:x val="0.14832096054702854"/>
          <c:y val="4.4099813610255223E-2"/>
          <c:w val="0.27718365337272288"/>
          <c:h val="0.18738770348007044"/>
        </c:manualLayout>
      </c:layout>
      <c:overlay val="0"/>
      <c:spPr>
        <a:ln w="15875">
          <a:solidFill>
            <a:srgbClr val="BBE0E3">
              <a:shade val="50000"/>
            </a:srgbClr>
          </a:solidFill>
        </a:ln>
      </c:spPr>
      <c:txPr>
        <a:bodyPr/>
        <a:lstStyle/>
        <a:p>
          <a:pPr algn="ctr">
            <a:defRPr lang="en-US" sz="1000" b="0" i="0" u="none" strike="noStrike" kern="1200" baseline="0">
              <a:solidFill>
                <a:srgbClr val="FFFFFF"/>
              </a:solidFill>
              <a:latin typeface="+mn-lt"/>
              <a:ea typeface="+mn-ea"/>
              <a:cs typeface="+mn-cs"/>
            </a:defRPr>
          </a:pPr>
          <a:endParaRPr lang="en-US"/>
        </a:p>
      </c:txPr>
    </c:legend>
    <c:plotVisOnly val="1"/>
    <c:dispBlanksAs val="gap"/>
    <c:showDLblsOverMax val="0"/>
  </c:chart>
  <c:spPr>
    <a:noFill/>
  </c:sp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dk2" tx1="lt1" bg2="dk1" tx2="lt2" accent1="accent1" accent2="accent2" accent3="accent3" accent4="accent4" accent5="accent5" accent6="accent6" hlink="hlink" folHlink="folHlink"/>
  <c:chart>
    <c:autoTitleDeleted val="0"/>
    <c:plotArea>
      <c:layout>
        <c:manualLayout>
          <c:layoutTarget val="inner"/>
          <c:xMode val="edge"/>
          <c:yMode val="edge"/>
          <c:x val="9.5592028659080314E-2"/>
          <c:y val="2.8544997178337639E-2"/>
          <c:w val="0.86712023582174469"/>
          <c:h val="0.90595385049730803"/>
        </c:manualLayout>
      </c:layout>
      <c:barChart>
        <c:barDir val="col"/>
        <c:grouping val="clustered"/>
        <c:varyColors val="0"/>
        <c:ser>
          <c:idx val="0"/>
          <c:order val="0"/>
          <c:tx>
            <c:strRef>
              <c:f>Sheet1!$B$1</c:f>
              <c:strCache>
                <c:ptCount val="1"/>
                <c:pt idx="0">
                  <c:v>Fundamental Model</c:v>
                </c:pt>
              </c:strCache>
            </c:strRef>
          </c:tx>
          <c:spPr>
            <a:solidFill>
              <a:srgbClr val="FFC000"/>
            </a:solidFill>
          </c:spPr>
          <c:invertIfNegative val="0"/>
          <c:val>
            <c:numRef>
              <c:f>Sheet1!$B$2:$B$25</c:f>
              <c:numCache>
                <c:formatCode>General</c:formatCode>
                <c:ptCount val="24"/>
                <c:pt idx="0">
                  <c:v>0.46308925698699999</c:v>
                </c:pt>
                <c:pt idx="1">
                  <c:v>6.1374753512800001E-2</c:v>
                </c:pt>
                <c:pt idx="2">
                  <c:v>0.40910577275299997</c:v>
                </c:pt>
                <c:pt idx="3">
                  <c:v>0.66520844606300944</c:v>
                </c:pt>
                <c:pt idx="4">
                  <c:v>0.12702301603399987</c:v>
                </c:pt>
                <c:pt idx="5">
                  <c:v>0.44013272250599833</c:v>
                </c:pt>
                <c:pt idx="6">
                  <c:v>0.23799422880800122</c:v>
                </c:pt>
                <c:pt idx="7">
                  <c:v>0.34837321793200454</c:v>
                </c:pt>
                <c:pt idx="8">
                  <c:v>0.62098819234400593</c:v>
                </c:pt>
                <c:pt idx="9">
                  <c:v>0.69805011777800285</c:v>
                </c:pt>
                <c:pt idx="10">
                  <c:v>0.5172614470269995</c:v>
                </c:pt>
                <c:pt idx="11">
                  <c:v>0.58327734893799199</c:v>
                </c:pt>
                <c:pt idx="12">
                  <c:v>0.94178525807600455</c:v>
                </c:pt>
                <c:pt idx="13">
                  <c:v>0.70318379587899948</c:v>
                </c:pt>
                <c:pt idx="14">
                  <c:v>0.46946391969700296</c:v>
                </c:pt>
                <c:pt idx="15">
                  <c:v>0.56589378721799999</c:v>
                </c:pt>
                <c:pt idx="16">
                  <c:v>0.41181020921700512</c:v>
                </c:pt>
                <c:pt idx="17">
                  <c:v>0.43927345762400088</c:v>
                </c:pt>
                <c:pt idx="18">
                  <c:v>0.36888300910200467</c:v>
                </c:pt>
                <c:pt idx="19">
                  <c:v>0.30957585596000342</c:v>
                </c:pt>
                <c:pt idx="20">
                  <c:v>0.29068617246000233</c:v>
                </c:pt>
                <c:pt idx="21">
                  <c:v>0.32049560808599997</c:v>
                </c:pt>
                <c:pt idx="22">
                  <c:v>0.35236156892400455</c:v>
                </c:pt>
                <c:pt idx="23">
                  <c:v>0.528813012882</c:v>
                </c:pt>
              </c:numCache>
            </c:numRef>
          </c:val>
        </c:ser>
        <c:ser>
          <c:idx val="1"/>
          <c:order val="1"/>
          <c:tx>
            <c:strRef>
              <c:f>Sheet1!$C$1</c:f>
              <c:strCache>
                <c:ptCount val="1"/>
                <c:pt idx="0">
                  <c:v>Statistical Model</c:v>
                </c:pt>
              </c:strCache>
            </c:strRef>
          </c:tx>
          <c:spPr>
            <a:solidFill>
              <a:srgbClr val="00B0F0"/>
            </a:solidFill>
          </c:spPr>
          <c:invertIfNegative val="0"/>
          <c:val>
            <c:numRef>
              <c:f>Sheet1!$C$2:$C$25</c:f>
              <c:numCache>
                <c:formatCode>General</c:formatCode>
                <c:ptCount val="24"/>
                <c:pt idx="0">
                  <c:v>0.43485111871100002</c:v>
                </c:pt>
                <c:pt idx="1">
                  <c:v>6.9348778072199996E-2</c:v>
                </c:pt>
                <c:pt idx="2">
                  <c:v>0.32352146294500483</c:v>
                </c:pt>
                <c:pt idx="3">
                  <c:v>0.57559725504699999</c:v>
                </c:pt>
                <c:pt idx="4">
                  <c:v>0.10848726598500009</c:v>
                </c:pt>
                <c:pt idx="5">
                  <c:v>0.365653537483</c:v>
                </c:pt>
                <c:pt idx="6">
                  <c:v>0.25021820365199993</c:v>
                </c:pt>
                <c:pt idx="7">
                  <c:v>0.31922494502300341</c:v>
                </c:pt>
                <c:pt idx="8">
                  <c:v>0.58898082020000053</c:v>
                </c:pt>
                <c:pt idx="9">
                  <c:v>0.62810679477300002</c:v>
                </c:pt>
                <c:pt idx="10">
                  <c:v>0.46268941221499998</c:v>
                </c:pt>
                <c:pt idx="11">
                  <c:v>0.51184288675599998</c:v>
                </c:pt>
                <c:pt idx="12">
                  <c:v>0.82466190133499995</c:v>
                </c:pt>
                <c:pt idx="13">
                  <c:v>0.68509924193600191</c:v>
                </c:pt>
                <c:pt idx="14">
                  <c:v>0.40206335526999998</c:v>
                </c:pt>
                <c:pt idx="15">
                  <c:v>0.5161961140969995</c:v>
                </c:pt>
                <c:pt idx="16">
                  <c:v>0.33974387905700404</c:v>
                </c:pt>
                <c:pt idx="17">
                  <c:v>0.38046291862600257</c:v>
                </c:pt>
                <c:pt idx="18">
                  <c:v>0.28433623894400256</c:v>
                </c:pt>
                <c:pt idx="19">
                  <c:v>0.23812279500399997</c:v>
                </c:pt>
                <c:pt idx="20">
                  <c:v>0.20927191395899997</c:v>
                </c:pt>
                <c:pt idx="21">
                  <c:v>0.21663711465600041</c:v>
                </c:pt>
                <c:pt idx="22">
                  <c:v>0.32378443791000455</c:v>
                </c:pt>
                <c:pt idx="23">
                  <c:v>0.48575995015099999</c:v>
                </c:pt>
              </c:numCache>
            </c:numRef>
          </c:val>
        </c:ser>
        <c:dLbls>
          <c:showLegendKey val="0"/>
          <c:showVal val="0"/>
          <c:showCatName val="0"/>
          <c:showSerName val="0"/>
          <c:showPercent val="0"/>
          <c:showBubbleSize val="0"/>
        </c:dLbls>
        <c:gapWidth val="150"/>
        <c:axId val="101208064"/>
        <c:axId val="101209600"/>
      </c:barChart>
      <c:catAx>
        <c:axId val="101208064"/>
        <c:scaling>
          <c:orientation val="minMax"/>
        </c:scaling>
        <c:delete val="0"/>
        <c:axPos val="b"/>
        <c:majorTickMark val="out"/>
        <c:minorTickMark val="none"/>
        <c:tickLblPos val="low"/>
        <c:txPr>
          <a:bodyPr/>
          <a:lstStyle/>
          <a:p>
            <a:pPr>
              <a:defRPr sz="1100"/>
            </a:pPr>
            <a:endParaRPr lang="en-US"/>
          </a:p>
        </c:txPr>
        <c:crossAx val="101209600"/>
        <c:crosses val="autoZero"/>
        <c:auto val="1"/>
        <c:lblAlgn val="ctr"/>
        <c:lblOffset val="100"/>
        <c:noMultiLvlLbl val="0"/>
      </c:catAx>
      <c:valAx>
        <c:axId val="101209600"/>
        <c:scaling>
          <c:orientation val="minMax"/>
          <c:max val="1"/>
          <c:min val="0"/>
        </c:scaling>
        <c:delete val="0"/>
        <c:axPos val="l"/>
        <c:majorGridlines>
          <c:spPr>
            <a:ln>
              <a:solidFill>
                <a:schemeClr val="tx2">
                  <a:lumMod val="25000"/>
                </a:schemeClr>
              </a:solidFill>
            </a:ln>
          </c:spPr>
        </c:majorGridlines>
        <c:title>
          <c:tx>
            <c:rich>
              <a:bodyPr rot="-5400000" vert="horz"/>
              <a:lstStyle/>
              <a:p>
                <a:pPr>
                  <a:defRPr/>
                </a:pPr>
                <a:r>
                  <a:rPr lang="en-US"/>
                  <a:t>Correlation</a:t>
                </a:r>
              </a:p>
            </c:rich>
          </c:tx>
          <c:layout/>
          <c:overlay val="0"/>
        </c:title>
        <c:numFmt formatCode="#,##0.0" sourceLinked="0"/>
        <c:majorTickMark val="out"/>
        <c:minorTickMark val="none"/>
        <c:tickLblPos val="nextTo"/>
        <c:txPr>
          <a:bodyPr/>
          <a:lstStyle/>
          <a:p>
            <a:pPr>
              <a:defRPr sz="1100"/>
            </a:pPr>
            <a:endParaRPr lang="en-US"/>
          </a:p>
        </c:txPr>
        <c:crossAx val="101208064"/>
        <c:crosses val="autoZero"/>
        <c:crossBetween val="between"/>
      </c:valAx>
      <c:spPr>
        <a:noFill/>
      </c:spPr>
    </c:plotArea>
    <c:legend>
      <c:legendPos val="r"/>
      <c:legendEntry>
        <c:idx val="0"/>
        <c:txPr>
          <a:bodyPr/>
          <a:lstStyle/>
          <a:p>
            <a:pPr>
              <a:defRPr sz="1100"/>
            </a:pPr>
            <a:endParaRPr lang="en-US"/>
          </a:p>
        </c:txPr>
      </c:legendEntry>
      <c:legendEntry>
        <c:idx val="1"/>
        <c:txPr>
          <a:bodyPr/>
          <a:lstStyle/>
          <a:p>
            <a:pPr>
              <a:defRPr sz="1100"/>
            </a:pPr>
            <a:endParaRPr lang="en-US"/>
          </a:p>
        </c:txPr>
      </c:legendEntry>
      <c:layout>
        <c:manualLayout>
          <c:xMode val="edge"/>
          <c:yMode val="edge"/>
          <c:x val="0.60718030558756553"/>
          <c:y val="6.827883041856829E-2"/>
          <c:w val="0.25609604355011173"/>
          <c:h val="0.14232280964879387"/>
        </c:manualLayout>
      </c:layout>
      <c:overlay val="0"/>
      <c:spPr>
        <a:ln>
          <a:solidFill>
            <a:srgbClr val="FFFFFF"/>
          </a:solidFill>
        </a:ln>
      </c:spPr>
    </c:legend>
    <c:plotVisOnly val="1"/>
    <c:dispBlanksAs val="gap"/>
    <c:showDLblsOverMax val="0"/>
  </c:chart>
  <c:spPr>
    <a:noFill/>
  </c:sp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dk2" tx1="lt1" bg2="dk1" tx2="lt2" accent1="accent1" accent2="accent2" accent3="accent3" accent4="accent4" accent5="accent5" accent6="accent6" hlink="hlink" folHlink="folHlink"/>
  <c:chart>
    <c:autoTitleDeleted val="1"/>
    <c:plotArea>
      <c:layout/>
      <c:barChart>
        <c:barDir val="col"/>
        <c:grouping val="clustered"/>
        <c:varyColors val="0"/>
        <c:ser>
          <c:idx val="3"/>
          <c:order val="0"/>
          <c:tx>
            <c:strRef>
              <c:f>dist!$K$1</c:f>
              <c:strCache>
                <c:ptCount val="1"/>
                <c:pt idx="0">
                  <c:v>Alpha Factor</c:v>
                </c:pt>
              </c:strCache>
            </c:strRef>
          </c:tx>
          <c:spPr>
            <a:solidFill>
              <a:srgbClr val="00FF00"/>
            </a:solidFill>
            <a:scene3d>
              <a:camera prst="orthographicFront"/>
              <a:lightRig rig="threePt" dir="t"/>
            </a:scene3d>
            <a:sp3d>
              <a:bevelT w="69850"/>
              <a:bevelB w="57150" h="279400"/>
            </a:sp3d>
          </c:spPr>
          <c:invertIfNegative val="0"/>
          <c:cat>
            <c:numRef>
              <c:f>dist!$G$8:$G$17</c:f>
              <c:numCache>
                <c:formatCode>0.0%</c:formatCode>
                <c:ptCount val="10"/>
                <c:pt idx="0">
                  <c:v>-0.05</c:v>
                </c:pt>
                <c:pt idx="1">
                  <c:v>0</c:v>
                </c:pt>
                <c:pt idx="2">
                  <c:v>0.05</c:v>
                </c:pt>
                <c:pt idx="3">
                  <c:v>0.1</c:v>
                </c:pt>
                <c:pt idx="4">
                  <c:v>0.15000000000000024</c:v>
                </c:pt>
                <c:pt idx="5">
                  <c:v>0.2</c:v>
                </c:pt>
                <c:pt idx="6">
                  <c:v>0.25</c:v>
                </c:pt>
                <c:pt idx="7">
                  <c:v>0.30000000000000032</c:v>
                </c:pt>
                <c:pt idx="8">
                  <c:v>0.35000000000000031</c:v>
                </c:pt>
                <c:pt idx="9">
                  <c:v>0.4</c:v>
                </c:pt>
              </c:numCache>
            </c:numRef>
          </c:cat>
          <c:val>
            <c:numRef>
              <c:f>dist!$K$8:$K$17</c:f>
              <c:numCache>
                <c:formatCode>General</c:formatCode>
                <c:ptCount val="10"/>
                <c:pt idx="0">
                  <c:v>2</c:v>
                </c:pt>
                <c:pt idx="1">
                  <c:v>3</c:v>
                </c:pt>
                <c:pt idx="2">
                  <c:v>5</c:v>
                </c:pt>
                <c:pt idx="3">
                  <c:v>6</c:v>
                </c:pt>
                <c:pt idx="4">
                  <c:v>3</c:v>
                </c:pt>
                <c:pt idx="5">
                  <c:v>2</c:v>
                </c:pt>
                <c:pt idx="6">
                  <c:v>2</c:v>
                </c:pt>
                <c:pt idx="7">
                  <c:v>0</c:v>
                </c:pt>
                <c:pt idx="8">
                  <c:v>0</c:v>
                </c:pt>
                <c:pt idx="9">
                  <c:v>1</c:v>
                </c:pt>
              </c:numCache>
            </c:numRef>
          </c:val>
        </c:ser>
        <c:dLbls>
          <c:showLegendKey val="0"/>
          <c:showVal val="0"/>
          <c:showCatName val="0"/>
          <c:showSerName val="0"/>
          <c:showPercent val="0"/>
          <c:showBubbleSize val="0"/>
        </c:dLbls>
        <c:gapWidth val="150"/>
        <c:axId val="43134976"/>
        <c:axId val="43136512"/>
      </c:barChart>
      <c:catAx>
        <c:axId val="43134976"/>
        <c:scaling>
          <c:orientation val="minMax"/>
        </c:scaling>
        <c:delete val="0"/>
        <c:axPos val="b"/>
        <c:numFmt formatCode="0%" sourceLinked="0"/>
        <c:majorTickMark val="out"/>
        <c:minorTickMark val="none"/>
        <c:tickLblPos val="nextTo"/>
        <c:crossAx val="43136512"/>
        <c:crosses val="autoZero"/>
        <c:auto val="1"/>
        <c:lblAlgn val="ctr"/>
        <c:lblOffset val="100"/>
        <c:noMultiLvlLbl val="0"/>
      </c:catAx>
      <c:valAx>
        <c:axId val="43136512"/>
        <c:scaling>
          <c:orientation val="minMax"/>
        </c:scaling>
        <c:delete val="0"/>
        <c:axPos val="l"/>
        <c:majorGridlines>
          <c:spPr>
            <a:ln>
              <a:solidFill>
                <a:schemeClr val="tx2">
                  <a:lumMod val="25000"/>
                </a:schemeClr>
              </a:solidFill>
            </a:ln>
          </c:spPr>
        </c:majorGridlines>
        <c:numFmt formatCode="General" sourceLinked="1"/>
        <c:majorTickMark val="out"/>
        <c:minorTickMark val="none"/>
        <c:tickLblPos val="nextTo"/>
        <c:crossAx val="43134976"/>
        <c:crossesAt val="1"/>
        <c:crossBetween val="between"/>
      </c:valAx>
      <c:spPr>
        <a:noFill/>
      </c:spPr>
    </c:plotArea>
    <c:plotVisOnly val="1"/>
    <c:dispBlanksAs val="gap"/>
    <c:showDLblsOverMax val="0"/>
  </c:chart>
  <c:spPr>
    <a:noFill/>
  </c:sp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dk2" tx1="lt1" bg2="dk1" tx2="lt2" accent1="accent1" accent2="accent2" accent3="accent3" accent4="accent4" accent5="accent5" accent6="accent6" hlink="hlink" folHlink="folHlink"/>
  <c:chart>
    <c:autoTitleDeleted val="0"/>
    <c:plotArea>
      <c:layout/>
      <c:barChart>
        <c:barDir val="col"/>
        <c:grouping val="clustered"/>
        <c:varyColors val="0"/>
        <c:ser>
          <c:idx val="1"/>
          <c:order val="0"/>
          <c:tx>
            <c:strRef>
              <c:f>dist!$I$1</c:f>
              <c:strCache>
                <c:ptCount val="1"/>
                <c:pt idx="0">
                  <c:v>Penalizing Orthogonal Component of Alpha</c:v>
                </c:pt>
              </c:strCache>
            </c:strRef>
          </c:tx>
          <c:spPr>
            <a:solidFill>
              <a:srgbClr val="C00000"/>
            </a:solidFill>
          </c:spPr>
          <c:invertIfNegative val="0"/>
          <c:cat>
            <c:numRef>
              <c:f>dist!$G$2:$G$17</c:f>
              <c:numCache>
                <c:formatCode>0.0%</c:formatCode>
                <c:ptCount val="16"/>
                <c:pt idx="0">
                  <c:v>-0.4</c:v>
                </c:pt>
                <c:pt idx="1">
                  <c:v>-0.30000000000000032</c:v>
                </c:pt>
                <c:pt idx="2">
                  <c:v>-0.25</c:v>
                </c:pt>
                <c:pt idx="3">
                  <c:v>-0.2</c:v>
                </c:pt>
                <c:pt idx="4">
                  <c:v>-0.15000000000000024</c:v>
                </c:pt>
                <c:pt idx="5">
                  <c:v>-0.1</c:v>
                </c:pt>
                <c:pt idx="6">
                  <c:v>-0.05</c:v>
                </c:pt>
                <c:pt idx="7">
                  <c:v>0</c:v>
                </c:pt>
                <c:pt idx="8">
                  <c:v>0.05</c:v>
                </c:pt>
                <c:pt idx="9">
                  <c:v>0.1</c:v>
                </c:pt>
                <c:pt idx="10">
                  <c:v>0.15000000000000024</c:v>
                </c:pt>
                <c:pt idx="11">
                  <c:v>0.2</c:v>
                </c:pt>
                <c:pt idx="12">
                  <c:v>0.25</c:v>
                </c:pt>
                <c:pt idx="13">
                  <c:v>0.30000000000000032</c:v>
                </c:pt>
                <c:pt idx="14">
                  <c:v>0.35000000000000031</c:v>
                </c:pt>
                <c:pt idx="15">
                  <c:v>0.4</c:v>
                </c:pt>
              </c:numCache>
            </c:numRef>
          </c:cat>
          <c:val>
            <c:numRef>
              <c:f>dist!$I$2:$I$17</c:f>
              <c:numCache>
                <c:formatCode>General</c:formatCode>
                <c:ptCount val="16"/>
                <c:pt idx="0">
                  <c:v>0</c:v>
                </c:pt>
                <c:pt idx="1">
                  <c:v>0</c:v>
                </c:pt>
                <c:pt idx="2">
                  <c:v>0</c:v>
                </c:pt>
                <c:pt idx="3">
                  <c:v>0</c:v>
                </c:pt>
                <c:pt idx="4">
                  <c:v>1</c:v>
                </c:pt>
                <c:pt idx="5">
                  <c:v>1</c:v>
                </c:pt>
                <c:pt idx="6">
                  <c:v>2</c:v>
                </c:pt>
                <c:pt idx="7">
                  <c:v>7</c:v>
                </c:pt>
                <c:pt idx="8">
                  <c:v>7</c:v>
                </c:pt>
                <c:pt idx="9">
                  <c:v>4</c:v>
                </c:pt>
                <c:pt idx="10">
                  <c:v>2</c:v>
                </c:pt>
                <c:pt idx="11">
                  <c:v>0</c:v>
                </c:pt>
                <c:pt idx="12">
                  <c:v>0</c:v>
                </c:pt>
                <c:pt idx="13">
                  <c:v>0</c:v>
                </c:pt>
                <c:pt idx="14">
                  <c:v>0</c:v>
                </c:pt>
                <c:pt idx="15">
                  <c:v>0</c:v>
                </c:pt>
              </c:numCache>
            </c:numRef>
          </c:val>
        </c:ser>
        <c:ser>
          <c:idx val="3"/>
          <c:order val="1"/>
          <c:tx>
            <c:strRef>
              <c:f>dist!$K$1</c:f>
              <c:strCache>
                <c:ptCount val="1"/>
                <c:pt idx="0">
                  <c:v>Alpha Factor</c:v>
                </c:pt>
              </c:strCache>
            </c:strRef>
          </c:tx>
          <c:spPr>
            <a:solidFill>
              <a:srgbClr val="00FF00"/>
            </a:solidFill>
            <a:scene3d>
              <a:camera prst="orthographicFront"/>
              <a:lightRig rig="threePt" dir="t"/>
            </a:scene3d>
            <a:sp3d>
              <a:bevelT w="69850"/>
              <a:bevelB w="57150" h="279400"/>
            </a:sp3d>
          </c:spPr>
          <c:invertIfNegative val="0"/>
          <c:cat>
            <c:numRef>
              <c:f>dist!$G$2:$G$17</c:f>
              <c:numCache>
                <c:formatCode>0.0%</c:formatCode>
                <c:ptCount val="16"/>
                <c:pt idx="0">
                  <c:v>-0.4</c:v>
                </c:pt>
                <c:pt idx="1">
                  <c:v>-0.30000000000000032</c:v>
                </c:pt>
                <c:pt idx="2">
                  <c:v>-0.25</c:v>
                </c:pt>
                <c:pt idx="3">
                  <c:v>-0.2</c:v>
                </c:pt>
                <c:pt idx="4">
                  <c:v>-0.15000000000000024</c:v>
                </c:pt>
                <c:pt idx="5">
                  <c:v>-0.1</c:v>
                </c:pt>
                <c:pt idx="6">
                  <c:v>-0.05</c:v>
                </c:pt>
                <c:pt idx="7">
                  <c:v>0</c:v>
                </c:pt>
                <c:pt idx="8">
                  <c:v>0.05</c:v>
                </c:pt>
                <c:pt idx="9">
                  <c:v>0.1</c:v>
                </c:pt>
                <c:pt idx="10">
                  <c:v>0.15000000000000024</c:v>
                </c:pt>
                <c:pt idx="11">
                  <c:v>0.2</c:v>
                </c:pt>
                <c:pt idx="12">
                  <c:v>0.25</c:v>
                </c:pt>
                <c:pt idx="13">
                  <c:v>0.30000000000000032</c:v>
                </c:pt>
                <c:pt idx="14">
                  <c:v>0.35000000000000031</c:v>
                </c:pt>
                <c:pt idx="15">
                  <c:v>0.4</c:v>
                </c:pt>
              </c:numCache>
            </c:numRef>
          </c:cat>
          <c:val>
            <c:numRef>
              <c:f>dist!$K$2:$K$17</c:f>
              <c:numCache>
                <c:formatCode>General</c:formatCode>
                <c:ptCount val="16"/>
                <c:pt idx="0">
                  <c:v>0</c:v>
                </c:pt>
                <c:pt idx="1">
                  <c:v>0</c:v>
                </c:pt>
                <c:pt idx="2">
                  <c:v>0</c:v>
                </c:pt>
                <c:pt idx="3">
                  <c:v>0</c:v>
                </c:pt>
                <c:pt idx="4">
                  <c:v>0</c:v>
                </c:pt>
                <c:pt idx="5">
                  <c:v>0</c:v>
                </c:pt>
                <c:pt idx="6">
                  <c:v>2</c:v>
                </c:pt>
                <c:pt idx="7">
                  <c:v>3</c:v>
                </c:pt>
                <c:pt idx="8">
                  <c:v>5</c:v>
                </c:pt>
                <c:pt idx="9">
                  <c:v>6</c:v>
                </c:pt>
                <c:pt idx="10">
                  <c:v>3</c:v>
                </c:pt>
                <c:pt idx="11">
                  <c:v>2</c:v>
                </c:pt>
                <c:pt idx="12">
                  <c:v>2</c:v>
                </c:pt>
                <c:pt idx="13">
                  <c:v>0</c:v>
                </c:pt>
                <c:pt idx="14">
                  <c:v>0</c:v>
                </c:pt>
                <c:pt idx="15">
                  <c:v>1</c:v>
                </c:pt>
              </c:numCache>
            </c:numRef>
          </c:val>
        </c:ser>
        <c:dLbls>
          <c:showLegendKey val="0"/>
          <c:showVal val="0"/>
          <c:showCatName val="0"/>
          <c:showSerName val="0"/>
          <c:showPercent val="0"/>
          <c:showBubbleSize val="0"/>
        </c:dLbls>
        <c:gapWidth val="150"/>
        <c:axId val="43188224"/>
        <c:axId val="43189760"/>
      </c:barChart>
      <c:catAx>
        <c:axId val="43188224"/>
        <c:scaling>
          <c:orientation val="minMax"/>
        </c:scaling>
        <c:delete val="0"/>
        <c:axPos val="b"/>
        <c:numFmt formatCode="0%" sourceLinked="0"/>
        <c:majorTickMark val="out"/>
        <c:minorTickMark val="none"/>
        <c:tickLblPos val="nextTo"/>
        <c:crossAx val="43189760"/>
        <c:crosses val="autoZero"/>
        <c:auto val="1"/>
        <c:lblAlgn val="ctr"/>
        <c:lblOffset val="100"/>
        <c:noMultiLvlLbl val="0"/>
      </c:catAx>
      <c:valAx>
        <c:axId val="43189760"/>
        <c:scaling>
          <c:orientation val="minMax"/>
        </c:scaling>
        <c:delete val="0"/>
        <c:axPos val="l"/>
        <c:majorGridlines>
          <c:spPr>
            <a:ln>
              <a:solidFill>
                <a:schemeClr val="tx2">
                  <a:lumMod val="25000"/>
                </a:schemeClr>
              </a:solidFill>
            </a:ln>
          </c:spPr>
        </c:majorGridlines>
        <c:numFmt formatCode="General" sourceLinked="1"/>
        <c:majorTickMark val="out"/>
        <c:minorTickMark val="none"/>
        <c:tickLblPos val="nextTo"/>
        <c:crossAx val="43188224"/>
        <c:crosses val="autoZero"/>
        <c:crossBetween val="between"/>
      </c:valAx>
      <c:spPr>
        <a:noFill/>
      </c:spPr>
    </c:plotArea>
    <c:legend>
      <c:legendPos val="t"/>
      <c:layout>
        <c:manualLayout>
          <c:xMode val="edge"/>
          <c:yMode val="edge"/>
          <c:x val="5.5158330903081594E-2"/>
          <c:y val="0.21587301587301588"/>
          <c:w val="0.38968333819383688"/>
          <c:h val="0.1423072115985502"/>
        </c:manualLayout>
      </c:layout>
      <c:overlay val="0"/>
      <c:spPr>
        <a:ln>
          <a:solidFill>
            <a:srgbClr val="FFFFFF"/>
          </a:solidFill>
        </a:ln>
      </c:spPr>
    </c:legend>
    <c:plotVisOnly val="1"/>
    <c:dispBlanksAs val="gap"/>
    <c:showDLblsOverMax val="0"/>
  </c:chart>
  <c:spPr>
    <a:noFill/>
  </c:spPr>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image" Target="../media/image8.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image" Target="../media/image10.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image" Target="../media/image14.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image" Target="../media/image17.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170238" cy="479425"/>
          </a:xfrm>
          <a:prstGeom prst="rect">
            <a:avLst/>
          </a:prstGeom>
          <a:noFill/>
          <a:ln w="9525">
            <a:noFill/>
            <a:miter lim="800000"/>
            <a:headEnd/>
            <a:tailEnd/>
          </a:ln>
        </p:spPr>
        <p:txBody>
          <a:bodyPr vert="horz" wrap="square" lIns="96656" tIns="48328" rIns="96656" bIns="48328" numCol="1" anchor="t" anchorCtr="0" compatLnSpc="1">
            <a:prstTxWarp prst="textNoShape">
              <a:avLst/>
            </a:prstTxWarp>
          </a:bodyPr>
          <a:lstStyle>
            <a:lvl1pPr defTabSz="966788">
              <a:defRPr sz="1200" b="0">
                <a:ea typeface="+mn-ea"/>
                <a:cs typeface="Angsana New" pitchFamily="18" charset="-34"/>
              </a:defRPr>
            </a:lvl1pPr>
          </a:lstStyle>
          <a:p>
            <a:pPr>
              <a:defRPr/>
            </a:pPr>
            <a:endParaRPr lang="en-US"/>
          </a:p>
        </p:txBody>
      </p:sp>
      <p:sp>
        <p:nvSpPr>
          <p:cNvPr id="3" name="Date Placeholder 2"/>
          <p:cNvSpPr>
            <a:spLocks noGrp="1"/>
          </p:cNvSpPr>
          <p:nvPr>
            <p:ph type="dt" idx="1"/>
          </p:nvPr>
        </p:nvSpPr>
        <p:spPr bwMode="auto">
          <a:xfrm>
            <a:off x="4143375" y="0"/>
            <a:ext cx="3170238" cy="479425"/>
          </a:xfrm>
          <a:prstGeom prst="rect">
            <a:avLst/>
          </a:prstGeom>
          <a:noFill/>
          <a:ln w="9525">
            <a:noFill/>
            <a:miter lim="800000"/>
            <a:headEnd/>
            <a:tailEnd/>
          </a:ln>
        </p:spPr>
        <p:txBody>
          <a:bodyPr vert="horz" wrap="square" lIns="96656" tIns="48328" rIns="96656" bIns="48328" numCol="1" anchor="t" anchorCtr="0" compatLnSpc="1">
            <a:prstTxWarp prst="textNoShape">
              <a:avLst/>
            </a:prstTxWarp>
          </a:bodyPr>
          <a:lstStyle>
            <a:lvl1pPr algn="r" defTabSz="966788">
              <a:defRPr sz="1200" b="0">
                <a:ea typeface="+mn-ea"/>
                <a:cs typeface="Angsana New" pitchFamily="18" charset="-34"/>
              </a:defRPr>
            </a:lvl1pPr>
          </a:lstStyle>
          <a:p>
            <a:pPr>
              <a:defRPr/>
            </a:pPr>
            <a:fld id="{A2A6AFED-46F5-4C77-9D29-266FE18974B1}" type="datetimeFigureOut">
              <a:rPr lang="en-US"/>
              <a:pPr>
                <a:defRPr/>
              </a:pPr>
              <a:t>1/10/2012</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bwMode="auto">
          <a:xfrm>
            <a:off x="731838" y="4560888"/>
            <a:ext cx="5851525" cy="4319587"/>
          </a:xfrm>
          <a:prstGeom prst="rect">
            <a:avLst/>
          </a:prstGeom>
          <a:noFill/>
          <a:ln w="9525">
            <a:noFill/>
            <a:miter lim="800000"/>
            <a:headEnd/>
            <a:tailEnd/>
          </a:ln>
        </p:spPr>
        <p:txBody>
          <a:bodyPr vert="horz" wrap="square" lIns="96656" tIns="48328" rIns="96656" bIns="4832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bwMode="auto">
          <a:xfrm>
            <a:off x="0" y="9120188"/>
            <a:ext cx="3170238" cy="479425"/>
          </a:xfrm>
          <a:prstGeom prst="rect">
            <a:avLst/>
          </a:prstGeom>
          <a:noFill/>
          <a:ln w="9525">
            <a:noFill/>
            <a:miter lim="800000"/>
            <a:headEnd/>
            <a:tailEnd/>
          </a:ln>
        </p:spPr>
        <p:txBody>
          <a:bodyPr vert="horz" wrap="square" lIns="96656" tIns="48328" rIns="96656" bIns="48328" numCol="1" anchor="b" anchorCtr="0" compatLnSpc="1">
            <a:prstTxWarp prst="textNoShape">
              <a:avLst/>
            </a:prstTxWarp>
          </a:bodyPr>
          <a:lstStyle>
            <a:lvl1pPr defTabSz="966788">
              <a:defRPr sz="1200" b="0">
                <a:ea typeface="+mn-ea"/>
                <a:cs typeface="Angsana New" pitchFamily="18" charset="-34"/>
              </a:defRPr>
            </a:lvl1pPr>
          </a:lstStyle>
          <a:p>
            <a:pPr>
              <a:defRPr/>
            </a:pPr>
            <a:endParaRPr lang="en-US"/>
          </a:p>
        </p:txBody>
      </p:sp>
      <p:sp>
        <p:nvSpPr>
          <p:cNvPr id="7" name="Slide Number Placeholder 6"/>
          <p:cNvSpPr>
            <a:spLocks noGrp="1"/>
          </p:cNvSpPr>
          <p:nvPr>
            <p:ph type="sldNum" sz="quarter" idx="5"/>
          </p:nvPr>
        </p:nvSpPr>
        <p:spPr bwMode="auto">
          <a:xfrm>
            <a:off x="4143375" y="9120188"/>
            <a:ext cx="3170238" cy="479425"/>
          </a:xfrm>
          <a:prstGeom prst="rect">
            <a:avLst/>
          </a:prstGeom>
          <a:noFill/>
          <a:ln w="9525">
            <a:noFill/>
            <a:miter lim="800000"/>
            <a:headEnd/>
            <a:tailEnd/>
          </a:ln>
        </p:spPr>
        <p:txBody>
          <a:bodyPr vert="horz" wrap="square" lIns="96656" tIns="48328" rIns="96656" bIns="48328" numCol="1" anchor="b" anchorCtr="0" compatLnSpc="1">
            <a:prstTxWarp prst="textNoShape">
              <a:avLst/>
            </a:prstTxWarp>
          </a:bodyPr>
          <a:lstStyle>
            <a:lvl1pPr algn="r" defTabSz="966788">
              <a:defRPr sz="1200" b="0">
                <a:ea typeface="+mn-ea"/>
                <a:cs typeface="Angsana New" pitchFamily="18" charset="-34"/>
              </a:defRPr>
            </a:lvl1pPr>
          </a:lstStyle>
          <a:p>
            <a:pPr>
              <a:defRPr/>
            </a:pPr>
            <a:fld id="{005EBF7A-890D-472C-BF98-0308AA86F924}" type="slidenum">
              <a:rPr lang="en-US"/>
              <a:pPr>
                <a:defRPr/>
              </a:pPr>
              <a:t>‹#›</a:t>
            </a:fld>
            <a:endParaRPr lang="en-US"/>
          </a:p>
        </p:txBody>
      </p:sp>
    </p:spTree>
    <p:extLst>
      <p:ext uri="{BB962C8B-B14F-4D97-AF65-F5344CB8AC3E}">
        <p14:creationId xmlns:p14="http://schemas.microsoft.com/office/powerpoint/2010/main" val="2678887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bwMode="auto">
          <a:noFill/>
          <a:ln>
            <a:solidFill>
              <a:srgbClr val="000000"/>
            </a:solidFill>
            <a:miter lim="800000"/>
            <a:headEnd/>
            <a:tailEnd/>
          </a:ln>
        </p:spPr>
      </p:sp>
      <p:sp>
        <p:nvSpPr>
          <p:cNvPr id="118787" name="Notes Placeholder 2"/>
          <p:cNvSpPr>
            <a:spLocks noGrp="1"/>
          </p:cNvSpPr>
          <p:nvPr>
            <p:ph type="body" idx="1"/>
          </p:nvPr>
        </p:nvSpPr>
        <p:spPr>
          <a:noFill/>
          <a:ln/>
        </p:spPr>
        <p:txBody>
          <a:bodyPr/>
          <a:lstStyle/>
          <a:p>
            <a:endParaRPr lang="en-US" smtClean="0"/>
          </a:p>
        </p:txBody>
      </p:sp>
      <p:sp>
        <p:nvSpPr>
          <p:cNvPr id="118788" name="Slide Number Placeholder 3"/>
          <p:cNvSpPr txBox="1">
            <a:spLocks noGrp="1"/>
          </p:cNvSpPr>
          <p:nvPr/>
        </p:nvSpPr>
        <p:spPr bwMode="auto">
          <a:xfrm>
            <a:off x="4143375" y="9120188"/>
            <a:ext cx="3170238" cy="479425"/>
          </a:xfrm>
          <a:prstGeom prst="rect">
            <a:avLst/>
          </a:prstGeom>
          <a:noFill/>
          <a:ln w="9525">
            <a:noFill/>
            <a:miter lim="800000"/>
            <a:headEnd/>
            <a:tailEnd/>
          </a:ln>
        </p:spPr>
        <p:txBody>
          <a:bodyPr lIns="96656" tIns="48328" rIns="96656" bIns="48328" anchor="b"/>
          <a:lstStyle/>
          <a:p>
            <a:pPr algn="r" defTabSz="966788"/>
            <a:fld id="{4F6F359A-90C2-43E4-87F3-223ADAC5794A}" type="slidenum">
              <a:rPr lang="en-US" sz="1200" b="0"/>
              <a:pPr algn="r" defTabSz="966788"/>
              <a:t>1</a:t>
            </a:fld>
            <a:endParaRPr lang="en-US" sz="1200" b="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5977FB-9B97-48D4-9B60-800075E14340}" type="slidenum">
              <a:rPr lang="en-US"/>
              <a:pPr/>
              <a:t>12</a:t>
            </a:fld>
            <a:endParaRPr lang="en-US"/>
          </a:p>
        </p:txBody>
      </p:sp>
      <p:sp>
        <p:nvSpPr>
          <p:cNvPr id="917506" name="Rectangle 2"/>
          <p:cNvSpPr>
            <a:spLocks noGrp="1" noRot="1" noChangeAspect="1" noChangeArrowheads="1" noTextEdit="1"/>
          </p:cNvSpPr>
          <p:nvPr>
            <p:ph type="sldImg"/>
          </p:nvPr>
        </p:nvSpPr>
        <p:spPr>
          <a:ln/>
        </p:spPr>
      </p:sp>
      <p:sp>
        <p:nvSpPr>
          <p:cNvPr id="9175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Slide Image Placeholder 1"/>
          <p:cNvSpPr>
            <a:spLocks noGrp="1" noRot="1" noChangeAspect="1" noTextEdit="1"/>
          </p:cNvSpPr>
          <p:nvPr>
            <p:ph type="sldImg"/>
          </p:nvPr>
        </p:nvSpPr>
        <p:spPr bwMode="auto">
          <a:noFill/>
          <a:ln>
            <a:solidFill>
              <a:srgbClr val="000000"/>
            </a:solidFill>
            <a:miter lim="800000"/>
            <a:headEnd/>
            <a:tailEnd/>
          </a:ln>
        </p:spPr>
      </p:sp>
      <p:sp>
        <p:nvSpPr>
          <p:cNvPr id="174083" name="Notes Placeholder 2"/>
          <p:cNvSpPr>
            <a:spLocks noGrp="1"/>
          </p:cNvSpPr>
          <p:nvPr>
            <p:ph type="body" idx="1"/>
          </p:nvPr>
        </p:nvSpPr>
        <p:spPr>
          <a:noFill/>
          <a:ln/>
        </p:spPr>
        <p:txBody>
          <a:bodyPr/>
          <a:lstStyle/>
          <a:p>
            <a:endParaRPr lang="en-US" dirty="0" smtClean="0"/>
          </a:p>
        </p:txBody>
      </p:sp>
      <p:sp>
        <p:nvSpPr>
          <p:cNvPr id="174084" name="Slide Number Placeholder 3"/>
          <p:cNvSpPr>
            <a:spLocks noGrp="1"/>
          </p:cNvSpPr>
          <p:nvPr>
            <p:ph type="sldNum" sz="quarter" idx="5"/>
          </p:nvPr>
        </p:nvSpPr>
        <p:spPr>
          <a:noFill/>
        </p:spPr>
        <p:txBody>
          <a:bodyPr/>
          <a:lstStyle/>
          <a:p>
            <a:fld id="{E7B2663F-1B50-4548-879D-F950D18FFD4D}" type="slidenum">
              <a:rPr lang="en-US" smtClean="0">
                <a:ea typeface="Angsana New"/>
                <a:cs typeface="Angsana New"/>
              </a:rPr>
              <a:pPr/>
              <a:t>13</a:t>
            </a:fld>
            <a:endParaRPr lang="en-US" smtClean="0">
              <a:ea typeface="Angsana New"/>
              <a:cs typeface="Angsana New"/>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Slide Image Placeholder 1"/>
          <p:cNvSpPr>
            <a:spLocks noGrp="1" noRot="1" noChangeAspect="1" noTextEdit="1"/>
          </p:cNvSpPr>
          <p:nvPr>
            <p:ph type="sldImg"/>
          </p:nvPr>
        </p:nvSpPr>
        <p:spPr bwMode="auto">
          <a:noFill/>
          <a:ln>
            <a:solidFill>
              <a:srgbClr val="000000"/>
            </a:solidFill>
            <a:miter lim="800000"/>
            <a:headEnd/>
            <a:tailEnd/>
          </a:ln>
        </p:spPr>
      </p:sp>
      <p:sp>
        <p:nvSpPr>
          <p:cNvPr id="176131" name="Notes Placeholder 2"/>
          <p:cNvSpPr>
            <a:spLocks noGrp="1"/>
          </p:cNvSpPr>
          <p:nvPr>
            <p:ph type="body" idx="1"/>
          </p:nvPr>
        </p:nvSpPr>
        <p:spPr>
          <a:noFill/>
          <a:ln/>
        </p:spPr>
        <p:txBody>
          <a:bodyPr/>
          <a:lstStyle/>
          <a:p>
            <a:r>
              <a:rPr lang="en-US" smtClean="0"/>
              <a:t>Under assumptions that specific risks are not affected by choice of factor and always correct and the model is estimated without error then this result by holds.</a:t>
            </a:r>
          </a:p>
          <a:p>
            <a:endParaRPr lang="en-US" smtClean="0"/>
          </a:p>
          <a:p>
            <a:r>
              <a:rPr lang="en-US" smtClean="0"/>
              <a:t>Change b to b*||\alpha_X||</a:t>
            </a:r>
          </a:p>
        </p:txBody>
      </p:sp>
      <p:sp>
        <p:nvSpPr>
          <p:cNvPr id="176132" name="Slide Number Placeholder 3"/>
          <p:cNvSpPr>
            <a:spLocks noGrp="1"/>
          </p:cNvSpPr>
          <p:nvPr>
            <p:ph type="sldNum" sz="quarter" idx="5"/>
          </p:nvPr>
        </p:nvSpPr>
        <p:spPr>
          <a:noFill/>
        </p:spPr>
        <p:txBody>
          <a:bodyPr/>
          <a:lstStyle/>
          <a:p>
            <a:fld id="{802F9A63-F63F-46DF-A69F-E366D85AF19D}" type="slidenum">
              <a:rPr lang="en-US" smtClean="0">
                <a:ea typeface="Angsana New"/>
                <a:cs typeface="Angsana New"/>
              </a:rPr>
              <a:pPr/>
              <a:t>14</a:t>
            </a:fld>
            <a:endParaRPr lang="en-US" smtClean="0">
              <a:ea typeface="Angsana New"/>
              <a:cs typeface="Angsana New"/>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7"/>
          <p:cNvSpPr>
            <a:spLocks noGrp="1" noChangeArrowheads="1"/>
          </p:cNvSpPr>
          <p:nvPr>
            <p:ph type="sldNum" sz="quarter" idx="5"/>
          </p:nvPr>
        </p:nvSpPr>
        <p:spPr>
          <a:noFill/>
        </p:spPr>
        <p:txBody>
          <a:bodyPr/>
          <a:lstStyle/>
          <a:p>
            <a:fld id="{5E168CD7-E954-4CD5-A5E0-9ED00F784047}" type="slidenum">
              <a:rPr lang="en-US" smtClean="0">
                <a:ea typeface="Angsana New"/>
                <a:cs typeface="Angsana New"/>
              </a:rPr>
              <a:pPr/>
              <a:t>15</a:t>
            </a:fld>
            <a:endParaRPr lang="en-US" smtClean="0">
              <a:ea typeface="Angsana New"/>
              <a:cs typeface="Angsana New"/>
            </a:endParaRPr>
          </a:p>
        </p:txBody>
      </p:sp>
      <p:sp>
        <p:nvSpPr>
          <p:cNvPr id="18125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8125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Slide Image Placeholder 1"/>
          <p:cNvSpPr>
            <a:spLocks noGrp="1" noRot="1" noChangeAspect="1" noTextEdit="1"/>
          </p:cNvSpPr>
          <p:nvPr>
            <p:ph type="sldImg"/>
          </p:nvPr>
        </p:nvSpPr>
        <p:spPr bwMode="auto">
          <a:noFill/>
          <a:ln>
            <a:solidFill>
              <a:srgbClr val="000000"/>
            </a:solidFill>
            <a:miter lim="800000"/>
            <a:headEnd/>
            <a:tailEnd/>
          </a:ln>
        </p:spPr>
      </p:sp>
      <p:sp>
        <p:nvSpPr>
          <p:cNvPr id="183299" name="Notes Placeholder 2"/>
          <p:cNvSpPr>
            <a:spLocks noGrp="1"/>
          </p:cNvSpPr>
          <p:nvPr>
            <p:ph type="body" idx="1"/>
          </p:nvPr>
        </p:nvSpPr>
        <p:spPr>
          <a:noFill/>
          <a:ln/>
        </p:spPr>
        <p:txBody>
          <a:bodyPr/>
          <a:lstStyle/>
          <a:p>
            <a:endParaRPr lang="en-US" smtClean="0"/>
          </a:p>
        </p:txBody>
      </p:sp>
      <p:sp>
        <p:nvSpPr>
          <p:cNvPr id="183300" name="Slide Number Placeholder 3"/>
          <p:cNvSpPr>
            <a:spLocks noGrp="1"/>
          </p:cNvSpPr>
          <p:nvPr>
            <p:ph type="sldNum" sz="quarter" idx="5"/>
          </p:nvPr>
        </p:nvSpPr>
        <p:spPr>
          <a:noFill/>
        </p:spPr>
        <p:txBody>
          <a:bodyPr/>
          <a:lstStyle/>
          <a:p>
            <a:fld id="{63543A64-7F0B-4FB2-B285-F12FC31CCFD9}" type="slidenum">
              <a:rPr lang="en-US" smtClean="0">
                <a:ea typeface="Angsana New"/>
                <a:cs typeface="Angsana New"/>
              </a:rPr>
              <a:pPr/>
              <a:t>16</a:t>
            </a:fld>
            <a:endParaRPr lang="en-US" smtClean="0">
              <a:ea typeface="Angsana New"/>
              <a:cs typeface="Angsana New"/>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Slide Image Placeholder 1"/>
          <p:cNvSpPr>
            <a:spLocks noGrp="1" noRot="1" noChangeAspect="1" noTextEdit="1"/>
          </p:cNvSpPr>
          <p:nvPr>
            <p:ph type="sldImg"/>
          </p:nvPr>
        </p:nvSpPr>
        <p:spPr bwMode="auto">
          <a:noFill/>
          <a:ln>
            <a:solidFill>
              <a:srgbClr val="000000"/>
            </a:solidFill>
            <a:miter lim="800000"/>
            <a:headEnd/>
            <a:tailEnd/>
          </a:ln>
        </p:spPr>
      </p:sp>
      <p:sp>
        <p:nvSpPr>
          <p:cNvPr id="184323" name="Notes Placeholder 2"/>
          <p:cNvSpPr>
            <a:spLocks noGrp="1"/>
          </p:cNvSpPr>
          <p:nvPr>
            <p:ph type="body" idx="1"/>
          </p:nvPr>
        </p:nvSpPr>
        <p:spPr>
          <a:noFill/>
          <a:ln/>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EA751B6C-992C-4899-A6C9-29083E333109}" type="slidenum">
              <a:rPr lang="en-US" smtClean="0"/>
              <a:pPr>
                <a:defRPr/>
              </a:pPr>
              <a:t>17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05EBF7A-890D-472C-BF98-0308AA86F924}" type="slidenum">
              <a:rPr lang="en-US" smtClean="0"/>
              <a:pPr>
                <a:defRPr/>
              </a:pPr>
              <a:t>18</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Slide Image Placeholder 1"/>
          <p:cNvSpPr>
            <a:spLocks noGrp="1" noRot="1" noChangeAspect="1" noTextEdit="1"/>
          </p:cNvSpPr>
          <p:nvPr>
            <p:ph type="sldImg"/>
          </p:nvPr>
        </p:nvSpPr>
        <p:spPr bwMode="auto">
          <a:noFill/>
          <a:ln>
            <a:solidFill>
              <a:srgbClr val="000000"/>
            </a:solidFill>
            <a:miter lim="800000"/>
            <a:headEnd/>
            <a:tailEnd/>
          </a:ln>
        </p:spPr>
      </p:sp>
      <p:sp>
        <p:nvSpPr>
          <p:cNvPr id="174083" name="Notes Placeholder 2"/>
          <p:cNvSpPr>
            <a:spLocks noGrp="1"/>
          </p:cNvSpPr>
          <p:nvPr>
            <p:ph type="body" idx="1"/>
          </p:nvPr>
        </p:nvSpPr>
        <p:spPr>
          <a:noFill/>
          <a:ln/>
        </p:spPr>
        <p:txBody>
          <a:bodyPr/>
          <a:lstStyle/>
          <a:p>
            <a:endParaRPr lang="en-US" dirty="0" smtClean="0"/>
          </a:p>
        </p:txBody>
      </p:sp>
      <p:sp>
        <p:nvSpPr>
          <p:cNvPr id="174084" name="Slide Number Placeholder 3"/>
          <p:cNvSpPr>
            <a:spLocks noGrp="1"/>
          </p:cNvSpPr>
          <p:nvPr>
            <p:ph type="sldNum" sz="quarter" idx="5"/>
          </p:nvPr>
        </p:nvSpPr>
        <p:spPr>
          <a:noFill/>
        </p:spPr>
        <p:txBody>
          <a:bodyPr/>
          <a:lstStyle/>
          <a:p>
            <a:fld id="{E7B2663F-1B50-4548-879D-F950D18FFD4D}" type="slidenum">
              <a:rPr lang="en-US" smtClean="0">
                <a:ea typeface="Angsana New"/>
                <a:cs typeface="Angsana New"/>
              </a:rPr>
              <a:pPr/>
              <a:t>19</a:t>
            </a:fld>
            <a:endParaRPr lang="en-US" smtClean="0">
              <a:ea typeface="Angsana New"/>
              <a:cs typeface="Angsana New"/>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Rot="1" noChangeAspect="1" noTextEdit="1"/>
          </p:cNvSpPr>
          <p:nvPr>
            <p:ph type="sldImg"/>
          </p:nvPr>
        </p:nvSpPr>
        <p:spPr bwMode="auto">
          <a:noFill/>
          <a:ln>
            <a:solidFill>
              <a:srgbClr val="000000"/>
            </a:solidFill>
            <a:miter lim="800000"/>
            <a:headEnd/>
            <a:tailEnd/>
          </a:ln>
        </p:spPr>
      </p:sp>
      <p:sp>
        <p:nvSpPr>
          <p:cNvPr id="172035" name="Rectangle 3"/>
          <p:cNvSpPr>
            <a:spLocks noGrp="1"/>
          </p:cNvSpPr>
          <p:nvPr>
            <p:ph type="body" idx="1"/>
          </p:nvPr>
        </p:nvSpPr>
        <p:spPr>
          <a:noFill/>
          <a:ln/>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Slide Image Placeholder 1"/>
          <p:cNvSpPr>
            <a:spLocks noGrp="1" noRot="1" noChangeAspect="1" noTextEdit="1"/>
          </p:cNvSpPr>
          <p:nvPr>
            <p:ph type="sldImg"/>
          </p:nvPr>
        </p:nvSpPr>
        <p:spPr bwMode="auto">
          <a:noFill/>
          <a:ln>
            <a:solidFill>
              <a:srgbClr val="000000"/>
            </a:solidFill>
            <a:miter lim="800000"/>
            <a:headEnd/>
            <a:tailEnd/>
          </a:ln>
        </p:spPr>
      </p:sp>
      <p:sp>
        <p:nvSpPr>
          <p:cNvPr id="174083" name="Notes Placeholder 2"/>
          <p:cNvSpPr>
            <a:spLocks noGrp="1"/>
          </p:cNvSpPr>
          <p:nvPr>
            <p:ph type="body" idx="1"/>
          </p:nvPr>
        </p:nvSpPr>
        <p:spPr>
          <a:noFill/>
          <a:ln/>
        </p:spPr>
        <p:txBody>
          <a:bodyPr/>
          <a:lstStyle/>
          <a:p>
            <a:endParaRPr lang="en-US" dirty="0" smtClean="0"/>
          </a:p>
        </p:txBody>
      </p:sp>
      <p:sp>
        <p:nvSpPr>
          <p:cNvPr id="174084" name="Slide Number Placeholder 3"/>
          <p:cNvSpPr>
            <a:spLocks noGrp="1"/>
          </p:cNvSpPr>
          <p:nvPr>
            <p:ph type="sldNum" sz="quarter" idx="5"/>
          </p:nvPr>
        </p:nvSpPr>
        <p:spPr>
          <a:noFill/>
        </p:spPr>
        <p:txBody>
          <a:bodyPr/>
          <a:lstStyle/>
          <a:p>
            <a:fld id="{E7B2663F-1B50-4548-879D-F950D18FFD4D}" type="slidenum">
              <a:rPr lang="en-US" smtClean="0">
                <a:ea typeface="Angsana New"/>
                <a:cs typeface="Angsana New"/>
              </a:rPr>
              <a:pPr/>
              <a:t>21</a:t>
            </a:fld>
            <a:endParaRPr lang="en-US" smtClean="0">
              <a:ea typeface="Angsana New"/>
              <a:cs typeface="Angsana New"/>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Rot="1" noChangeAspect="1" noTextEdit="1"/>
          </p:cNvSpPr>
          <p:nvPr>
            <p:ph type="sldImg"/>
          </p:nvPr>
        </p:nvSpPr>
        <p:spPr bwMode="auto">
          <a:noFill/>
          <a:ln>
            <a:solidFill>
              <a:srgbClr val="000000"/>
            </a:solidFill>
            <a:miter lim="800000"/>
            <a:headEnd/>
            <a:tailEnd/>
          </a:ln>
        </p:spPr>
      </p:sp>
      <p:sp>
        <p:nvSpPr>
          <p:cNvPr id="167939" name="Rectangle 3"/>
          <p:cNvSpPr>
            <a:spLocks noGrp="1"/>
          </p:cNvSpPr>
          <p:nvPr>
            <p:ph type="body" idx="1"/>
          </p:nvPr>
        </p:nvSpPr>
        <p:spPr>
          <a:xfrm>
            <a:off x="974725" y="4560888"/>
            <a:ext cx="5365750" cy="4319587"/>
          </a:xfrm>
          <a:noFill/>
          <a:ln/>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Slide Image Placeholder 1"/>
          <p:cNvSpPr>
            <a:spLocks noGrp="1" noRot="1" noChangeAspect="1" noTextEdit="1"/>
          </p:cNvSpPr>
          <p:nvPr>
            <p:ph type="sldImg"/>
          </p:nvPr>
        </p:nvSpPr>
        <p:spPr bwMode="auto">
          <a:noFill/>
          <a:ln>
            <a:solidFill>
              <a:srgbClr val="000000"/>
            </a:solidFill>
            <a:miter lim="800000"/>
            <a:headEnd/>
            <a:tailEnd/>
          </a:ln>
        </p:spPr>
      </p:sp>
      <p:sp>
        <p:nvSpPr>
          <p:cNvPr id="174083" name="Notes Placeholder 2"/>
          <p:cNvSpPr>
            <a:spLocks noGrp="1"/>
          </p:cNvSpPr>
          <p:nvPr>
            <p:ph type="body" idx="1"/>
          </p:nvPr>
        </p:nvSpPr>
        <p:spPr>
          <a:noFill/>
          <a:ln/>
        </p:spPr>
        <p:txBody>
          <a:bodyPr/>
          <a:lstStyle/>
          <a:p>
            <a:endParaRPr lang="en-US" dirty="0" smtClean="0"/>
          </a:p>
        </p:txBody>
      </p:sp>
      <p:sp>
        <p:nvSpPr>
          <p:cNvPr id="174084" name="Slide Number Placeholder 3"/>
          <p:cNvSpPr>
            <a:spLocks noGrp="1"/>
          </p:cNvSpPr>
          <p:nvPr>
            <p:ph type="sldNum" sz="quarter" idx="5"/>
          </p:nvPr>
        </p:nvSpPr>
        <p:spPr>
          <a:noFill/>
        </p:spPr>
        <p:txBody>
          <a:bodyPr/>
          <a:lstStyle/>
          <a:p>
            <a:fld id="{E7B2663F-1B50-4548-879D-F950D18FFD4D}" type="slidenum">
              <a:rPr lang="en-US" smtClean="0">
                <a:ea typeface="Angsana New"/>
                <a:cs typeface="Angsana New"/>
              </a:rPr>
              <a:pPr/>
              <a:t>22</a:t>
            </a:fld>
            <a:endParaRPr lang="en-US" smtClean="0">
              <a:ea typeface="Angsana New"/>
              <a:cs typeface="Angsana New"/>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Slide Image Placeholder 1"/>
          <p:cNvSpPr>
            <a:spLocks noGrp="1" noRot="1" noChangeAspect="1" noTextEdit="1"/>
          </p:cNvSpPr>
          <p:nvPr>
            <p:ph type="sldImg"/>
          </p:nvPr>
        </p:nvSpPr>
        <p:spPr bwMode="auto">
          <a:noFill/>
          <a:ln>
            <a:solidFill>
              <a:srgbClr val="000000"/>
            </a:solidFill>
            <a:miter lim="800000"/>
            <a:headEnd/>
            <a:tailEnd/>
          </a:ln>
        </p:spPr>
      </p:sp>
      <p:sp>
        <p:nvSpPr>
          <p:cNvPr id="179203" name="Notes Placeholder 2"/>
          <p:cNvSpPr>
            <a:spLocks noGrp="1"/>
          </p:cNvSpPr>
          <p:nvPr>
            <p:ph type="body" idx="1"/>
          </p:nvPr>
        </p:nvSpPr>
        <p:spPr>
          <a:noFill/>
          <a:ln/>
        </p:spPr>
        <p:txBody>
          <a:bodyPr/>
          <a:lstStyle/>
          <a:p>
            <a:r>
              <a:rPr lang="en-US" smtClean="0"/>
              <a:t>Under assumptions that specific risks are not affected by choice of factor and always correct and the model is estimated without error then this result by holds.</a:t>
            </a:r>
          </a:p>
          <a:p>
            <a:endParaRPr lang="en-US" smtClean="0"/>
          </a:p>
          <a:p>
            <a:r>
              <a:rPr lang="en-US" smtClean="0"/>
              <a:t>Change b to b*||\alpha_X||</a:t>
            </a:r>
          </a:p>
        </p:txBody>
      </p:sp>
      <p:sp>
        <p:nvSpPr>
          <p:cNvPr id="179204" name="Slide Number Placeholder 3"/>
          <p:cNvSpPr>
            <a:spLocks noGrp="1"/>
          </p:cNvSpPr>
          <p:nvPr>
            <p:ph type="sldNum" sz="quarter" idx="5"/>
          </p:nvPr>
        </p:nvSpPr>
        <p:spPr>
          <a:noFill/>
        </p:spPr>
        <p:txBody>
          <a:bodyPr/>
          <a:lstStyle/>
          <a:p>
            <a:fld id="{9D01086E-B2A8-4732-B050-F2A63E9F8EEC}" type="slidenum">
              <a:rPr lang="en-US" smtClean="0">
                <a:ea typeface="Angsana New"/>
                <a:cs typeface="Angsana New"/>
              </a:rPr>
              <a:pPr/>
              <a:t>23</a:t>
            </a:fld>
            <a:endParaRPr lang="en-US" smtClean="0">
              <a:ea typeface="Angsana New"/>
              <a:cs typeface="Angsana New"/>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Rot="1" noChangeAspect="1" noTextEdit="1"/>
          </p:cNvSpPr>
          <p:nvPr>
            <p:ph type="sldImg"/>
          </p:nvPr>
        </p:nvSpPr>
        <p:spPr bwMode="auto">
          <a:noFill/>
          <a:ln>
            <a:solidFill>
              <a:srgbClr val="000000"/>
            </a:solidFill>
            <a:miter lim="800000"/>
            <a:headEnd/>
            <a:tailEnd/>
          </a:ln>
        </p:spPr>
      </p:sp>
      <p:sp>
        <p:nvSpPr>
          <p:cNvPr id="187395" name="Rectangle 3"/>
          <p:cNvSpPr>
            <a:spLocks noGrp="1"/>
          </p:cNvSpPr>
          <p:nvPr>
            <p:ph type="body" idx="1"/>
          </p:nvPr>
        </p:nvSpPr>
        <p:spPr>
          <a:noFill/>
          <a:ln/>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Rot="1" noChangeAspect="1" noTextEdit="1"/>
          </p:cNvSpPr>
          <p:nvPr>
            <p:ph type="sldImg"/>
          </p:nvPr>
        </p:nvSpPr>
        <p:spPr bwMode="auto">
          <a:noFill/>
          <a:ln>
            <a:solidFill>
              <a:srgbClr val="000000"/>
            </a:solidFill>
            <a:miter lim="800000"/>
            <a:headEnd/>
            <a:tailEnd/>
          </a:ln>
        </p:spPr>
      </p:sp>
      <p:sp>
        <p:nvSpPr>
          <p:cNvPr id="194563" name="Rectangle 3"/>
          <p:cNvSpPr>
            <a:spLocks noGrp="1"/>
          </p:cNvSpPr>
          <p:nvPr>
            <p:ph type="body" idx="1"/>
          </p:nvPr>
        </p:nvSpPr>
        <p:spPr>
          <a:noFill/>
          <a:ln/>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Rot="1" noChangeAspect="1" noTextEdit="1"/>
          </p:cNvSpPr>
          <p:nvPr>
            <p:ph type="sldImg"/>
          </p:nvPr>
        </p:nvSpPr>
        <p:spPr bwMode="auto">
          <a:noFill/>
          <a:ln>
            <a:solidFill>
              <a:srgbClr val="000000"/>
            </a:solidFill>
            <a:miter lim="800000"/>
            <a:headEnd/>
            <a:tailEnd/>
          </a:ln>
        </p:spPr>
      </p:sp>
      <p:sp>
        <p:nvSpPr>
          <p:cNvPr id="195587" name="Rectangle 3"/>
          <p:cNvSpPr>
            <a:spLocks noGrp="1"/>
          </p:cNvSpPr>
          <p:nvPr>
            <p:ph type="body" idx="1"/>
          </p:nvPr>
        </p:nvSpPr>
        <p:spPr>
          <a:noFill/>
          <a:ln/>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7"/>
          <p:cNvSpPr>
            <a:spLocks noGrp="1" noChangeArrowheads="1"/>
          </p:cNvSpPr>
          <p:nvPr>
            <p:ph type="sldNum" sz="quarter" idx="5"/>
          </p:nvPr>
        </p:nvSpPr>
        <p:spPr>
          <a:noFill/>
        </p:spPr>
        <p:txBody>
          <a:bodyPr/>
          <a:lstStyle/>
          <a:p>
            <a:fld id="{A021CEEB-659B-4164-AD3D-16CE4124C3D7}" type="slidenum">
              <a:rPr lang="en-US" smtClean="0">
                <a:ea typeface="Angsana New"/>
                <a:cs typeface="Angsana New"/>
              </a:rPr>
              <a:pPr/>
              <a:t>27</a:t>
            </a:fld>
            <a:endParaRPr lang="en-US" smtClean="0">
              <a:ea typeface="Angsana New"/>
              <a:cs typeface="Angsana New"/>
            </a:endParaRPr>
          </a:p>
        </p:txBody>
      </p:sp>
      <p:sp>
        <p:nvSpPr>
          <p:cNvPr id="19661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9661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Rot="1" noChangeAspect="1" noTextEdit="1"/>
          </p:cNvSpPr>
          <p:nvPr>
            <p:ph type="sldImg"/>
          </p:nvPr>
        </p:nvSpPr>
        <p:spPr bwMode="auto">
          <a:noFill/>
          <a:ln>
            <a:solidFill>
              <a:srgbClr val="000000"/>
            </a:solidFill>
            <a:miter lim="800000"/>
            <a:headEnd/>
            <a:tailEnd/>
          </a:ln>
        </p:spPr>
      </p:sp>
      <p:sp>
        <p:nvSpPr>
          <p:cNvPr id="164867" name="Rectangle 3"/>
          <p:cNvSpPr>
            <a:spLocks noGrp="1"/>
          </p:cNvSpPr>
          <p:nvPr>
            <p:ph type="body" idx="1"/>
          </p:nvPr>
        </p:nvSpPr>
        <p:spPr>
          <a:noFill/>
          <a:ln/>
        </p:spPr>
        <p:txBody>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Rot="1" noChangeAspect="1" noTextEdit="1"/>
          </p:cNvSpPr>
          <p:nvPr>
            <p:ph type="sldImg"/>
          </p:nvPr>
        </p:nvSpPr>
        <p:spPr bwMode="auto">
          <a:noFill/>
          <a:ln>
            <a:solidFill>
              <a:srgbClr val="000000"/>
            </a:solidFill>
            <a:miter lim="800000"/>
            <a:headEnd/>
            <a:tailEnd/>
          </a:ln>
        </p:spPr>
      </p:sp>
      <p:sp>
        <p:nvSpPr>
          <p:cNvPr id="165891" name="Rectangle 3"/>
          <p:cNvSpPr>
            <a:spLocks noGrp="1"/>
          </p:cNvSpPr>
          <p:nvPr>
            <p:ph type="body" idx="1"/>
          </p:nvPr>
        </p:nvSpPr>
        <p:spPr>
          <a:xfrm>
            <a:off x="974725" y="4560888"/>
            <a:ext cx="5365750" cy="4319587"/>
          </a:xfrm>
          <a:noFill/>
          <a:ln/>
        </p:spPr>
        <p:txBody>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Rot="1" noChangeAspect="1" noTextEdit="1"/>
          </p:cNvSpPr>
          <p:nvPr>
            <p:ph type="sldImg"/>
          </p:nvPr>
        </p:nvSpPr>
        <p:spPr bwMode="auto">
          <a:noFill/>
          <a:ln>
            <a:solidFill>
              <a:srgbClr val="000000"/>
            </a:solidFill>
            <a:miter lim="800000"/>
            <a:headEnd/>
            <a:tailEnd/>
          </a:ln>
        </p:spPr>
      </p:sp>
      <p:sp>
        <p:nvSpPr>
          <p:cNvPr id="166915" name="Rectangle 3"/>
          <p:cNvSpPr>
            <a:spLocks noGrp="1"/>
          </p:cNvSpPr>
          <p:nvPr>
            <p:ph type="body" idx="1"/>
          </p:nvPr>
        </p:nvSpPr>
        <p:spPr>
          <a:xfrm>
            <a:off x="974725" y="4560888"/>
            <a:ext cx="5365750" cy="4319587"/>
          </a:xfrm>
          <a:noFill/>
          <a:ln/>
        </p:spPr>
        <p:txBody>
          <a:bodyP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Rot="1" noChangeAspect="1" noTextEdit="1"/>
          </p:cNvSpPr>
          <p:nvPr>
            <p:ph type="sldImg"/>
          </p:nvPr>
        </p:nvSpPr>
        <p:spPr bwMode="auto">
          <a:noFill/>
          <a:ln>
            <a:solidFill>
              <a:srgbClr val="000000"/>
            </a:solidFill>
            <a:miter lim="800000"/>
            <a:headEnd/>
            <a:tailEnd/>
          </a:ln>
        </p:spPr>
      </p:sp>
      <p:sp>
        <p:nvSpPr>
          <p:cNvPr id="167939" name="Rectangle 3"/>
          <p:cNvSpPr>
            <a:spLocks noGrp="1"/>
          </p:cNvSpPr>
          <p:nvPr>
            <p:ph type="body" idx="1"/>
          </p:nvPr>
        </p:nvSpPr>
        <p:spPr>
          <a:xfrm>
            <a:off x="974725" y="4560888"/>
            <a:ext cx="5365750" cy="4319587"/>
          </a:xfrm>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Slide Image Placeholder 1"/>
          <p:cNvSpPr>
            <a:spLocks noGrp="1" noRot="1" noChangeAspect="1" noTextEdit="1"/>
          </p:cNvSpPr>
          <p:nvPr>
            <p:ph type="sldImg"/>
          </p:nvPr>
        </p:nvSpPr>
        <p:spPr bwMode="auto">
          <a:noFill/>
          <a:ln>
            <a:solidFill>
              <a:srgbClr val="000000"/>
            </a:solidFill>
            <a:miter lim="800000"/>
            <a:headEnd/>
            <a:tailEnd/>
          </a:ln>
        </p:spPr>
      </p:sp>
      <p:sp>
        <p:nvSpPr>
          <p:cNvPr id="174083" name="Notes Placeholder 2"/>
          <p:cNvSpPr>
            <a:spLocks noGrp="1"/>
          </p:cNvSpPr>
          <p:nvPr>
            <p:ph type="body" idx="1"/>
          </p:nvPr>
        </p:nvSpPr>
        <p:spPr>
          <a:noFill/>
          <a:ln/>
        </p:spPr>
        <p:txBody>
          <a:bodyPr/>
          <a:lstStyle/>
          <a:p>
            <a:endParaRPr lang="en-US" dirty="0" smtClean="0"/>
          </a:p>
        </p:txBody>
      </p:sp>
      <p:sp>
        <p:nvSpPr>
          <p:cNvPr id="174084" name="Slide Number Placeholder 3"/>
          <p:cNvSpPr>
            <a:spLocks noGrp="1"/>
          </p:cNvSpPr>
          <p:nvPr>
            <p:ph type="sldNum" sz="quarter" idx="5"/>
          </p:nvPr>
        </p:nvSpPr>
        <p:spPr>
          <a:noFill/>
        </p:spPr>
        <p:txBody>
          <a:bodyPr/>
          <a:lstStyle/>
          <a:p>
            <a:fld id="{E7B2663F-1B50-4548-879D-F950D18FFD4D}" type="slidenum">
              <a:rPr lang="en-US" smtClean="0">
                <a:ea typeface="Angsana New"/>
                <a:cs typeface="Angsana New"/>
              </a:rPr>
              <a:pPr/>
              <a:t>5</a:t>
            </a:fld>
            <a:endParaRPr lang="en-US" smtClean="0">
              <a:ea typeface="Angsana New"/>
              <a:cs typeface="Angsana New"/>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Rot="1" noChangeAspect="1" noTextEdit="1"/>
          </p:cNvSpPr>
          <p:nvPr>
            <p:ph type="sldImg"/>
          </p:nvPr>
        </p:nvSpPr>
        <p:spPr bwMode="auto">
          <a:noFill/>
          <a:ln>
            <a:solidFill>
              <a:srgbClr val="000000"/>
            </a:solidFill>
            <a:miter lim="800000"/>
            <a:headEnd/>
            <a:tailEnd/>
          </a:ln>
        </p:spPr>
      </p:sp>
      <p:sp>
        <p:nvSpPr>
          <p:cNvPr id="197635" name="Rectangle 3"/>
          <p:cNvSpPr>
            <a:spLocks noGrp="1"/>
          </p:cNvSpPr>
          <p:nvPr>
            <p:ph type="body" idx="1"/>
          </p:nvPr>
        </p:nvSpPr>
        <p:spPr>
          <a:xfrm>
            <a:off x="974725" y="4560888"/>
            <a:ext cx="5365750" cy="4319587"/>
          </a:xfrm>
          <a:noFill/>
          <a:ln/>
        </p:spPr>
        <p:txBody>
          <a:bodyP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defTabSz="966788"/>
            <a:fld id="{F34F2CA5-FE64-45CF-AC53-901D15FB362F}" type="slidenum">
              <a:rPr lang="en-US" sz="1300" b="0">
                <a:latin typeface="Arial" pitchFamily="34" charset="0"/>
                <a:cs typeface="Arial" pitchFamily="34" charset="0"/>
              </a:rPr>
              <a:pPr algn="r" defTabSz="966788"/>
              <a:t>33</a:t>
            </a:fld>
            <a:endParaRPr lang="en-US" sz="1300" b="0">
              <a:latin typeface="Arial" pitchFamily="34" charset="0"/>
              <a:cs typeface="Arial" pitchFamily="34" charset="0"/>
            </a:endParaRPr>
          </a:p>
        </p:txBody>
      </p:sp>
      <p:sp>
        <p:nvSpPr>
          <p:cNvPr id="20377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03780" name="Rectangle 3"/>
          <p:cNvSpPr>
            <a:spLocks noGrp="1" noChangeArrowheads="1"/>
          </p:cNvSpPr>
          <p:nvPr>
            <p:ph type="body" idx="1"/>
          </p:nvPr>
        </p:nvSpPr>
        <p:spPr>
          <a:noFill/>
          <a:ln/>
        </p:spPr>
        <p:txBody>
          <a:bodyPr lIns="96661" tIns="48331" rIns="96661" bIns="48331"/>
          <a:lstStyle/>
          <a:p>
            <a:pPr eaLnBrk="1" hangingPunct="1"/>
            <a:r>
              <a:rPr lang="en-US" smtClean="0"/>
              <a:t>MB improvement = (old – new) / old</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Slide Image Placeholder 1"/>
          <p:cNvSpPr>
            <a:spLocks noGrp="1" noRot="1" noChangeAspect="1" noTextEdit="1"/>
          </p:cNvSpPr>
          <p:nvPr>
            <p:ph type="sldImg"/>
          </p:nvPr>
        </p:nvSpPr>
        <p:spPr bwMode="auto">
          <a:noFill/>
          <a:ln>
            <a:solidFill>
              <a:srgbClr val="000000"/>
            </a:solidFill>
            <a:miter lim="800000"/>
            <a:headEnd/>
            <a:tailEnd/>
          </a:ln>
        </p:spPr>
      </p:sp>
      <p:sp>
        <p:nvSpPr>
          <p:cNvPr id="205827" name="Notes Placeholder 2"/>
          <p:cNvSpPr>
            <a:spLocks noGrp="1"/>
          </p:cNvSpPr>
          <p:nvPr>
            <p:ph type="body" idx="1"/>
          </p:nvPr>
        </p:nvSpPr>
        <p:spPr>
          <a:noFill/>
          <a:ln/>
        </p:spPr>
        <p:txBody>
          <a:bodyPr/>
          <a:lstStyle/>
          <a:p>
            <a:endParaRPr lang="en-US" smtClean="0"/>
          </a:p>
        </p:txBody>
      </p:sp>
      <p:sp>
        <p:nvSpPr>
          <p:cNvPr id="205828" name="Slide Number Placeholder 3"/>
          <p:cNvSpPr>
            <a:spLocks noGrp="1"/>
          </p:cNvSpPr>
          <p:nvPr>
            <p:ph type="sldNum" sz="quarter" idx="5"/>
          </p:nvPr>
        </p:nvSpPr>
        <p:spPr>
          <a:noFill/>
        </p:spPr>
        <p:txBody>
          <a:bodyPr/>
          <a:lstStyle/>
          <a:p>
            <a:fld id="{07C0AB34-20F3-4540-8258-0F33F5187AB6}" type="slidenum">
              <a:rPr lang="en-US" smtClean="0">
                <a:ea typeface="Angsana New"/>
                <a:cs typeface="Angsana New"/>
              </a:rPr>
              <a:pPr/>
              <a:t>34</a:t>
            </a:fld>
            <a:endParaRPr lang="en-US" smtClean="0">
              <a:ea typeface="Angsana New"/>
              <a:cs typeface="Angsana New"/>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Slide Image Placeholder 1"/>
          <p:cNvSpPr>
            <a:spLocks noGrp="1" noRot="1" noChangeAspect="1" noTextEdit="1"/>
          </p:cNvSpPr>
          <p:nvPr>
            <p:ph type="sldImg"/>
          </p:nvPr>
        </p:nvSpPr>
        <p:spPr bwMode="auto">
          <a:noFill/>
          <a:ln>
            <a:solidFill>
              <a:srgbClr val="000000"/>
            </a:solidFill>
            <a:miter lim="800000"/>
            <a:headEnd/>
            <a:tailEnd/>
          </a:ln>
        </p:spPr>
      </p:sp>
      <p:sp>
        <p:nvSpPr>
          <p:cNvPr id="206851" name="Notes Placeholder 2"/>
          <p:cNvSpPr>
            <a:spLocks noGrp="1"/>
          </p:cNvSpPr>
          <p:nvPr>
            <p:ph type="body" idx="1"/>
          </p:nvPr>
        </p:nvSpPr>
        <p:spPr>
          <a:noFill/>
          <a:ln/>
        </p:spPr>
        <p:txBody>
          <a:bodyPr/>
          <a:lstStyle/>
          <a:p>
            <a:endParaRPr lang="en-US" smtClean="0"/>
          </a:p>
        </p:txBody>
      </p:sp>
      <p:sp>
        <p:nvSpPr>
          <p:cNvPr id="206852" name="Slide Number Placeholder 3"/>
          <p:cNvSpPr>
            <a:spLocks noGrp="1"/>
          </p:cNvSpPr>
          <p:nvPr>
            <p:ph type="sldNum" sz="quarter" idx="5"/>
          </p:nvPr>
        </p:nvSpPr>
        <p:spPr>
          <a:noFill/>
        </p:spPr>
        <p:txBody>
          <a:bodyPr/>
          <a:lstStyle/>
          <a:p>
            <a:fld id="{664E3DF3-4F63-45A6-A976-8B6CF54D009E}" type="slidenum">
              <a:rPr lang="en-US" smtClean="0">
                <a:ea typeface="Angsana New"/>
                <a:cs typeface="Angsana New"/>
              </a:rPr>
              <a:pPr/>
              <a:t>35</a:t>
            </a:fld>
            <a:endParaRPr lang="en-US" smtClean="0">
              <a:ea typeface="Angsana New"/>
              <a:cs typeface="Angsana New"/>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defTabSz="966788"/>
            <a:fld id="{49EEE4AE-5697-42DB-AB95-D138A0C3157B}" type="slidenum">
              <a:rPr lang="en-US" sz="1300" b="0">
                <a:latin typeface="Arial" pitchFamily="34" charset="0"/>
                <a:cs typeface="Arial" pitchFamily="34" charset="0"/>
              </a:rPr>
              <a:pPr algn="r" defTabSz="966788"/>
              <a:t>36</a:t>
            </a:fld>
            <a:endParaRPr lang="en-US" sz="1300" b="0">
              <a:latin typeface="Arial" pitchFamily="34" charset="0"/>
              <a:cs typeface="Arial" pitchFamily="34" charset="0"/>
            </a:endParaRPr>
          </a:p>
        </p:txBody>
      </p:sp>
      <p:sp>
        <p:nvSpPr>
          <p:cNvPr id="20787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07876" name="Rectangle 3"/>
          <p:cNvSpPr>
            <a:spLocks noGrp="1" noChangeArrowheads="1"/>
          </p:cNvSpPr>
          <p:nvPr>
            <p:ph type="body" idx="1"/>
          </p:nvPr>
        </p:nvSpPr>
        <p:spPr>
          <a:noFill/>
          <a:ln/>
        </p:spPr>
        <p:txBody>
          <a:bodyPr lIns="96661" tIns="48331" rIns="96661" bIns="48331"/>
          <a:lstStyle/>
          <a:p>
            <a:pPr eaLnBrk="1" hangingPunct="1"/>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Slide Image Placeholder 1"/>
          <p:cNvSpPr>
            <a:spLocks noGrp="1" noRot="1" noChangeAspect="1" noTextEdit="1"/>
          </p:cNvSpPr>
          <p:nvPr>
            <p:ph type="sldImg"/>
          </p:nvPr>
        </p:nvSpPr>
        <p:spPr bwMode="auto">
          <a:noFill/>
          <a:ln>
            <a:solidFill>
              <a:srgbClr val="000000"/>
            </a:solidFill>
            <a:miter lim="800000"/>
            <a:headEnd/>
            <a:tailEnd/>
          </a:ln>
        </p:spPr>
      </p:sp>
      <p:sp>
        <p:nvSpPr>
          <p:cNvPr id="208899" name="Notes Placeholder 2"/>
          <p:cNvSpPr>
            <a:spLocks noGrp="1"/>
          </p:cNvSpPr>
          <p:nvPr>
            <p:ph type="body" idx="1"/>
          </p:nvPr>
        </p:nvSpPr>
        <p:spPr>
          <a:noFill/>
          <a:ln/>
        </p:spPr>
        <p:txBody>
          <a:bodyPr/>
          <a:lstStyle/>
          <a:p>
            <a:endParaRPr lang="en-US" smtClean="0"/>
          </a:p>
        </p:txBody>
      </p:sp>
      <p:sp>
        <p:nvSpPr>
          <p:cNvPr id="208900" name="Slide Number Placeholder 3"/>
          <p:cNvSpPr>
            <a:spLocks noGrp="1"/>
          </p:cNvSpPr>
          <p:nvPr>
            <p:ph type="sldNum" sz="quarter" idx="5"/>
          </p:nvPr>
        </p:nvSpPr>
        <p:spPr>
          <a:noFill/>
        </p:spPr>
        <p:txBody>
          <a:bodyPr/>
          <a:lstStyle/>
          <a:p>
            <a:fld id="{229C8395-2790-4AA9-BE4F-611AE38565F8}" type="slidenum">
              <a:rPr lang="en-US" smtClean="0">
                <a:ea typeface="Angsana New"/>
                <a:cs typeface="Angsana New"/>
              </a:rPr>
              <a:pPr/>
              <a:t>37</a:t>
            </a:fld>
            <a:endParaRPr lang="en-US" smtClean="0">
              <a:ea typeface="Angsana New"/>
              <a:cs typeface="Angsana New"/>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Rot="1" noChangeAspect="1" noTextEdit="1"/>
          </p:cNvSpPr>
          <p:nvPr>
            <p:ph type="sldImg"/>
          </p:nvPr>
        </p:nvSpPr>
        <p:spPr bwMode="auto">
          <a:noFill/>
          <a:ln>
            <a:solidFill>
              <a:srgbClr val="000000"/>
            </a:solidFill>
            <a:miter lim="800000"/>
            <a:headEnd/>
            <a:tailEnd/>
          </a:ln>
        </p:spPr>
      </p:sp>
      <p:sp>
        <p:nvSpPr>
          <p:cNvPr id="209923" name="Rectangle 3"/>
          <p:cNvSpPr>
            <a:spLocks noGrp="1"/>
          </p:cNvSpPr>
          <p:nvPr>
            <p:ph type="body" idx="1"/>
          </p:nvPr>
        </p:nvSpPr>
        <p:spPr>
          <a:noFill/>
          <a:ln/>
        </p:spPr>
        <p:txBody>
          <a:bodyPr/>
          <a:lstStyle/>
          <a:p>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Rot="1" noChangeAspect="1" noTextEdit="1"/>
          </p:cNvSpPr>
          <p:nvPr>
            <p:ph type="sldImg"/>
          </p:nvPr>
        </p:nvSpPr>
        <p:spPr bwMode="auto">
          <a:noFill/>
          <a:ln>
            <a:solidFill>
              <a:srgbClr val="000000"/>
            </a:solidFill>
            <a:miter lim="800000"/>
            <a:headEnd/>
            <a:tailEnd/>
          </a:ln>
        </p:spPr>
      </p:sp>
      <p:sp>
        <p:nvSpPr>
          <p:cNvPr id="173059" name="Rectangle 3"/>
          <p:cNvSpPr>
            <a:spLocks noGrp="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Rot="1" noChangeAspect="1" noTextEdit="1"/>
          </p:cNvSpPr>
          <p:nvPr>
            <p:ph type="sldImg"/>
          </p:nvPr>
        </p:nvSpPr>
        <p:spPr bwMode="auto">
          <a:noFill/>
          <a:ln>
            <a:solidFill>
              <a:srgbClr val="000000"/>
            </a:solidFill>
            <a:miter lim="800000"/>
            <a:headEnd/>
            <a:tailEnd/>
          </a:ln>
        </p:spPr>
      </p:sp>
      <p:sp>
        <p:nvSpPr>
          <p:cNvPr id="120835" name="Rectangle 3"/>
          <p:cNvSpPr>
            <a:spLocks noGrp="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Slide Image Placeholder 1"/>
          <p:cNvSpPr>
            <a:spLocks noGrp="1" noRot="1" noChangeAspect="1" noTextEdit="1"/>
          </p:cNvSpPr>
          <p:nvPr>
            <p:ph type="sldImg"/>
          </p:nvPr>
        </p:nvSpPr>
        <p:spPr bwMode="auto">
          <a:noFill/>
          <a:ln>
            <a:solidFill>
              <a:srgbClr val="000000"/>
            </a:solidFill>
            <a:miter lim="800000"/>
            <a:headEnd/>
            <a:tailEnd/>
          </a:ln>
        </p:spPr>
      </p:sp>
      <p:sp>
        <p:nvSpPr>
          <p:cNvPr id="155651" name="Notes Placeholder 2"/>
          <p:cNvSpPr>
            <a:spLocks noGrp="1"/>
          </p:cNvSpPr>
          <p:nvPr>
            <p:ph type="body" idx="1"/>
          </p:nvPr>
        </p:nvSpPr>
        <p:spPr>
          <a:noFill/>
          <a:ln/>
        </p:spPr>
        <p:txBody>
          <a:bodyPr/>
          <a:lstStyle/>
          <a:p>
            <a:endParaRPr lang="en-US" smtClean="0"/>
          </a:p>
        </p:txBody>
      </p:sp>
      <p:sp>
        <p:nvSpPr>
          <p:cNvPr id="155652" name="Slide Number Placeholder 3"/>
          <p:cNvSpPr>
            <a:spLocks noGrp="1"/>
          </p:cNvSpPr>
          <p:nvPr>
            <p:ph type="sldNum" sz="quarter" idx="5"/>
          </p:nvPr>
        </p:nvSpPr>
        <p:spPr>
          <a:noFill/>
        </p:spPr>
        <p:txBody>
          <a:bodyPr/>
          <a:lstStyle/>
          <a:p>
            <a:fld id="{33717F6C-96FF-402D-828E-053F63424EB1}" type="slidenum">
              <a:rPr lang="en-US" smtClean="0">
                <a:ea typeface="Angsana New"/>
                <a:cs typeface="Angsana New"/>
              </a:rPr>
              <a:pPr/>
              <a:t>7</a:t>
            </a:fld>
            <a:endParaRPr lang="en-US" smtClean="0">
              <a:ea typeface="Angsana New"/>
              <a:cs typeface="Angsana New"/>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Slide Image Placeholder 1"/>
          <p:cNvSpPr>
            <a:spLocks noGrp="1" noRot="1" noChangeAspect="1" noTextEdit="1"/>
          </p:cNvSpPr>
          <p:nvPr>
            <p:ph type="sldImg"/>
          </p:nvPr>
        </p:nvSpPr>
        <p:spPr bwMode="auto">
          <a:noFill/>
          <a:ln>
            <a:solidFill>
              <a:srgbClr val="000000"/>
            </a:solidFill>
            <a:miter lim="800000"/>
            <a:headEnd/>
            <a:tailEnd/>
          </a:ln>
        </p:spPr>
      </p:sp>
      <p:sp>
        <p:nvSpPr>
          <p:cNvPr id="157699" name="Notes Placeholder 2"/>
          <p:cNvSpPr>
            <a:spLocks noGrp="1"/>
          </p:cNvSpPr>
          <p:nvPr>
            <p:ph type="body" idx="1"/>
          </p:nvPr>
        </p:nvSpPr>
        <p:spPr>
          <a:noFill/>
          <a:ln/>
        </p:spPr>
        <p:txBody>
          <a:bodyPr/>
          <a:lstStyle/>
          <a:p>
            <a:endParaRPr lang="en-US" smtClean="0"/>
          </a:p>
        </p:txBody>
      </p:sp>
      <p:sp>
        <p:nvSpPr>
          <p:cNvPr id="157700" name="Slide Number Placeholder 3"/>
          <p:cNvSpPr>
            <a:spLocks noGrp="1"/>
          </p:cNvSpPr>
          <p:nvPr>
            <p:ph type="sldNum" sz="quarter" idx="5"/>
          </p:nvPr>
        </p:nvSpPr>
        <p:spPr>
          <a:noFill/>
        </p:spPr>
        <p:txBody>
          <a:bodyPr/>
          <a:lstStyle/>
          <a:p>
            <a:fld id="{2FC2A48C-65CF-4F15-9BEF-21268CCD850C}" type="slidenum">
              <a:rPr lang="en-US" smtClean="0">
                <a:ea typeface="Angsana New"/>
                <a:cs typeface="Angsana New"/>
              </a:rPr>
              <a:pPr/>
              <a:t>8</a:t>
            </a:fld>
            <a:endParaRPr lang="en-US" smtClean="0">
              <a:ea typeface="Angsana New"/>
              <a:cs typeface="Angsana New"/>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Slide Image Placeholder 1"/>
          <p:cNvSpPr>
            <a:spLocks noGrp="1" noRot="1" noChangeAspect="1" noTextEdit="1"/>
          </p:cNvSpPr>
          <p:nvPr>
            <p:ph type="sldImg"/>
          </p:nvPr>
        </p:nvSpPr>
        <p:spPr bwMode="auto">
          <a:noFill/>
          <a:ln>
            <a:solidFill>
              <a:srgbClr val="000000"/>
            </a:solidFill>
            <a:miter lim="800000"/>
            <a:headEnd/>
            <a:tailEnd/>
          </a:ln>
        </p:spPr>
      </p:sp>
      <p:sp>
        <p:nvSpPr>
          <p:cNvPr id="156675" name="Notes Placeholder 2"/>
          <p:cNvSpPr>
            <a:spLocks noGrp="1"/>
          </p:cNvSpPr>
          <p:nvPr>
            <p:ph type="body" idx="1"/>
          </p:nvPr>
        </p:nvSpPr>
        <p:spPr>
          <a:noFill/>
          <a:ln/>
        </p:spPr>
        <p:txBody>
          <a:bodyPr/>
          <a:lstStyle/>
          <a:p>
            <a:endParaRPr lang="en-US" smtClean="0"/>
          </a:p>
        </p:txBody>
      </p:sp>
      <p:sp>
        <p:nvSpPr>
          <p:cNvPr id="156676" name="Slide Number Placeholder 3"/>
          <p:cNvSpPr>
            <a:spLocks noGrp="1"/>
          </p:cNvSpPr>
          <p:nvPr>
            <p:ph type="sldNum" sz="quarter" idx="5"/>
          </p:nvPr>
        </p:nvSpPr>
        <p:spPr>
          <a:noFill/>
        </p:spPr>
        <p:txBody>
          <a:bodyPr/>
          <a:lstStyle/>
          <a:p>
            <a:fld id="{B2DDE3D2-280F-4D78-9F2E-57F9658FCBB3}" type="slidenum">
              <a:rPr lang="en-US" smtClean="0">
                <a:ea typeface="Angsana New"/>
                <a:cs typeface="Angsana New"/>
              </a:rPr>
              <a:pPr/>
              <a:t>9</a:t>
            </a:fld>
            <a:endParaRPr lang="en-US" smtClean="0">
              <a:ea typeface="Angsana New"/>
              <a:cs typeface="Angsana New"/>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05EBF7A-890D-472C-BF98-0308AA86F924}" type="slidenum">
              <a:rPr lang="en-US" smtClean="0"/>
              <a:pPr>
                <a:defRPr/>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5977FB-9B97-48D4-9B60-800075E14340}" type="slidenum">
              <a:rPr lang="en-US"/>
              <a:pPr/>
              <a:t>11</a:t>
            </a:fld>
            <a:endParaRPr lang="en-US"/>
          </a:p>
        </p:txBody>
      </p:sp>
      <p:sp>
        <p:nvSpPr>
          <p:cNvPr id="917506" name="Rectangle 2"/>
          <p:cNvSpPr>
            <a:spLocks noGrp="1" noRot="1" noChangeAspect="1" noChangeArrowheads="1" noTextEdit="1"/>
          </p:cNvSpPr>
          <p:nvPr>
            <p:ph type="sldImg"/>
          </p:nvPr>
        </p:nvSpPr>
        <p:spPr>
          <a:ln/>
        </p:spPr>
      </p:sp>
      <p:sp>
        <p:nvSpPr>
          <p:cNvPr id="91750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4" name="Picture 6"/>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804025" y="38100"/>
            <a:ext cx="2089150" cy="952500"/>
          </a:xfrm>
          <a:prstGeom prst="rect">
            <a:avLst/>
          </a:prstGeom>
          <a:noFill/>
          <a:ln w="9525">
            <a:noFill/>
            <a:miter lim="800000"/>
            <a:headEnd/>
            <a:tailEnd/>
          </a:ln>
        </p:spPr>
      </p:pic>
      <p:sp>
        <p:nvSpPr>
          <p:cNvPr id="3074" name="Rectangle 2"/>
          <p:cNvSpPr>
            <a:spLocks noGrp="1" noChangeArrowheads="1"/>
          </p:cNvSpPr>
          <p:nvPr>
            <p:ph type="ctrTitle"/>
          </p:nvPr>
        </p:nvSpPr>
        <p:spPr>
          <a:xfrm>
            <a:off x="0" y="2708275"/>
            <a:ext cx="9144000" cy="1470025"/>
          </a:xfrm>
        </p:spPr>
        <p:txBody>
          <a:bodyPr anchor="ctr"/>
          <a:lstStyle>
            <a:lvl1pPr algn="ctr">
              <a:defRPr/>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1371600" y="4579938"/>
            <a:ext cx="6400800" cy="1225550"/>
          </a:xfrm>
        </p:spPr>
        <p:txBody>
          <a:bodyPr/>
          <a:lstStyle>
            <a:lvl1pPr marL="0" indent="0" algn="ctr">
              <a:buFontTx/>
              <a:buNone/>
              <a:defRPr sz="2000">
                <a:solidFill>
                  <a:srgbClr val="B2B2B2"/>
                </a:solidFill>
              </a:defRPr>
            </a:lvl1pPr>
          </a:lstStyle>
          <a:p>
            <a:r>
              <a:rPr lang="en-US" smtClean="0"/>
              <a:t>Click to edit Master subtitle style</a:t>
            </a:r>
            <a:endParaRPr lang="en-US"/>
          </a:p>
        </p:txBody>
      </p:sp>
      <p:sp>
        <p:nvSpPr>
          <p:cNvPr id="5" name="Rectangle 5"/>
          <p:cNvSpPr>
            <a:spLocks noGrp="1" noChangeArrowheads="1"/>
          </p:cNvSpPr>
          <p:nvPr>
            <p:ph type="ftr" sz="quarter" idx="10"/>
          </p:nvPr>
        </p:nvSpPr>
        <p:spPr>
          <a:xfrm>
            <a:off x="323850" y="6245225"/>
            <a:ext cx="8496300" cy="476250"/>
          </a:xfrm>
        </p:spPr>
        <p:txBody>
          <a:bodyPr tIns="45720" bIns="45720"/>
          <a:lstStyle>
            <a:lvl1pPr algn="ctr">
              <a:defRPr/>
            </a:lvl1pPr>
          </a:lstStyle>
          <a:p>
            <a:pPr>
              <a:defRPr/>
            </a:pPr>
            <a:r>
              <a:rPr lang="en-US" smtClean="0"/>
              <a:t>Copyright © 2011 Axioma</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Copyright © 2011 Axioma</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98C9E01A-2233-4395-88CB-3D531E6FFE2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1138" y="188913"/>
            <a:ext cx="2125662" cy="6048375"/>
          </a:xfrm>
        </p:spPr>
        <p:txBody>
          <a:bodyPr vert="eaVert"/>
          <a:lstStyle/>
          <a:p>
            <a:r>
              <a:rPr lang="en-US" smtClean="0"/>
              <a:t>Click to edit Master title style</a:t>
            </a:r>
            <a:endParaRPr lang="th-TH"/>
          </a:p>
        </p:txBody>
      </p:sp>
      <p:sp>
        <p:nvSpPr>
          <p:cNvPr id="3" name="Vertical Text Placeholder 2"/>
          <p:cNvSpPr>
            <a:spLocks noGrp="1"/>
          </p:cNvSpPr>
          <p:nvPr>
            <p:ph type="body" orient="vert" idx="1"/>
          </p:nvPr>
        </p:nvSpPr>
        <p:spPr>
          <a:xfrm>
            <a:off x="179388" y="188913"/>
            <a:ext cx="6229350" cy="60483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Copyright © 2011 Axioma</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60BD797E-2ADE-4332-8FE4-F279277617B5}"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Copyright © 2011 Axioma</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8007C395-4A18-47CE-BAA6-8A6F3FDAC1E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179388" y="188913"/>
            <a:ext cx="8507412" cy="92233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36663"/>
            <a:ext cx="8229600" cy="2424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3813175"/>
            <a:ext cx="8229600" cy="24241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Copyright © 2011 Axioma</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E6151087-9A83-4430-9901-506C338EA799}"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79388" y="188913"/>
            <a:ext cx="8507412" cy="92233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36663"/>
            <a:ext cx="4038600" cy="50006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236663"/>
            <a:ext cx="4038600" cy="2424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813175"/>
            <a:ext cx="4038600" cy="24241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ftr" sz="quarter" idx="10"/>
          </p:nvPr>
        </p:nvSpPr>
        <p:spPr>
          <a:ln/>
        </p:spPr>
        <p:txBody>
          <a:bodyPr/>
          <a:lstStyle>
            <a:lvl1pPr>
              <a:defRPr/>
            </a:lvl1pPr>
          </a:lstStyle>
          <a:p>
            <a:pPr>
              <a:defRPr/>
            </a:pPr>
            <a:r>
              <a:rPr lang="en-US" smtClean="0"/>
              <a:t>Copyright © 2011 Axioma</a:t>
            </a:r>
            <a:endParaRPr lang="en-US"/>
          </a:p>
        </p:txBody>
      </p:sp>
      <p:sp>
        <p:nvSpPr>
          <p:cNvPr id="7" name="Rectangle 6"/>
          <p:cNvSpPr>
            <a:spLocks noGrp="1" noChangeArrowheads="1"/>
          </p:cNvSpPr>
          <p:nvPr>
            <p:ph type="sldNum" sz="quarter" idx="11"/>
          </p:nvPr>
        </p:nvSpPr>
        <p:spPr>
          <a:ln/>
        </p:spPr>
        <p:txBody>
          <a:bodyPr/>
          <a:lstStyle>
            <a:lvl1pPr>
              <a:defRPr/>
            </a:lvl1pPr>
          </a:lstStyle>
          <a:p>
            <a:pPr>
              <a:defRPr/>
            </a:pPr>
            <a:fld id="{E15B7848-4350-4750-904C-B9134689F514}"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79388" y="188913"/>
            <a:ext cx="8507412" cy="92233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236663"/>
            <a:ext cx="4038600" cy="50006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36663"/>
            <a:ext cx="4038600" cy="50006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Copyright © 2011 Axioma</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AF09FB25-D349-4365-AE33-0D3AD9C34C08}"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79388" y="188913"/>
            <a:ext cx="8507412" cy="92233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236663"/>
            <a:ext cx="4038600" cy="50006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236663"/>
            <a:ext cx="4038600" cy="2424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813175"/>
            <a:ext cx="4038600" cy="24241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ftr" sz="quarter" idx="10"/>
          </p:nvPr>
        </p:nvSpPr>
        <p:spPr>
          <a:ln/>
        </p:spPr>
        <p:txBody>
          <a:bodyPr/>
          <a:lstStyle>
            <a:lvl1pPr>
              <a:defRPr/>
            </a:lvl1pPr>
          </a:lstStyle>
          <a:p>
            <a:pPr>
              <a:defRPr/>
            </a:pPr>
            <a:r>
              <a:rPr lang="en-US" smtClean="0"/>
              <a:t>Copyright © 2011 Axioma</a:t>
            </a:r>
            <a:endParaRPr lang="en-US"/>
          </a:p>
        </p:txBody>
      </p:sp>
      <p:sp>
        <p:nvSpPr>
          <p:cNvPr id="7" name="Rectangle 6"/>
          <p:cNvSpPr>
            <a:spLocks noGrp="1" noChangeArrowheads="1"/>
          </p:cNvSpPr>
          <p:nvPr>
            <p:ph type="sldNum" sz="quarter" idx="11"/>
          </p:nvPr>
        </p:nvSpPr>
        <p:spPr>
          <a:ln/>
        </p:spPr>
        <p:txBody>
          <a:bodyPr/>
          <a:lstStyle>
            <a:lvl1pPr>
              <a:defRPr/>
            </a:lvl1pPr>
          </a:lstStyle>
          <a:p>
            <a:pPr>
              <a:defRPr/>
            </a:pPr>
            <a:fld id="{354F5523-6849-4DC8-948C-FFE6F7E2C60C}"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h-TH"/>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th-TH"/>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Copyright © 2011 Axioma</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50141D6-D194-4175-A532-07F3658A00C1}"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Copyright © 2011 Axioma</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E6EFA2D-FEDC-403A-991E-985FA750C32F}"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h-TH"/>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Copyright © 2011 Axioma</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A310292-D93C-47AF-83ED-0C9102F8B11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Copyright © 2011 Axioma</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E8AEE6B3-0162-4325-A9F2-4EE1665C83C7}"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Copyright © 2011 Axioma</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7823793-DA99-49E7-B04E-34A4995B3333}"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h-T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Copyright © 2011 Axioma</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2A0EB80-9F4F-4107-A36F-801C0B5501EA}"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Copyright © 2011 Axioma</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BD96B2A-E12F-4956-AA48-C0EDDCD99667}"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Copyright © 2011 Axioma</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AB8EE8B-9F23-45C8-83A8-523E424EE2B3}"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h-TH"/>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Copyright © 2011 Axioma</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27D5115-5CA8-4E2F-A0B2-0DD944A261BE}"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h-TH"/>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h-TH"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Copyright © 2011 Axioma</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5B73B85-38B7-4C23-A32C-19E128BA4470}"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Copyright © 2011 Axioma</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2D6C877-7151-419A-96E9-0EE2DBD72384}"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h-TH"/>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Copyright © 2011 Axioma</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FB50E55-9564-4DA1-ACC5-EF109A5DEEFA}" type="slidenum">
              <a:rPr lang="en-US"/>
              <a:pPr>
                <a:defRPr/>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h-TH"/>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th-TH"/>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Copyright © 2011 Axioma</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4BD4377-BD18-4D9F-92ED-1CF95EE256EA}" type="slidenum">
              <a:rPr lang="en-US"/>
              <a:pPr>
                <a:defRPr/>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Copyright © 2011 Axioma</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A43B0FA-87C4-4433-BA2A-C8110313A2C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th-TH"/>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Copyright © 2011 Axioma</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6E453C6D-E803-4C0D-92FD-443C668B66D8}"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h-TH"/>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Copyright © 2011 Axioma</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099F96B-CA68-4A42-821E-D49251124F34}" type="slidenum">
              <a:rPr lang="en-US"/>
              <a:pPr>
                <a:defRPr/>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Copyright © 2011 Axioma</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6DF297-C3B6-4021-8259-D46F3189AA95}" type="slidenum">
              <a:rPr lang="en-US"/>
              <a:pPr>
                <a:defRPr/>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h-T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Copyright © 2011 Axioma</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05A3A1B-BAE5-423A-8F89-6CAAF13BE1F6}" type="slidenum">
              <a:rPr lang="en-US"/>
              <a:pPr>
                <a:defRPr/>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Copyright © 2011 Axioma</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B13B78D-1C34-44FC-A3CE-DB751D414493}" type="slidenum">
              <a:rPr lang="en-US"/>
              <a:pPr>
                <a:defRPr/>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Copyright © 2011 Axioma</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EDCDE0A-A787-4033-8D31-10241597ECA2}" type="slidenum">
              <a:rPr lang="en-US"/>
              <a:pPr>
                <a:defRPr/>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h-TH"/>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Copyright © 2011 Axioma</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9D72EA9-DFA6-40F9-9F3F-21F1BC9226C3}" type="slidenum">
              <a:rPr lang="en-US"/>
              <a:pPr>
                <a:defRPr/>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h-TH"/>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h-TH"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Copyright © 2011 Axioma</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34F6DE1-37B1-47FC-AE4D-F94001C90AFE}" type="slidenum">
              <a:rPr lang="en-US"/>
              <a:pPr>
                <a:defRPr/>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Copyright © 2011 Axioma</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D69EF14-6608-46D9-9D40-5E8028E89457}" type="slidenum">
              <a:rPr lang="en-US"/>
              <a:pPr>
                <a:defRPr/>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h-TH"/>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Copyright © 2011 Axioma</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5D2CCCE-0FC8-4BB1-867C-FEAB3C84C18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sz="half" idx="1"/>
          </p:nvPr>
        </p:nvSpPr>
        <p:spPr>
          <a:xfrm>
            <a:off x="457200" y="1236663"/>
            <a:ext cx="4038600" cy="5000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Content Placeholder 3"/>
          <p:cNvSpPr>
            <a:spLocks noGrp="1"/>
          </p:cNvSpPr>
          <p:nvPr>
            <p:ph sz="half" idx="2"/>
          </p:nvPr>
        </p:nvSpPr>
        <p:spPr>
          <a:xfrm>
            <a:off x="4648200" y="1236663"/>
            <a:ext cx="4038600" cy="5000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Copyright © 2011 Axioma</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4DE85465-0B67-45BF-94B9-C8B76761A1F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th-T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Copyright © 2011 Axioma</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fld id="{4E763482-36D8-47E3-8B7E-8AFF890D911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Copyright © 2011 Axioma</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0C62B921-52C8-459A-8779-3747BF0C22C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t>Copyright © 2011 Axioma</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fld id="{3BE2B396-80A6-48C0-BB7B-58937CB1D09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h-TH"/>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Copyright © 2011 Axioma</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F45D4706-FC00-4FE8-9BC1-7A0E57E9E78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h-TH"/>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th-TH"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Copyright © 2011 Axioma</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B9E30003-F7D6-4667-BDA0-B186BCE2087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theme" Target="../theme/theme3.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8" cstate="print"/>
          <a:srcRect/>
          <a:stretch>
            <a:fillRect/>
          </a:stretch>
        </a:blip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179388" y="188913"/>
            <a:ext cx="8507412" cy="9223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Title</a:t>
            </a:r>
          </a:p>
        </p:txBody>
      </p:sp>
      <p:sp>
        <p:nvSpPr>
          <p:cNvPr id="19459" name="Rectangle 3"/>
          <p:cNvSpPr>
            <a:spLocks noGrp="1" noChangeArrowheads="1"/>
          </p:cNvSpPr>
          <p:nvPr>
            <p:ph type="body" idx="1"/>
          </p:nvPr>
        </p:nvSpPr>
        <p:spPr bwMode="auto">
          <a:xfrm>
            <a:off x="457200" y="1236663"/>
            <a:ext cx="8229600" cy="5000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2916238" y="6337300"/>
            <a:ext cx="5832475" cy="476250"/>
          </a:xfrm>
          <a:prstGeom prst="rect">
            <a:avLst/>
          </a:prstGeom>
          <a:noFill/>
          <a:ln w="9525">
            <a:noFill/>
            <a:miter lim="800000"/>
            <a:headEnd/>
            <a:tailEnd/>
          </a:ln>
        </p:spPr>
        <p:txBody>
          <a:bodyPr vert="horz" wrap="square" lIns="91440" tIns="228600" rIns="91440" bIns="0" numCol="1" anchor="t" anchorCtr="0" compatLnSpc="1">
            <a:prstTxWarp prst="textNoShape">
              <a:avLst/>
            </a:prstTxWarp>
          </a:bodyPr>
          <a:lstStyle>
            <a:lvl1pPr algn="r">
              <a:defRPr sz="1200" b="0">
                <a:solidFill>
                  <a:srgbClr val="7C78D7"/>
                </a:solidFill>
                <a:ea typeface="+mn-ea"/>
                <a:cs typeface="Angsana New" pitchFamily="18" charset="-34"/>
              </a:defRPr>
            </a:lvl1pPr>
          </a:lstStyle>
          <a:p>
            <a:pPr>
              <a:defRPr/>
            </a:pPr>
            <a:r>
              <a:rPr lang="en-US" smtClean="0"/>
              <a:t>Copyright © 2011 Axioma</a:t>
            </a:r>
            <a:endParaRPr lang="en-US"/>
          </a:p>
        </p:txBody>
      </p:sp>
      <p:sp>
        <p:nvSpPr>
          <p:cNvPr id="1030" name="Rectangle 6"/>
          <p:cNvSpPr>
            <a:spLocks noGrp="1" noChangeArrowheads="1"/>
          </p:cNvSpPr>
          <p:nvPr>
            <p:ph type="sldNum" sz="quarter" idx="4"/>
          </p:nvPr>
        </p:nvSpPr>
        <p:spPr bwMode="auto">
          <a:xfrm>
            <a:off x="757238" y="6337300"/>
            <a:ext cx="2133600" cy="476250"/>
          </a:xfrm>
          <a:prstGeom prst="rect">
            <a:avLst/>
          </a:prstGeom>
          <a:noFill/>
          <a:ln w="9525">
            <a:noFill/>
            <a:miter lim="800000"/>
            <a:headEnd/>
            <a:tailEnd/>
          </a:ln>
        </p:spPr>
        <p:txBody>
          <a:bodyPr vert="horz" wrap="square" lIns="91440" tIns="228600" rIns="91440" bIns="0" numCol="1" anchor="t" anchorCtr="0" compatLnSpc="1">
            <a:prstTxWarp prst="textNoShape">
              <a:avLst/>
            </a:prstTxWarp>
          </a:bodyPr>
          <a:lstStyle>
            <a:lvl1pPr algn="r">
              <a:defRPr sz="1400" b="0">
                <a:solidFill>
                  <a:srgbClr val="00003E"/>
                </a:solidFill>
                <a:latin typeface="Arial" charset="0"/>
                <a:ea typeface="+mn-ea"/>
                <a:cs typeface="+mn-cs"/>
              </a:defRPr>
            </a:lvl1pPr>
          </a:lstStyle>
          <a:p>
            <a:pPr>
              <a:defRPr/>
            </a:pPr>
            <a:fld id="{0FE24B87-AA75-4DE2-8577-2478A69E2371}"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6712" r:id="rId1"/>
    <p:sldLayoutId id="2147486675" r:id="rId2"/>
    <p:sldLayoutId id="2147486676" r:id="rId3"/>
    <p:sldLayoutId id="2147486677" r:id="rId4"/>
    <p:sldLayoutId id="2147486678" r:id="rId5"/>
    <p:sldLayoutId id="2147486679" r:id="rId6"/>
    <p:sldLayoutId id="2147486680" r:id="rId7"/>
    <p:sldLayoutId id="2147486681" r:id="rId8"/>
    <p:sldLayoutId id="2147486682" r:id="rId9"/>
    <p:sldLayoutId id="2147486683" r:id="rId10"/>
    <p:sldLayoutId id="2147486684" r:id="rId11"/>
    <p:sldLayoutId id="2147486685" r:id="rId12"/>
    <p:sldLayoutId id="2147486686" r:id="rId13"/>
    <p:sldLayoutId id="2147486687" r:id="rId14"/>
    <p:sldLayoutId id="2147486688" r:id="rId15"/>
    <p:sldLayoutId id="2147486689" r:id="rId16"/>
  </p:sldLayoutIdLst>
  <p:hf sldNum="0" hdr="0" dt="0"/>
  <p:txStyles>
    <p:titleStyle>
      <a:lvl1pPr algn="l" rtl="0" eaLnBrk="0" fontAlgn="base" hangingPunct="0">
        <a:spcBef>
          <a:spcPct val="0"/>
        </a:spcBef>
        <a:spcAft>
          <a:spcPct val="0"/>
        </a:spcAft>
        <a:defRPr sz="3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Verdana" pitchFamily="34" charset="0"/>
        </a:defRPr>
      </a:lvl2pPr>
      <a:lvl3pPr algn="l" rtl="0" eaLnBrk="0" fontAlgn="base" hangingPunct="0">
        <a:spcBef>
          <a:spcPct val="0"/>
        </a:spcBef>
        <a:spcAft>
          <a:spcPct val="0"/>
        </a:spcAft>
        <a:defRPr sz="3200">
          <a:solidFill>
            <a:schemeClr val="tx2"/>
          </a:solidFill>
          <a:latin typeface="Verdana" pitchFamily="34" charset="0"/>
        </a:defRPr>
      </a:lvl3pPr>
      <a:lvl4pPr algn="l" rtl="0" eaLnBrk="0" fontAlgn="base" hangingPunct="0">
        <a:spcBef>
          <a:spcPct val="0"/>
        </a:spcBef>
        <a:spcAft>
          <a:spcPct val="0"/>
        </a:spcAft>
        <a:defRPr sz="3200">
          <a:solidFill>
            <a:schemeClr val="tx2"/>
          </a:solidFill>
          <a:latin typeface="Verdana" pitchFamily="34" charset="0"/>
        </a:defRPr>
      </a:lvl4pPr>
      <a:lvl5pPr algn="l" rtl="0" eaLnBrk="0" fontAlgn="base" hangingPunct="0">
        <a:spcBef>
          <a:spcPct val="0"/>
        </a:spcBef>
        <a:spcAft>
          <a:spcPct val="0"/>
        </a:spcAft>
        <a:defRPr sz="3200">
          <a:solidFill>
            <a:schemeClr val="tx2"/>
          </a:solidFill>
          <a:latin typeface="Verdana" pitchFamily="34" charset="0"/>
        </a:defRPr>
      </a:lvl5pPr>
      <a:lvl6pPr marL="457200" algn="l" rtl="0" eaLnBrk="1" fontAlgn="base" hangingPunct="1">
        <a:spcBef>
          <a:spcPct val="0"/>
        </a:spcBef>
        <a:spcAft>
          <a:spcPct val="0"/>
        </a:spcAft>
        <a:defRPr sz="3200">
          <a:solidFill>
            <a:schemeClr val="tx2"/>
          </a:solidFill>
          <a:latin typeface="Verdana" pitchFamily="34" charset="0"/>
        </a:defRPr>
      </a:lvl6pPr>
      <a:lvl7pPr marL="914400" algn="l" rtl="0" eaLnBrk="1" fontAlgn="base" hangingPunct="1">
        <a:spcBef>
          <a:spcPct val="0"/>
        </a:spcBef>
        <a:spcAft>
          <a:spcPct val="0"/>
        </a:spcAft>
        <a:defRPr sz="3200">
          <a:solidFill>
            <a:schemeClr val="tx2"/>
          </a:solidFill>
          <a:latin typeface="Verdana" pitchFamily="34" charset="0"/>
        </a:defRPr>
      </a:lvl7pPr>
      <a:lvl8pPr marL="1371600" algn="l" rtl="0" eaLnBrk="1" fontAlgn="base" hangingPunct="1">
        <a:spcBef>
          <a:spcPct val="0"/>
        </a:spcBef>
        <a:spcAft>
          <a:spcPct val="0"/>
        </a:spcAft>
        <a:defRPr sz="3200">
          <a:solidFill>
            <a:schemeClr val="tx2"/>
          </a:solidFill>
          <a:latin typeface="Verdana" pitchFamily="34" charset="0"/>
        </a:defRPr>
      </a:lvl8pPr>
      <a:lvl9pPr marL="1828800" algn="l" rtl="0" eaLnBrk="1" fontAlgn="base" hangingPunct="1">
        <a:spcBef>
          <a:spcPct val="0"/>
        </a:spcBef>
        <a:spcAft>
          <a:spcPct val="0"/>
        </a:spcAft>
        <a:defRPr sz="3200">
          <a:solidFill>
            <a:schemeClr val="tx2"/>
          </a:solidFill>
          <a:latin typeface="Verdana" pitchFamily="34" charset="0"/>
        </a:defRPr>
      </a:lvl9pPr>
    </p:titleStyle>
    <p:bodyStyle>
      <a:lvl1pPr marL="342900" indent="-342900" algn="l" rtl="0" eaLnBrk="0" fontAlgn="base" hangingPunct="0">
        <a:spcBef>
          <a:spcPct val="20000"/>
        </a:spcBef>
        <a:spcAft>
          <a:spcPct val="0"/>
        </a:spcAft>
        <a:buChar char="•"/>
        <a:tabLst>
          <a:tab pos="1795463" algn="l"/>
        </a:tabLst>
        <a:defRPr>
          <a:solidFill>
            <a:schemeClr val="tx1"/>
          </a:solidFill>
          <a:latin typeface="+mn-lt"/>
          <a:ea typeface="+mn-ea"/>
          <a:cs typeface="+mn-cs"/>
        </a:defRPr>
      </a:lvl1pPr>
      <a:lvl2pPr marL="742950" indent="-285750" algn="l" rtl="0" eaLnBrk="0" fontAlgn="base" hangingPunct="0">
        <a:spcBef>
          <a:spcPct val="20000"/>
        </a:spcBef>
        <a:spcAft>
          <a:spcPct val="0"/>
        </a:spcAft>
        <a:buChar char="–"/>
        <a:tabLst>
          <a:tab pos="1795463" algn="l"/>
        </a:tabLst>
        <a:defRPr>
          <a:solidFill>
            <a:schemeClr val="tx1"/>
          </a:solidFill>
          <a:latin typeface="+mn-lt"/>
        </a:defRPr>
      </a:lvl2pPr>
      <a:lvl3pPr marL="1143000" indent="-228600" algn="l" rtl="0" eaLnBrk="0" fontAlgn="base" hangingPunct="0">
        <a:spcBef>
          <a:spcPct val="20000"/>
        </a:spcBef>
        <a:spcAft>
          <a:spcPct val="0"/>
        </a:spcAft>
        <a:buChar char="•"/>
        <a:tabLst>
          <a:tab pos="1795463" algn="l"/>
        </a:tabLst>
        <a:defRPr>
          <a:solidFill>
            <a:schemeClr val="tx1"/>
          </a:solidFill>
          <a:latin typeface="+mn-lt"/>
        </a:defRPr>
      </a:lvl3pPr>
      <a:lvl4pPr marL="1600200" indent="-228600" algn="l" rtl="0" eaLnBrk="0" fontAlgn="base" hangingPunct="0">
        <a:spcBef>
          <a:spcPct val="20000"/>
        </a:spcBef>
        <a:spcAft>
          <a:spcPct val="0"/>
        </a:spcAft>
        <a:buChar char="–"/>
        <a:tabLst>
          <a:tab pos="1795463" algn="l"/>
        </a:tabLst>
        <a:defRPr>
          <a:solidFill>
            <a:schemeClr val="tx1"/>
          </a:solidFill>
          <a:latin typeface="+mn-lt"/>
        </a:defRPr>
      </a:lvl4pPr>
      <a:lvl5pPr marL="2057400" indent="-228600" algn="l" rtl="0" eaLnBrk="0" fontAlgn="base" hangingPunct="0">
        <a:spcBef>
          <a:spcPct val="20000"/>
        </a:spcBef>
        <a:spcAft>
          <a:spcPct val="0"/>
        </a:spcAft>
        <a:buChar char="»"/>
        <a:tabLst>
          <a:tab pos="1795463" algn="l"/>
        </a:tabLst>
        <a:defRPr>
          <a:solidFill>
            <a:schemeClr val="tx1"/>
          </a:solidFill>
          <a:latin typeface="+mn-lt"/>
        </a:defRPr>
      </a:lvl5pPr>
      <a:lvl6pPr marL="2514600" indent="-228600" algn="l" rtl="0" eaLnBrk="1" fontAlgn="base" hangingPunct="1">
        <a:spcBef>
          <a:spcPct val="20000"/>
        </a:spcBef>
        <a:spcAft>
          <a:spcPct val="0"/>
        </a:spcAft>
        <a:buChar char="»"/>
        <a:tabLst>
          <a:tab pos="1795463" algn="l"/>
        </a:tabLst>
        <a:defRPr>
          <a:solidFill>
            <a:schemeClr val="tx1"/>
          </a:solidFill>
          <a:latin typeface="+mn-lt"/>
        </a:defRPr>
      </a:lvl6pPr>
      <a:lvl7pPr marL="2971800" indent="-228600" algn="l" rtl="0" eaLnBrk="1" fontAlgn="base" hangingPunct="1">
        <a:spcBef>
          <a:spcPct val="20000"/>
        </a:spcBef>
        <a:spcAft>
          <a:spcPct val="0"/>
        </a:spcAft>
        <a:buChar char="»"/>
        <a:tabLst>
          <a:tab pos="1795463" algn="l"/>
        </a:tabLst>
        <a:defRPr>
          <a:solidFill>
            <a:schemeClr val="tx1"/>
          </a:solidFill>
          <a:latin typeface="+mn-lt"/>
        </a:defRPr>
      </a:lvl7pPr>
      <a:lvl8pPr marL="3429000" indent="-228600" algn="l" rtl="0" eaLnBrk="1" fontAlgn="base" hangingPunct="1">
        <a:spcBef>
          <a:spcPct val="20000"/>
        </a:spcBef>
        <a:spcAft>
          <a:spcPct val="0"/>
        </a:spcAft>
        <a:buChar char="»"/>
        <a:tabLst>
          <a:tab pos="1795463" algn="l"/>
        </a:tabLst>
        <a:defRPr>
          <a:solidFill>
            <a:schemeClr val="tx1"/>
          </a:solidFill>
          <a:latin typeface="+mn-lt"/>
        </a:defRPr>
      </a:lvl8pPr>
      <a:lvl9pPr marL="3886200" indent="-228600" algn="l" rtl="0" eaLnBrk="1" fontAlgn="base" hangingPunct="1">
        <a:spcBef>
          <a:spcPct val="20000"/>
        </a:spcBef>
        <a:spcAft>
          <a:spcPct val="0"/>
        </a:spcAft>
        <a:buChar char="»"/>
        <a:tabLst>
          <a:tab pos="1795463" algn="l"/>
        </a:tabLst>
        <a:defRPr>
          <a:solidFill>
            <a:schemeClr val="tx1"/>
          </a:solidFill>
          <a:latin typeface="+mn-lt"/>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48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atin typeface="Arial" pitchFamily="34" charset="0"/>
                <a:ea typeface="+mn-ea"/>
                <a:cs typeface="Angsana New" pitchFamily="18" charset="-34"/>
              </a:defRPr>
            </a:lvl1pPr>
          </a:lstStyle>
          <a:p>
            <a:pPr>
              <a:defRPr/>
            </a:pPr>
            <a:endParaRPr lang="en-US"/>
          </a:p>
        </p:txBody>
      </p:sp>
      <p:sp>
        <p:nvSpPr>
          <p:cNvPr id="51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atin typeface="Arial" charset="0"/>
                <a:ea typeface="+mn-ea"/>
                <a:cs typeface="Angsana New" pitchFamily="18" charset="-34"/>
              </a:defRPr>
            </a:lvl1pPr>
          </a:lstStyle>
          <a:p>
            <a:pPr>
              <a:defRPr/>
            </a:pPr>
            <a:r>
              <a:rPr lang="en-US" smtClean="0"/>
              <a:t>Copyright © 2011 Axioma</a:t>
            </a:r>
            <a:endParaRPr lang="en-US"/>
          </a:p>
        </p:txBody>
      </p:sp>
      <p:sp>
        <p:nvSpPr>
          <p:cNvPr id="512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atin typeface="+mn-lt"/>
                <a:ea typeface="+mn-ea"/>
                <a:cs typeface="+mn-cs"/>
              </a:defRPr>
            </a:lvl1pPr>
          </a:lstStyle>
          <a:p>
            <a:pPr>
              <a:defRPr/>
            </a:pPr>
            <a:fld id="{C53BA5FA-0881-432E-8ED2-ABCF9176ED1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6690" r:id="rId1"/>
    <p:sldLayoutId id="2147486691" r:id="rId2"/>
    <p:sldLayoutId id="2147486692" r:id="rId3"/>
    <p:sldLayoutId id="2147486693" r:id="rId4"/>
    <p:sldLayoutId id="2147486694" r:id="rId5"/>
    <p:sldLayoutId id="2147486695" r:id="rId6"/>
    <p:sldLayoutId id="2147486696" r:id="rId7"/>
    <p:sldLayoutId id="2147486697" r:id="rId8"/>
    <p:sldLayoutId id="2147486698" r:id="rId9"/>
    <p:sldLayoutId id="2147486699" r:id="rId10"/>
    <p:sldLayoutId id="2147486700" r:id="rId11"/>
  </p:sldLayoutIdLst>
  <p:hf sldNum="0"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150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4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atin typeface="Arial" pitchFamily="34" charset="0"/>
                <a:ea typeface="+mn-ea"/>
                <a:cs typeface="Angsana New" pitchFamily="18" charset="-34"/>
              </a:defRPr>
            </a:lvl1pPr>
          </a:lstStyle>
          <a:p>
            <a:pPr>
              <a:defRPr/>
            </a:pPr>
            <a:endParaRPr lang="en-US"/>
          </a:p>
        </p:txBody>
      </p:sp>
      <p:sp>
        <p:nvSpPr>
          <p:cNvPr id="614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atin typeface="Arial" charset="0"/>
                <a:ea typeface="+mn-ea"/>
                <a:cs typeface="Angsana New" pitchFamily="18" charset="-34"/>
              </a:defRPr>
            </a:lvl1pPr>
          </a:lstStyle>
          <a:p>
            <a:pPr>
              <a:defRPr/>
            </a:pPr>
            <a:r>
              <a:rPr lang="en-US" smtClean="0"/>
              <a:t>Copyright © 2011 Axioma</a:t>
            </a:r>
            <a:endParaRPr lang="en-US"/>
          </a:p>
        </p:txBody>
      </p:sp>
      <p:sp>
        <p:nvSpPr>
          <p:cNvPr id="615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atin typeface="+mn-lt"/>
                <a:ea typeface="+mn-ea"/>
                <a:cs typeface="+mn-cs"/>
              </a:defRPr>
            </a:lvl1pPr>
          </a:lstStyle>
          <a:p>
            <a:pPr>
              <a:defRPr/>
            </a:pPr>
            <a:fld id="{2ECC76CE-ED2F-4E17-8281-A5E528275B0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6701" r:id="rId1"/>
    <p:sldLayoutId id="2147486702" r:id="rId2"/>
    <p:sldLayoutId id="2147486703" r:id="rId3"/>
    <p:sldLayoutId id="2147486704" r:id="rId4"/>
    <p:sldLayoutId id="2147486705" r:id="rId5"/>
    <p:sldLayoutId id="2147486706" r:id="rId6"/>
    <p:sldLayoutId id="2147486707" r:id="rId7"/>
    <p:sldLayoutId id="2147486708" r:id="rId8"/>
    <p:sldLayoutId id="2147486709" r:id="rId9"/>
    <p:sldLayoutId id="2147486710" r:id="rId10"/>
    <p:sldLayoutId id="2147486711" r:id="rId11"/>
  </p:sldLayoutIdLst>
  <p:hf sldNum="0"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1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9.emf"/><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8.emf"/><Relationship Id="rId4" Type="http://schemas.openxmlformats.org/officeDocument/2006/relationships/oleObject" Target="../embeddings/oleObject2.bin"/></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notesSlide" Target="../notesSlides/notesSlide13.xml"/><Relationship Id="rId7" Type="http://schemas.openxmlformats.org/officeDocument/2006/relationships/image" Target="../media/image11.emf"/><Relationship Id="rId2" Type="http://schemas.openxmlformats.org/officeDocument/2006/relationships/slideLayout" Target="../slideLayouts/slideLayout4.xml"/><Relationship Id="rId1" Type="http://schemas.openxmlformats.org/officeDocument/2006/relationships/vmlDrawing" Target="../drawings/vmlDrawing3.vml"/><Relationship Id="rId6" Type="http://schemas.openxmlformats.org/officeDocument/2006/relationships/oleObject" Target="../embeddings/oleObject5.bin"/><Relationship Id="rId5" Type="http://schemas.openxmlformats.org/officeDocument/2006/relationships/image" Target="../media/image10.emf"/><Relationship Id="rId4" Type="http://schemas.openxmlformats.org/officeDocument/2006/relationships/oleObject" Target="../embeddings/oleObject4.bin"/><Relationship Id="rId9" Type="http://schemas.openxmlformats.org/officeDocument/2006/relationships/image" Target="../media/image12.e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3.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notesSlide" Target="../notesSlides/notesSlide21.xml"/><Relationship Id="rId7" Type="http://schemas.openxmlformats.org/officeDocument/2006/relationships/image" Target="../media/image15.emf"/><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oleObject" Target="../embeddings/oleObject8.bin"/><Relationship Id="rId5" Type="http://schemas.openxmlformats.org/officeDocument/2006/relationships/image" Target="../media/image14.emf"/><Relationship Id="rId4" Type="http://schemas.openxmlformats.org/officeDocument/2006/relationships/oleObject" Target="../embeddings/oleObject7.bin"/><Relationship Id="rId9" Type="http://schemas.openxmlformats.org/officeDocument/2006/relationships/image" Target="../media/image16.emf"/></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5.xml"/><Relationship Id="rId7" Type="http://schemas.openxmlformats.org/officeDocument/2006/relationships/image" Target="../media/image18.emf"/><Relationship Id="rId2" Type="http://schemas.openxmlformats.org/officeDocument/2006/relationships/slideLayout" Target="../slideLayouts/slideLayout4.xml"/><Relationship Id="rId1" Type="http://schemas.openxmlformats.org/officeDocument/2006/relationships/vmlDrawing" Target="../drawings/vmlDrawing5.vml"/><Relationship Id="rId6" Type="http://schemas.openxmlformats.org/officeDocument/2006/relationships/oleObject" Target="../embeddings/oleObject11.bin"/><Relationship Id="rId5" Type="http://schemas.openxmlformats.org/officeDocument/2006/relationships/image" Target="../media/image17.emf"/><Relationship Id="rId4" Type="http://schemas.openxmlformats.org/officeDocument/2006/relationships/oleObject" Target="../embeddings/oleObject10.bin"/></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19.wmf"/><Relationship Id="rId4" Type="http://schemas.openxmlformats.org/officeDocument/2006/relationships/oleObject" Target="../embeddings/oleObject12.bin"/></Relationships>
</file>

<file path=ppt/slides/_rels/slide31.xml.rels><?xml version="1.0" encoding="UTF-8" standalone="yes"?>
<Relationships xmlns="http://schemas.openxmlformats.org/package/2006/relationships"><Relationship Id="rId8" Type="http://schemas.openxmlformats.org/officeDocument/2006/relationships/image" Target="../media/image21.wmf"/><Relationship Id="rId3" Type="http://schemas.openxmlformats.org/officeDocument/2006/relationships/slideLayout" Target="../slideLayouts/slideLayout7.xml"/><Relationship Id="rId7" Type="http://schemas.openxmlformats.org/officeDocument/2006/relationships/oleObject" Target="../embeddings/oleObject14.bin"/><Relationship Id="rId2" Type="http://schemas.openxmlformats.org/officeDocument/2006/relationships/tags" Target="../tags/tag4.xml"/><Relationship Id="rId1" Type="http://schemas.openxmlformats.org/officeDocument/2006/relationships/vmlDrawing" Target="../drawings/vmlDrawing7.vml"/><Relationship Id="rId6" Type="http://schemas.openxmlformats.org/officeDocument/2006/relationships/image" Target="../media/image20.wmf"/><Relationship Id="rId5" Type="http://schemas.openxmlformats.org/officeDocument/2006/relationships/oleObject" Target="../embeddings/oleObject13.bin"/><Relationship Id="rId4" Type="http://schemas.openxmlformats.org/officeDocument/2006/relationships/notesSlide" Target="../notesSlides/notesSlide29.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1.bin"/><Relationship Id="rId4" Type="http://schemas.openxmlformats.org/officeDocument/2006/relationships/notesSlide" Target="../notesSlides/notesSlid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txBox="1">
            <a:spLocks noChangeArrowheads="1"/>
          </p:cNvSpPr>
          <p:nvPr/>
        </p:nvSpPr>
        <p:spPr bwMode="auto">
          <a:xfrm>
            <a:off x="642938" y="2197100"/>
            <a:ext cx="7715250" cy="1470025"/>
          </a:xfrm>
          <a:prstGeom prst="rect">
            <a:avLst/>
          </a:prstGeom>
          <a:noFill/>
          <a:ln w="9525">
            <a:noFill/>
            <a:miter lim="800000"/>
            <a:headEnd/>
            <a:tailEnd/>
          </a:ln>
        </p:spPr>
        <p:txBody>
          <a:bodyPr anchor="ctr"/>
          <a:lstStyle/>
          <a:p>
            <a:pPr algn="ctr"/>
            <a:r>
              <a:rPr lang="en-US" sz="2800" dirty="0" smtClean="0">
                <a:solidFill>
                  <a:srgbClr val="FFFFFF"/>
                </a:solidFill>
              </a:rPr>
              <a:t>Risk and Optimization in Equity Portfolios: Is it a Match Made in Heaven?</a:t>
            </a:r>
            <a:endParaRPr lang="en-US" sz="2800" dirty="0">
              <a:solidFill>
                <a:srgbClr val="FFFFFF"/>
              </a:solidFill>
            </a:endParaRPr>
          </a:p>
          <a:p>
            <a:pPr algn="ctr"/>
            <a:endParaRPr lang="en-US" sz="3200" dirty="0">
              <a:solidFill>
                <a:srgbClr val="FFFFFF"/>
              </a:solidFill>
            </a:endParaRPr>
          </a:p>
          <a:p>
            <a:pPr algn="ctr"/>
            <a:endParaRPr lang="en-US" sz="2400" b="0" dirty="0">
              <a:solidFill>
                <a:srgbClr val="FFFFFF"/>
              </a:solidFill>
            </a:endParaRPr>
          </a:p>
        </p:txBody>
      </p:sp>
      <p:sp>
        <p:nvSpPr>
          <p:cNvPr id="23555" name="Rectangle 7"/>
          <p:cNvSpPr>
            <a:spLocks noChangeArrowheads="1"/>
          </p:cNvSpPr>
          <p:nvPr/>
        </p:nvSpPr>
        <p:spPr bwMode="auto">
          <a:xfrm>
            <a:off x="1219200" y="3390900"/>
            <a:ext cx="6858000" cy="2739211"/>
          </a:xfrm>
          <a:prstGeom prst="rect">
            <a:avLst/>
          </a:prstGeom>
          <a:noFill/>
          <a:ln w="9525">
            <a:noFill/>
            <a:miter lim="800000"/>
            <a:headEnd/>
            <a:tailEnd/>
          </a:ln>
        </p:spPr>
        <p:txBody>
          <a:bodyPr>
            <a:spAutoFit/>
          </a:bodyPr>
          <a:lstStyle/>
          <a:p>
            <a:pPr algn="ctr">
              <a:lnSpc>
                <a:spcPct val="80000"/>
              </a:lnSpc>
              <a:spcBef>
                <a:spcPct val="20000"/>
              </a:spcBef>
              <a:tabLst>
                <a:tab pos="1795463" algn="l"/>
              </a:tabLst>
            </a:pPr>
            <a:r>
              <a:rPr lang="en-US" b="0" dirty="0" smtClean="0">
                <a:solidFill>
                  <a:srgbClr val="DDDDDD"/>
                </a:solidFill>
              </a:rPr>
              <a:t>FOCAPO 2012</a:t>
            </a:r>
            <a:endParaRPr lang="en-US" b="0" dirty="0">
              <a:solidFill>
                <a:srgbClr val="DDDDDD"/>
              </a:solidFill>
            </a:endParaRPr>
          </a:p>
          <a:p>
            <a:pPr algn="ctr">
              <a:lnSpc>
                <a:spcPct val="80000"/>
              </a:lnSpc>
              <a:spcBef>
                <a:spcPct val="20000"/>
              </a:spcBef>
              <a:tabLst>
                <a:tab pos="1795463" algn="l"/>
              </a:tabLst>
            </a:pPr>
            <a:endParaRPr lang="en-US" b="0" dirty="0">
              <a:solidFill>
                <a:srgbClr val="DDDDDD"/>
              </a:solidFill>
            </a:endParaRPr>
          </a:p>
          <a:p>
            <a:pPr algn="ctr">
              <a:lnSpc>
                <a:spcPct val="80000"/>
              </a:lnSpc>
              <a:spcBef>
                <a:spcPct val="20000"/>
              </a:spcBef>
              <a:tabLst>
                <a:tab pos="1795463" algn="l"/>
              </a:tabLst>
            </a:pPr>
            <a:r>
              <a:rPr lang="en-US" b="0" dirty="0" smtClean="0">
                <a:solidFill>
                  <a:srgbClr val="DDDDDD"/>
                </a:solidFill>
              </a:rPr>
              <a:t>January 10</a:t>
            </a:r>
            <a:r>
              <a:rPr lang="en-US" b="0" baseline="30000" dirty="0" smtClean="0">
                <a:solidFill>
                  <a:srgbClr val="DDDDDD"/>
                </a:solidFill>
              </a:rPr>
              <a:t>th</a:t>
            </a:r>
            <a:r>
              <a:rPr lang="en-US" b="0" dirty="0" smtClean="0">
                <a:solidFill>
                  <a:srgbClr val="DDDDDD"/>
                </a:solidFill>
              </a:rPr>
              <a:t>, 2012</a:t>
            </a:r>
            <a:endParaRPr lang="en-US" b="0" dirty="0">
              <a:solidFill>
                <a:srgbClr val="DDDDDD"/>
              </a:solidFill>
            </a:endParaRPr>
          </a:p>
          <a:p>
            <a:pPr algn="ctr">
              <a:lnSpc>
                <a:spcPct val="80000"/>
              </a:lnSpc>
              <a:spcBef>
                <a:spcPct val="20000"/>
              </a:spcBef>
              <a:tabLst>
                <a:tab pos="1795463" algn="l"/>
              </a:tabLst>
            </a:pPr>
            <a:endParaRPr lang="en-US" b="0" dirty="0">
              <a:solidFill>
                <a:srgbClr val="DDDDDD"/>
              </a:solidFill>
            </a:endParaRPr>
          </a:p>
          <a:p>
            <a:pPr algn="ctr">
              <a:lnSpc>
                <a:spcPct val="80000"/>
              </a:lnSpc>
              <a:spcBef>
                <a:spcPct val="20000"/>
              </a:spcBef>
              <a:tabLst>
                <a:tab pos="1795463" algn="l"/>
              </a:tabLst>
            </a:pPr>
            <a:r>
              <a:rPr lang="en-US" b="0" dirty="0">
                <a:solidFill>
                  <a:srgbClr val="DDDDDD"/>
                </a:solidFill>
              </a:rPr>
              <a:t>Sebastian Ceria, CEO</a:t>
            </a:r>
          </a:p>
          <a:p>
            <a:pPr algn="ctr">
              <a:lnSpc>
                <a:spcPct val="80000"/>
              </a:lnSpc>
              <a:spcBef>
                <a:spcPct val="20000"/>
              </a:spcBef>
              <a:tabLst>
                <a:tab pos="1795463" algn="l"/>
              </a:tabLst>
            </a:pPr>
            <a:r>
              <a:rPr lang="en-US" b="0" dirty="0" smtClean="0">
                <a:solidFill>
                  <a:srgbClr val="DDDDDD"/>
                </a:solidFill>
              </a:rPr>
              <a:t>Axioma, Inc.</a:t>
            </a:r>
          </a:p>
          <a:p>
            <a:pPr algn="ctr">
              <a:lnSpc>
                <a:spcPct val="80000"/>
              </a:lnSpc>
              <a:spcBef>
                <a:spcPct val="20000"/>
              </a:spcBef>
              <a:tabLst>
                <a:tab pos="1795463" algn="l"/>
              </a:tabLst>
            </a:pPr>
            <a:endParaRPr lang="en-US" b="0" dirty="0" smtClean="0">
              <a:solidFill>
                <a:srgbClr val="DDDDDD"/>
              </a:solidFill>
            </a:endParaRPr>
          </a:p>
          <a:p>
            <a:pPr algn="ctr">
              <a:lnSpc>
                <a:spcPct val="80000"/>
              </a:lnSpc>
              <a:spcBef>
                <a:spcPct val="20000"/>
              </a:spcBef>
              <a:tabLst>
                <a:tab pos="1795463" algn="l"/>
              </a:tabLst>
            </a:pPr>
            <a:r>
              <a:rPr lang="en-US" b="0" dirty="0" smtClean="0">
                <a:solidFill>
                  <a:srgbClr val="DDDDDD"/>
                </a:solidFill>
              </a:rPr>
              <a:t>Joint work with Anureet Saxena and Rob Stubbs, Axioma Research</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MVO: Risk Model and Alpha Interaction</a:t>
            </a:r>
            <a:endParaRPr lang="en-US" dirty="0"/>
          </a:p>
        </p:txBody>
      </p:sp>
      <p:sp>
        <p:nvSpPr>
          <p:cNvPr id="3" name="Content Placeholder 2"/>
          <p:cNvSpPr>
            <a:spLocks noGrp="1"/>
          </p:cNvSpPr>
          <p:nvPr>
            <p:ph idx="1"/>
          </p:nvPr>
        </p:nvSpPr>
        <p:spPr/>
        <p:txBody>
          <a:bodyPr/>
          <a:lstStyle/>
          <a:p>
            <a:r>
              <a:rPr lang="en-US" dirty="0" smtClean="0"/>
              <a:t>The Alpha and Risk Model are “interacting” and creating risk underestimation</a:t>
            </a:r>
          </a:p>
          <a:p>
            <a:endParaRPr lang="en-US" dirty="0" smtClean="0"/>
          </a:p>
          <a:p>
            <a:r>
              <a:rPr lang="en-US" dirty="0" smtClean="0"/>
              <a:t>What is driving this underestimation?</a:t>
            </a:r>
          </a:p>
          <a:p>
            <a:endParaRPr lang="en-US" dirty="0" smtClean="0"/>
          </a:p>
          <a:p>
            <a:pPr lvl="1"/>
            <a:r>
              <a:rPr lang="en-US" dirty="0" smtClean="0"/>
              <a:t>How is alpha built?</a:t>
            </a:r>
          </a:p>
          <a:p>
            <a:pPr lvl="1"/>
            <a:endParaRPr lang="en-US" dirty="0" smtClean="0"/>
          </a:p>
          <a:p>
            <a:pPr lvl="1"/>
            <a:r>
              <a:rPr lang="en-US" dirty="0" smtClean="0"/>
              <a:t>How is the risk model built?</a:t>
            </a:r>
          </a:p>
          <a:p>
            <a:endParaRPr lang="en-US" dirty="0" smtClean="0"/>
          </a:p>
          <a:p>
            <a:r>
              <a:rPr lang="en-US" dirty="0" smtClean="0"/>
              <a:t>Why are MVO portfolios particularly affected by this interaction?</a:t>
            </a:r>
          </a:p>
          <a:p>
            <a:endParaRPr lang="en-US" dirty="0" smtClean="0"/>
          </a:p>
          <a:p>
            <a:r>
              <a:rPr lang="en-US" dirty="0" smtClean="0"/>
              <a:t>How is the performance of the alphas affected by risk underestimation?</a:t>
            </a:r>
          </a:p>
          <a:p>
            <a:endParaRPr lang="en-US" dirty="0" smtClean="0"/>
          </a:p>
          <a:p>
            <a:endParaRPr lang="en-US" dirty="0"/>
          </a:p>
        </p:txBody>
      </p:sp>
      <p:sp>
        <p:nvSpPr>
          <p:cNvPr id="4" name="Footer Placeholder 3"/>
          <p:cNvSpPr>
            <a:spLocks noGrp="1"/>
          </p:cNvSpPr>
          <p:nvPr>
            <p:ph type="ftr" sz="quarter" idx="10"/>
          </p:nvPr>
        </p:nvSpPr>
        <p:spPr/>
        <p:txBody>
          <a:bodyPr/>
          <a:lstStyle/>
          <a:p>
            <a:pPr>
              <a:defRPr/>
            </a:pPr>
            <a:r>
              <a:rPr lang="en-US" smtClean="0"/>
              <a:t>Copyright © 2011 Axioma</a:t>
            </a:r>
            <a:endParaRPr lang="en-US"/>
          </a:p>
        </p:txBody>
      </p:sp>
    </p:spTree>
    <p:extLst>
      <p:ext uri="{BB962C8B-B14F-4D97-AF65-F5344CB8AC3E}">
        <p14:creationId xmlns:p14="http://schemas.microsoft.com/office/powerpoint/2010/main" val="15667608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6482" name="Text Box 2"/>
          <p:cNvSpPr txBox="1">
            <a:spLocks noChangeArrowheads="1"/>
          </p:cNvSpPr>
          <p:nvPr/>
        </p:nvSpPr>
        <p:spPr bwMode="auto">
          <a:xfrm>
            <a:off x="6788150" y="201613"/>
            <a:ext cx="1871663" cy="403225"/>
          </a:xfrm>
          <a:prstGeom prst="rect">
            <a:avLst/>
          </a:prstGeom>
          <a:noFill/>
          <a:ln w="3175">
            <a:noFill/>
            <a:miter lim="800000"/>
            <a:headEnd/>
            <a:tailEnd/>
          </a:ln>
          <a:effectLst/>
        </p:spPr>
        <p:txBody>
          <a:bodyPr lIns="82058" tIns="41029" rIns="82058" bIns="41029">
            <a:spAutoFit/>
          </a:bodyPr>
          <a:lstStyle/>
          <a:p>
            <a:pPr algn="l" defTabSz="820738" eaLnBrk="0" hangingPunct="0">
              <a:spcBef>
                <a:spcPct val="50000"/>
              </a:spcBef>
            </a:pPr>
            <a:endParaRPr lang="en-US" sz="2200">
              <a:solidFill>
                <a:schemeClr val="tx1"/>
              </a:solidFill>
            </a:endParaRPr>
          </a:p>
        </p:txBody>
      </p:sp>
      <p:sp>
        <p:nvSpPr>
          <p:cNvPr id="916483" name="Text Box 3"/>
          <p:cNvSpPr txBox="1">
            <a:spLocks noChangeArrowheads="1"/>
          </p:cNvSpPr>
          <p:nvPr/>
        </p:nvSpPr>
        <p:spPr bwMode="auto">
          <a:xfrm>
            <a:off x="6373813" y="201613"/>
            <a:ext cx="2354262" cy="403225"/>
          </a:xfrm>
          <a:prstGeom prst="rect">
            <a:avLst/>
          </a:prstGeom>
          <a:noFill/>
          <a:ln w="3175">
            <a:noFill/>
            <a:miter lim="800000"/>
            <a:headEnd/>
            <a:tailEnd/>
          </a:ln>
          <a:effectLst/>
        </p:spPr>
        <p:txBody>
          <a:bodyPr lIns="82058" tIns="41029" rIns="82058" bIns="41029">
            <a:spAutoFit/>
          </a:bodyPr>
          <a:lstStyle/>
          <a:p>
            <a:pPr algn="l" defTabSz="820738" eaLnBrk="0" hangingPunct="0">
              <a:spcBef>
                <a:spcPct val="50000"/>
              </a:spcBef>
            </a:pPr>
            <a:r>
              <a:rPr lang="en-US" sz="2200">
                <a:solidFill>
                  <a:srgbClr val="FF0000"/>
                </a:solidFill>
              </a:rPr>
              <a:t>  </a:t>
            </a:r>
          </a:p>
        </p:txBody>
      </p:sp>
      <p:sp>
        <p:nvSpPr>
          <p:cNvPr id="916484" name="Rectangle 4"/>
          <p:cNvSpPr>
            <a:spLocks noChangeArrowheads="1"/>
          </p:cNvSpPr>
          <p:nvPr/>
        </p:nvSpPr>
        <p:spPr bwMode="auto">
          <a:xfrm>
            <a:off x="342900" y="304800"/>
            <a:ext cx="7854950" cy="541338"/>
          </a:xfrm>
          <a:prstGeom prst="rect">
            <a:avLst/>
          </a:prstGeom>
          <a:noFill/>
          <a:ln w="9525">
            <a:noFill/>
            <a:miter lim="800000"/>
            <a:headEnd/>
            <a:tailEnd/>
          </a:ln>
          <a:effectLst/>
        </p:spPr>
        <p:txBody>
          <a:bodyPr/>
          <a:lstStyle/>
          <a:p>
            <a:pPr algn="l"/>
            <a:r>
              <a:rPr lang="en-US" sz="3200" b="0" dirty="0">
                <a:solidFill>
                  <a:srgbClr val="FFFFFF"/>
                </a:solidFill>
                <a:latin typeface="Verdana" pitchFamily="34" charset="0"/>
              </a:rPr>
              <a:t>Factor Risk Model Notation</a:t>
            </a:r>
          </a:p>
        </p:txBody>
      </p:sp>
      <p:sp>
        <p:nvSpPr>
          <p:cNvPr id="916485" name="Rectangle 5"/>
          <p:cNvSpPr>
            <a:spLocks noChangeArrowheads="1"/>
          </p:cNvSpPr>
          <p:nvPr/>
        </p:nvSpPr>
        <p:spPr bwMode="auto">
          <a:xfrm>
            <a:off x="698500" y="1171575"/>
            <a:ext cx="7226300" cy="4492625"/>
          </a:xfrm>
          <a:prstGeom prst="rect">
            <a:avLst/>
          </a:prstGeom>
          <a:noFill/>
          <a:ln w="9525">
            <a:noFill/>
            <a:miter lim="800000"/>
            <a:headEnd/>
            <a:tailEnd/>
          </a:ln>
          <a:effectLst/>
        </p:spPr>
        <p:txBody>
          <a:bodyPr/>
          <a:lstStyle/>
          <a:p>
            <a:pPr marL="1027113" lvl="1" indent="-455613" algn="l">
              <a:spcBef>
                <a:spcPct val="20000"/>
              </a:spcBef>
              <a:buClr>
                <a:schemeClr val="tx2"/>
              </a:buClr>
              <a:buSzPct val="75000"/>
              <a:buFont typeface="Wingdings" pitchFamily="2" charset="2"/>
              <a:buNone/>
            </a:pPr>
            <a:endParaRPr lang="en-US" sz="1900" dirty="0">
              <a:solidFill>
                <a:schemeClr val="tx1"/>
              </a:solidFill>
              <a:latin typeface="Arial" pitchFamily="34" charset="0"/>
            </a:endParaRPr>
          </a:p>
          <a:p>
            <a:pPr marL="457200" indent="-457200" algn="l">
              <a:spcBef>
                <a:spcPct val="20000"/>
              </a:spcBef>
              <a:buClr>
                <a:srgbClr val="A50021"/>
              </a:buClr>
              <a:buSzPct val="75000"/>
              <a:buFont typeface="Wingdings" pitchFamily="2" charset="2"/>
              <a:buNone/>
            </a:pPr>
            <a:r>
              <a:rPr lang="en-US" sz="2500" i="1" dirty="0">
                <a:solidFill>
                  <a:schemeClr val="tx1"/>
                </a:solidFill>
                <a:latin typeface="Arial" pitchFamily="34" charset="0"/>
              </a:rPr>
              <a:t>V = </a:t>
            </a:r>
            <a:r>
              <a:rPr lang="en-US" sz="2500" i="1" dirty="0" err="1">
                <a:latin typeface="Arial" pitchFamily="34" charset="0"/>
              </a:rPr>
              <a:t>h</a:t>
            </a:r>
            <a:r>
              <a:rPr lang="en-US" sz="2500" i="1" baseline="30000" dirty="0" err="1" smtClean="0">
                <a:solidFill>
                  <a:schemeClr val="tx1"/>
                </a:solidFill>
                <a:latin typeface="Arial" pitchFamily="34" charset="0"/>
              </a:rPr>
              <a:t>T</a:t>
            </a:r>
            <a:r>
              <a:rPr lang="en-US" sz="2500" i="1" baseline="30000" dirty="0" smtClean="0">
                <a:solidFill>
                  <a:schemeClr val="tx1"/>
                </a:solidFill>
                <a:latin typeface="Arial" pitchFamily="34" charset="0"/>
              </a:rPr>
              <a:t> </a:t>
            </a:r>
            <a:r>
              <a:rPr lang="en-US" sz="2500" i="1" dirty="0">
                <a:solidFill>
                  <a:schemeClr val="tx1"/>
                </a:solidFill>
                <a:latin typeface="Arial" pitchFamily="34" charset="0"/>
              </a:rPr>
              <a:t>Q </a:t>
            </a:r>
            <a:r>
              <a:rPr lang="en-US" sz="2500" i="1" dirty="0" smtClean="0">
                <a:solidFill>
                  <a:schemeClr val="tx1"/>
                </a:solidFill>
                <a:latin typeface="Arial" pitchFamily="34" charset="0"/>
              </a:rPr>
              <a:t>h</a:t>
            </a:r>
            <a:endParaRPr lang="en-US" sz="2500" i="1" dirty="0">
              <a:solidFill>
                <a:schemeClr val="tx1"/>
              </a:solidFill>
              <a:latin typeface="Arial" pitchFamily="34" charset="0"/>
            </a:endParaRPr>
          </a:p>
          <a:p>
            <a:pPr marL="457200" indent="-457200" algn="l">
              <a:spcBef>
                <a:spcPct val="20000"/>
              </a:spcBef>
              <a:buClr>
                <a:srgbClr val="A50021"/>
              </a:buClr>
              <a:buSzPct val="75000"/>
              <a:buFont typeface="Wingdings" pitchFamily="2" charset="2"/>
              <a:buNone/>
            </a:pPr>
            <a:r>
              <a:rPr lang="en-US" sz="2500" i="1" dirty="0">
                <a:solidFill>
                  <a:schemeClr val="tx1"/>
                </a:solidFill>
                <a:latin typeface="Arial" pitchFamily="34" charset="0"/>
              </a:rPr>
              <a:t>Q = </a:t>
            </a:r>
            <a:r>
              <a:rPr lang="en-US" sz="2500" i="1" dirty="0" smtClean="0">
                <a:solidFill>
                  <a:schemeClr val="tx1"/>
                </a:solidFill>
                <a:latin typeface="Arial" pitchFamily="34" charset="0"/>
              </a:rPr>
              <a:t>X </a:t>
            </a:r>
            <a:r>
              <a:rPr lang="en-US" sz="2500" i="1" dirty="0">
                <a:solidFill>
                  <a:schemeClr val="tx1"/>
                </a:solidFill>
                <a:latin typeface="Symbol" pitchFamily="18" charset="2"/>
              </a:rPr>
              <a:t>S </a:t>
            </a:r>
            <a:r>
              <a:rPr lang="en-US" sz="2500" i="1" dirty="0">
                <a:latin typeface="Arial" pitchFamily="34" charset="0"/>
              </a:rPr>
              <a:t>X</a:t>
            </a:r>
            <a:r>
              <a:rPr lang="en-US" sz="2500" i="1" baseline="30000" dirty="0" smtClean="0">
                <a:solidFill>
                  <a:schemeClr val="tx1"/>
                </a:solidFill>
                <a:latin typeface="Arial" pitchFamily="34" charset="0"/>
              </a:rPr>
              <a:t>T </a:t>
            </a:r>
            <a:r>
              <a:rPr lang="en-US" sz="2500" i="1" dirty="0">
                <a:solidFill>
                  <a:schemeClr val="tx1"/>
                </a:solidFill>
                <a:latin typeface="Arial" pitchFamily="34" charset="0"/>
              </a:rPr>
              <a:t>+ </a:t>
            </a:r>
            <a:r>
              <a:rPr lang="en-US" sz="2500" i="1" dirty="0">
                <a:solidFill>
                  <a:schemeClr val="tx1"/>
                </a:solidFill>
                <a:latin typeface="Symbol" pitchFamily="18" charset="2"/>
              </a:rPr>
              <a:t>D</a:t>
            </a:r>
            <a:r>
              <a:rPr lang="en-US" sz="2500" i="1" baseline="30000" dirty="0">
                <a:solidFill>
                  <a:schemeClr val="tx1"/>
                </a:solidFill>
                <a:latin typeface="Arial" pitchFamily="34" charset="0"/>
              </a:rPr>
              <a:t>2</a:t>
            </a:r>
          </a:p>
          <a:p>
            <a:pPr marL="457200" indent="-457200" algn="l">
              <a:spcBef>
                <a:spcPct val="20000"/>
              </a:spcBef>
              <a:buClr>
                <a:srgbClr val="A50021"/>
              </a:buClr>
              <a:buSzPct val="75000"/>
              <a:buFont typeface="Wingdings" pitchFamily="2" charset="2"/>
              <a:buNone/>
            </a:pPr>
            <a:endParaRPr lang="en-US" sz="2500" i="1" dirty="0">
              <a:solidFill>
                <a:schemeClr val="tx1"/>
              </a:solidFill>
              <a:latin typeface="Arial" pitchFamily="34" charset="0"/>
            </a:endParaRPr>
          </a:p>
          <a:p>
            <a:pPr marL="457200" indent="-457200" algn="l">
              <a:spcBef>
                <a:spcPct val="20000"/>
              </a:spcBef>
              <a:buClr>
                <a:srgbClr val="A50021"/>
              </a:buClr>
              <a:buSzPct val="75000"/>
              <a:buFont typeface="Wingdings" pitchFamily="2" charset="2"/>
              <a:buNone/>
            </a:pPr>
            <a:r>
              <a:rPr lang="en-US" sz="2100" dirty="0">
                <a:solidFill>
                  <a:schemeClr val="tx1"/>
                </a:solidFill>
                <a:latin typeface="Arial" pitchFamily="34" charset="0"/>
              </a:rPr>
              <a:t>where</a:t>
            </a:r>
          </a:p>
          <a:p>
            <a:pPr marL="1027113" lvl="1" indent="-455613" algn="l">
              <a:spcBef>
                <a:spcPct val="20000"/>
              </a:spcBef>
              <a:buClr>
                <a:schemeClr val="tx2"/>
              </a:buClr>
              <a:buSzPct val="75000"/>
              <a:buFontTx/>
              <a:buChar char="-"/>
            </a:pPr>
            <a:r>
              <a:rPr lang="en-US" sz="1900" i="1" dirty="0">
                <a:solidFill>
                  <a:schemeClr val="tx1"/>
                </a:solidFill>
                <a:latin typeface="Arial" pitchFamily="34" charset="0"/>
              </a:rPr>
              <a:t>V  = </a:t>
            </a:r>
            <a:r>
              <a:rPr lang="en-US" sz="1900" b="1" i="1" dirty="0">
                <a:solidFill>
                  <a:schemeClr val="tx1"/>
                </a:solidFill>
                <a:latin typeface="Arial" pitchFamily="34" charset="0"/>
              </a:rPr>
              <a:t>portfolio variance</a:t>
            </a:r>
            <a:r>
              <a:rPr lang="en-US" sz="1900" i="1" dirty="0">
                <a:solidFill>
                  <a:schemeClr val="tx1"/>
                </a:solidFill>
                <a:latin typeface="Arial" pitchFamily="34" charset="0"/>
              </a:rPr>
              <a:t> </a:t>
            </a:r>
          </a:p>
          <a:p>
            <a:pPr marL="1027113" lvl="1" indent="-455613" algn="l">
              <a:spcBef>
                <a:spcPct val="20000"/>
              </a:spcBef>
              <a:buClr>
                <a:schemeClr val="tx2"/>
              </a:buClr>
              <a:buSzPct val="75000"/>
              <a:buFontTx/>
              <a:buChar char="-"/>
            </a:pPr>
            <a:r>
              <a:rPr lang="en-US" sz="1900" i="1" dirty="0">
                <a:latin typeface="Arial" pitchFamily="34" charset="0"/>
              </a:rPr>
              <a:t>h</a:t>
            </a:r>
            <a:r>
              <a:rPr lang="en-US" sz="1900" i="1" dirty="0" smtClean="0">
                <a:solidFill>
                  <a:schemeClr val="tx1"/>
                </a:solidFill>
                <a:latin typeface="Arial" pitchFamily="34" charset="0"/>
              </a:rPr>
              <a:t>  </a:t>
            </a:r>
            <a:r>
              <a:rPr lang="en-US" sz="1900" i="1" dirty="0">
                <a:solidFill>
                  <a:schemeClr val="tx1"/>
                </a:solidFill>
                <a:latin typeface="Arial" pitchFamily="34" charset="0"/>
              </a:rPr>
              <a:t>= N-dimensional vector of portfolio holdings (weights)</a:t>
            </a:r>
          </a:p>
          <a:p>
            <a:pPr marL="1027113" lvl="1" indent="-455613" algn="l">
              <a:spcBef>
                <a:spcPct val="20000"/>
              </a:spcBef>
              <a:buClr>
                <a:schemeClr val="tx2"/>
              </a:buClr>
              <a:buSzPct val="75000"/>
              <a:buFontTx/>
              <a:buChar char="-"/>
            </a:pPr>
            <a:r>
              <a:rPr lang="en-US" sz="1900" i="1" dirty="0">
                <a:solidFill>
                  <a:schemeClr val="tx1"/>
                </a:solidFill>
                <a:latin typeface="Arial" pitchFamily="34" charset="0"/>
              </a:rPr>
              <a:t>Q  =  N X N covariance matrix</a:t>
            </a:r>
          </a:p>
          <a:p>
            <a:pPr marL="1027113" lvl="1" indent="-455613" algn="l">
              <a:spcBef>
                <a:spcPct val="20000"/>
              </a:spcBef>
              <a:buClr>
                <a:schemeClr val="tx2"/>
              </a:buClr>
              <a:buSzPct val="75000"/>
              <a:buFontTx/>
              <a:buChar char="-"/>
            </a:pPr>
            <a:r>
              <a:rPr lang="en-US" sz="1900" i="1" dirty="0" smtClean="0">
                <a:solidFill>
                  <a:schemeClr val="tx1"/>
                </a:solidFill>
                <a:latin typeface="Arial" pitchFamily="34" charset="0"/>
              </a:rPr>
              <a:t>X</a:t>
            </a:r>
            <a:r>
              <a:rPr lang="en-US" sz="1900" dirty="0" smtClean="0">
                <a:solidFill>
                  <a:schemeClr val="tx1"/>
                </a:solidFill>
                <a:latin typeface="Arial" pitchFamily="34" charset="0"/>
              </a:rPr>
              <a:t> </a:t>
            </a:r>
            <a:r>
              <a:rPr lang="en-US" sz="1900" i="1" dirty="0" smtClean="0">
                <a:solidFill>
                  <a:schemeClr val="tx1"/>
                </a:solidFill>
                <a:latin typeface="Arial" pitchFamily="34" charset="0"/>
              </a:rPr>
              <a:t> </a:t>
            </a:r>
            <a:r>
              <a:rPr lang="en-US" sz="1900" i="1" dirty="0">
                <a:solidFill>
                  <a:schemeClr val="tx1"/>
                </a:solidFill>
                <a:latin typeface="Arial" pitchFamily="34" charset="0"/>
              </a:rPr>
              <a:t>=  N X M matrix of factor exposures (factor loadings)</a:t>
            </a:r>
          </a:p>
          <a:p>
            <a:pPr marL="1027113" lvl="1" indent="-455613" algn="l">
              <a:spcBef>
                <a:spcPct val="20000"/>
              </a:spcBef>
              <a:buClr>
                <a:schemeClr val="tx2"/>
              </a:buClr>
              <a:buSzPct val="75000"/>
              <a:buFontTx/>
              <a:buChar char="-"/>
            </a:pPr>
            <a:r>
              <a:rPr lang="en-US" sz="1900" i="1" dirty="0">
                <a:solidFill>
                  <a:schemeClr val="tx1"/>
                </a:solidFill>
                <a:latin typeface="Symbol" pitchFamily="18" charset="2"/>
              </a:rPr>
              <a:t>S</a:t>
            </a:r>
            <a:r>
              <a:rPr lang="en-US" sz="1900" i="1" dirty="0">
                <a:solidFill>
                  <a:schemeClr val="tx1"/>
                </a:solidFill>
                <a:latin typeface="Arial" pitchFamily="34" charset="0"/>
              </a:rPr>
              <a:t>  =  M X M matrix of factor </a:t>
            </a:r>
            <a:r>
              <a:rPr lang="en-US" sz="1900" i="1" dirty="0" err="1">
                <a:solidFill>
                  <a:schemeClr val="tx1"/>
                </a:solidFill>
                <a:latin typeface="Arial" pitchFamily="34" charset="0"/>
              </a:rPr>
              <a:t>covariances</a:t>
            </a:r>
            <a:endParaRPr lang="en-US" sz="1900" i="1" dirty="0">
              <a:solidFill>
                <a:schemeClr val="tx1"/>
              </a:solidFill>
              <a:latin typeface="Arial" pitchFamily="34" charset="0"/>
            </a:endParaRPr>
          </a:p>
          <a:p>
            <a:pPr marL="1027113" lvl="1" indent="-455613" algn="l">
              <a:spcBef>
                <a:spcPct val="20000"/>
              </a:spcBef>
              <a:buClr>
                <a:schemeClr val="tx2"/>
              </a:buClr>
              <a:buSzPct val="75000"/>
              <a:buFontTx/>
              <a:buChar char="-"/>
            </a:pPr>
            <a:r>
              <a:rPr lang="en-US" sz="1900" i="1" dirty="0">
                <a:solidFill>
                  <a:schemeClr val="tx1"/>
                </a:solidFill>
                <a:latin typeface="Symbol" pitchFamily="18" charset="2"/>
              </a:rPr>
              <a:t>D</a:t>
            </a:r>
            <a:r>
              <a:rPr lang="en-US" sz="1900" i="1" baseline="30000" dirty="0">
                <a:solidFill>
                  <a:schemeClr val="tx1"/>
                </a:solidFill>
                <a:latin typeface="Arial" pitchFamily="34" charset="0"/>
              </a:rPr>
              <a:t>2</a:t>
            </a:r>
            <a:r>
              <a:rPr lang="en-US" sz="1900" i="1" dirty="0">
                <a:solidFill>
                  <a:schemeClr val="tx1"/>
                </a:solidFill>
                <a:latin typeface="Arial" pitchFamily="34" charset="0"/>
              </a:rPr>
              <a:t> =  N X N matrix of security specific risk </a:t>
            </a:r>
          </a:p>
          <a:p>
            <a:pPr marL="457200" indent="-457200" algn="l">
              <a:spcBef>
                <a:spcPct val="20000"/>
              </a:spcBef>
              <a:buClr>
                <a:srgbClr val="A50021"/>
              </a:buClr>
              <a:buSzPct val="75000"/>
            </a:pPr>
            <a:r>
              <a:rPr lang="en-US" sz="2100" i="1" dirty="0" smtClean="0">
                <a:solidFill>
                  <a:schemeClr val="tx1"/>
                </a:solidFill>
                <a:latin typeface="Arial" pitchFamily="34" charset="0"/>
              </a:rPr>
              <a:t>In </a:t>
            </a:r>
            <a:r>
              <a:rPr lang="en-US" sz="2100" i="1" dirty="0">
                <a:solidFill>
                  <a:schemeClr val="tx1"/>
                </a:solidFill>
                <a:latin typeface="Arial" pitchFamily="34" charset="0"/>
              </a:rPr>
              <a:t>practice, M (factors) &lt;&lt; N (assets)</a:t>
            </a:r>
          </a:p>
          <a:p>
            <a:pPr marL="1370013" lvl="2" indent="-228600" algn="l">
              <a:spcBef>
                <a:spcPct val="20000"/>
              </a:spcBef>
              <a:buClr>
                <a:srgbClr val="666699"/>
              </a:buClr>
              <a:buSzPct val="70000"/>
              <a:buFont typeface="Wingdings" pitchFamily="2" charset="2"/>
              <a:buNone/>
            </a:pPr>
            <a:endParaRPr lang="en-US" sz="1700" dirty="0">
              <a:solidFill>
                <a:schemeClr val="tx1"/>
              </a:solidFill>
              <a:latin typeface="Arial" pitchFamily="34" charset="0"/>
            </a:endParaRPr>
          </a:p>
        </p:txBody>
      </p:sp>
      <p:sp>
        <p:nvSpPr>
          <p:cNvPr id="916486" name="Rectangle 6"/>
          <p:cNvSpPr>
            <a:spLocks noChangeArrowheads="1"/>
          </p:cNvSpPr>
          <p:nvPr/>
        </p:nvSpPr>
        <p:spPr bwMode="auto">
          <a:xfrm>
            <a:off x="0" y="3271838"/>
            <a:ext cx="9144000" cy="0"/>
          </a:xfrm>
          <a:prstGeom prst="rect">
            <a:avLst/>
          </a:prstGeom>
          <a:noFill/>
          <a:ln w="9525">
            <a:noFill/>
            <a:miter lim="800000"/>
            <a:headEnd/>
            <a:tailEnd/>
          </a:ln>
          <a:effectLst/>
        </p:spPr>
        <p:txBody>
          <a:bodyPr wrap="none" anchor="ctr">
            <a:spAutoFit/>
          </a:bodyPr>
          <a:lstStyle/>
          <a:p>
            <a:endParaRPr lang="en-US"/>
          </a:p>
        </p:txBody>
      </p:sp>
      <p:sp>
        <p:nvSpPr>
          <p:cNvPr id="916487" name="Rectangle 7"/>
          <p:cNvSpPr>
            <a:spLocks noChangeArrowheads="1"/>
          </p:cNvSpPr>
          <p:nvPr/>
        </p:nvSpPr>
        <p:spPr bwMode="auto">
          <a:xfrm>
            <a:off x="0" y="3271838"/>
            <a:ext cx="9144000" cy="0"/>
          </a:xfrm>
          <a:prstGeom prst="rect">
            <a:avLst/>
          </a:prstGeom>
          <a:noFill/>
          <a:ln w="9525">
            <a:noFill/>
            <a:miter lim="800000"/>
            <a:headEnd/>
            <a:tailEnd/>
          </a:ln>
          <a:effectLst/>
        </p:spPr>
        <p:txBody>
          <a:bodyPr wrap="none" anchor="ctr">
            <a:spAutoFit/>
          </a:bodyPr>
          <a:lstStyle/>
          <a:p>
            <a:endParaRPr lang="en-US"/>
          </a:p>
        </p:txBody>
      </p:sp>
      <p:grpSp>
        <p:nvGrpSpPr>
          <p:cNvPr id="2" name="Group 8"/>
          <p:cNvGrpSpPr>
            <a:grpSpLocks/>
          </p:cNvGrpSpPr>
          <p:nvPr/>
        </p:nvGrpSpPr>
        <p:grpSpPr bwMode="auto">
          <a:xfrm>
            <a:off x="699275" y="1549400"/>
            <a:ext cx="6354763" cy="377825"/>
            <a:chOff x="440" y="1005"/>
            <a:chExt cx="4003" cy="238"/>
          </a:xfrm>
        </p:grpSpPr>
        <p:sp>
          <p:nvSpPr>
            <p:cNvPr id="916489" name="Rectangle 9"/>
            <p:cNvSpPr>
              <a:spLocks noChangeArrowheads="1"/>
            </p:cNvSpPr>
            <p:nvPr/>
          </p:nvSpPr>
          <p:spPr bwMode="auto">
            <a:xfrm>
              <a:off x="440" y="1005"/>
              <a:ext cx="1169" cy="238"/>
            </a:xfrm>
            <a:prstGeom prst="rect">
              <a:avLst/>
            </a:prstGeom>
            <a:solidFill>
              <a:schemeClr val="tx2">
                <a:alpha val="35001"/>
              </a:schemeClr>
            </a:solidFill>
            <a:ln w="9525" algn="ctr">
              <a:solidFill>
                <a:schemeClr val="tx1"/>
              </a:solidFill>
              <a:miter lim="800000"/>
              <a:headEnd/>
              <a:tailEnd/>
            </a:ln>
            <a:effectLst/>
          </p:spPr>
          <p:txBody>
            <a:bodyPr wrap="none" anchor="ctr"/>
            <a:lstStyle/>
            <a:p>
              <a:endParaRPr lang="en-US"/>
            </a:p>
          </p:txBody>
        </p:sp>
        <p:sp>
          <p:nvSpPr>
            <p:cNvPr id="916490" name="Rectangle 10"/>
            <p:cNvSpPr>
              <a:spLocks noChangeArrowheads="1"/>
            </p:cNvSpPr>
            <p:nvPr/>
          </p:nvSpPr>
          <p:spPr bwMode="auto">
            <a:xfrm>
              <a:off x="2565" y="1005"/>
              <a:ext cx="1878" cy="238"/>
            </a:xfrm>
            <a:prstGeom prst="rect">
              <a:avLst/>
            </a:prstGeom>
            <a:solidFill>
              <a:schemeClr val="tx2">
                <a:alpha val="35001"/>
              </a:schemeClr>
            </a:solidFill>
            <a:ln w="9525" algn="ctr">
              <a:solidFill>
                <a:schemeClr val="tx1"/>
              </a:solidFill>
              <a:miter lim="800000"/>
              <a:headEnd/>
              <a:tailEnd/>
            </a:ln>
            <a:effectLst/>
          </p:spPr>
          <p:txBody>
            <a:bodyPr wrap="none" anchor="ctr"/>
            <a:lstStyle/>
            <a:p>
              <a:r>
                <a:rPr lang="en-US" i="1">
                  <a:cs typeface="Arial" pitchFamily="34" charset="0"/>
                </a:rPr>
                <a:t>Portfolio Variance</a:t>
              </a:r>
            </a:p>
          </p:txBody>
        </p:sp>
      </p:grpSp>
      <p:grpSp>
        <p:nvGrpSpPr>
          <p:cNvPr id="3" name="Group 11"/>
          <p:cNvGrpSpPr>
            <a:grpSpLocks/>
          </p:cNvGrpSpPr>
          <p:nvPr/>
        </p:nvGrpSpPr>
        <p:grpSpPr bwMode="auto">
          <a:xfrm>
            <a:off x="699275" y="1987716"/>
            <a:ext cx="6369050" cy="377825"/>
            <a:chOff x="437" y="1299"/>
            <a:chExt cx="4012" cy="238"/>
          </a:xfrm>
        </p:grpSpPr>
        <p:sp>
          <p:nvSpPr>
            <p:cNvPr id="916492" name="Rectangle 12"/>
            <p:cNvSpPr>
              <a:spLocks noChangeArrowheads="1"/>
            </p:cNvSpPr>
            <p:nvPr/>
          </p:nvSpPr>
          <p:spPr bwMode="auto">
            <a:xfrm>
              <a:off x="437" y="1299"/>
              <a:ext cx="1498" cy="238"/>
            </a:xfrm>
            <a:prstGeom prst="rect">
              <a:avLst/>
            </a:prstGeom>
            <a:solidFill>
              <a:schemeClr val="tx2">
                <a:alpha val="35001"/>
              </a:schemeClr>
            </a:solidFill>
            <a:ln w="9525" algn="ctr">
              <a:solidFill>
                <a:schemeClr val="tx1"/>
              </a:solidFill>
              <a:miter lim="800000"/>
              <a:headEnd/>
              <a:tailEnd/>
            </a:ln>
            <a:effectLst/>
          </p:spPr>
          <p:txBody>
            <a:bodyPr wrap="none" anchor="ctr"/>
            <a:lstStyle/>
            <a:p>
              <a:endParaRPr lang="en-US"/>
            </a:p>
          </p:txBody>
        </p:sp>
        <p:sp>
          <p:nvSpPr>
            <p:cNvPr id="916493" name="Rectangle 13"/>
            <p:cNvSpPr>
              <a:spLocks noChangeArrowheads="1"/>
            </p:cNvSpPr>
            <p:nvPr/>
          </p:nvSpPr>
          <p:spPr bwMode="auto">
            <a:xfrm>
              <a:off x="2571" y="1299"/>
              <a:ext cx="1878" cy="238"/>
            </a:xfrm>
            <a:prstGeom prst="rect">
              <a:avLst/>
            </a:prstGeom>
            <a:solidFill>
              <a:schemeClr val="tx2">
                <a:alpha val="35001"/>
              </a:schemeClr>
            </a:solidFill>
            <a:ln w="9525" algn="ctr">
              <a:solidFill>
                <a:schemeClr val="tx1"/>
              </a:solidFill>
              <a:miter lim="800000"/>
              <a:headEnd/>
              <a:tailEnd/>
            </a:ln>
            <a:effectLst/>
          </p:spPr>
          <p:txBody>
            <a:bodyPr wrap="none" anchor="ctr"/>
            <a:lstStyle/>
            <a:p>
              <a:r>
                <a:rPr lang="en-US" i="1">
                  <a:cs typeface="Arial" pitchFamily="34" charset="0"/>
                </a:rPr>
                <a:t>Covariance Matrix</a:t>
              </a:r>
            </a:p>
          </p:txBody>
        </p:sp>
      </p:grpSp>
      <p:grpSp>
        <p:nvGrpSpPr>
          <p:cNvPr id="4" name="Group 14"/>
          <p:cNvGrpSpPr>
            <a:grpSpLocks/>
          </p:cNvGrpSpPr>
          <p:nvPr/>
        </p:nvGrpSpPr>
        <p:grpSpPr bwMode="auto">
          <a:xfrm>
            <a:off x="1354561" y="2001726"/>
            <a:ext cx="5727700" cy="1071563"/>
            <a:chOff x="437" y="1762"/>
            <a:chExt cx="3608" cy="675"/>
          </a:xfrm>
        </p:grpSpPr>
        <p:sp>
          <p:nvSpPr>
            <p:cNvPr id="916495" name="Rectangle 15"/>
            <p:cNvSpPr>
              <a:spLocks noChangeArrowheads="1"/>
            </p:cNvSpPr>
            <p:nvPr/>
          </p:nvSpPr>
          <p:spPr bwMode="auto">
            <a:xfrm>
              <a:off x="437" y="1762"/>
              <a:ext cx="1094" cy="238"/>
            </a:xfrm>
            <a:prstGeom prst="rect">
              <a:avLst/>
            </a:prstGeom>
            <a:solidFill>
              <a:srgbClr val="FF0000">
                <a:alpha val="42000"/>
              </a:srgbClr>
            </a:solidFill>
            <a:ln w="9525" algn="ctr">
              <a:solidFill>
                <a:schemeClr val="tx1"/>
              </a:solidFill>
              <a:miter lim="800000"/>
              <a:headEnd/>
              <a:tailEnd/>
            </a:ln>
            <a:effectLst/>
          </p:spPr>
          <p:txBody>
            <a:bodyPr wrap="none" anchor="ctr"/>
            <a:lstStyle/>
            <a:p>
              <a:endParaRPr lang="en-US"/>
            </a:p>
          </p:txBody>
        </p:sp>
        <p:sp>
          <p:nvSpPr>
            <p:cNvPr id="916496" name="Rectangle 16"/>
            <p:cNvSpPr>
              <a:spLocks noChangeArrowheads="1"/>
            </p:cNvSpPr>
            <p:nvPr/>
          </p:nvSpPr>
          <p:spPr bwMode="auto">
            <a:xfrm>
              <a:off x="2173" y="2201"/>
              <a:ext cx="1872" cy="236"/>
            </a:xfrm>
            <a:prstGeom prst="rect">
              <a:avLst/>
            </a:prstGeom>
            <a:solidFill>
              <a:srgbClr val="FF0000">
                <a:alpha val="42000"/>
              </a:srgbClr>
            </a:solidFill>
            <a:ln w="9525" algn="ctr">
              <a:solidFill>
                <a:schemeClr val="tx1"/>
              </a:solidFill>
              <a:miter lim="800000"/>
              <a:headEnd/>
              <a:tailEnd/>
            </a:ln>
            <a:effectLst/>
          </p:spPr>
          <p:txBody>
            <a:bodyPr wrap="none" anchor="ctr"/>
            <a:lstStyle/>
            <a:p>
              <a:r>
                <a:rPr lang="en-US" i="1">
                  <a:cs typeface="Arial" pitchFamily="34" charset="0"/>
                </a:rPr>
                <a:t>Factor Model</a:t>
              </a:r>
            </a:p>
          </p:txBody>
        </p:sp>
      </p:grpSp>
      <p:sp>
        <p:nvSpPr>
          <p:cNvPr id="5" name="Footer Placeholder 4"/>
          <p:cNvSpPr>
            <a:spLocks noGrp="1"/>
          </p:cNvSpPr>
          <p:nvPr>
            <p:ph type="ftr" sz="quarter" idx="10"/>
          </p:nvPr>
        </p:nvSpPr>
        <p:spPr/>
        <p:txBody>
          <a:bodyPr/>
          <a:lstStyle/>
          <a:p>
            <a:pPr>
              <a:defRPr/>
            </a:pPr>
            <a:r>
              <a:rPr lang="en-US" smtClean="0"/>
              <a:t>Copyright © 2011 Axioma</a:t>
            </a: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648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164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164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1648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16485">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16485">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916485">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916485">
                                            <p:txEl>
                                              <p:pRg st="8" end="8"/>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916485">
                                            <p:txEl>
                                              <p:pRg st="9" end="9"/>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916485">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91648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648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6482" name="Text Box 2"/>
          <p:cNvSpPr txBox="1">
            <a:spLocks noChangeArrowheads="1"/>
          </p:cNvSpPr>
          <p:nvPr/>
        </p:nvSpPr>
        <p:spPr bwMode="auto">
          <a:xfrm>
            <a:off x="6788150" y="201613"/>
            <a:ext cx="1871663" cy="403225"/>
          </a:xfrm>
          <a:prstGeom prst="rect">
            <a:avLst/>
          </a:prstGeom>
          <a:noFill/>
          <a:ln w="3175">
            <a:noFill/>
            <a:miter lim="800000"/>
            <a:headEnd/>
            <a:tailEnd/>
          </a:ln>
          <a:effectLst/>
        </p:spPr>
        <p:txBody>
          <a:bodyPr lIns="82058" tIns="41029" rIns="82058" bIns="41029">
            <a:spAutoFit/>
          </a:bodyPr>
          <a:lstStyle/>
          <a:p>
            <a:pPr algn="l" defTabSz="820738" eaLnBrk="0" hangingPunct="0">
              <a:spcBef>
                <a:spcPct val="50000"/>
              </a:spcBef>
            </a:pPr>
            <a:endParaRPr lang="en-US" sz="2200">
              <a:solidFill>
                <a:schemeClr val="tx1"/>
              </a:solidFill>
            </a:endParaRPr>
          </a:p>
        </p:txBody>
      </p:sp>
      <p:sp>
        <p:nvSpPr>
          <p:cNvPr id="916483" name="Text Box 3"/>
          <p:cNvSpPr txBox="1">
            <a:spLocks noChangeArrowheads="1"/>
          </p:cNvSpPr>
          <p:nvPr/>
        </p:nvSpPr>
        <p:spPr bwMode="auto">
          <a:xfrm>
            <a:off x="6373813" y="201613"/>
            <a:ext cx="2354262" cy="403225"/>
          </a:xfrm>
          <a:prstGeom prst="rect">
            <a:avLst/>
          </a:prstGeom>
          <a:noFill/>
          <a:ln w="3175">
            <a:noFill/>
            <a:miter lim="800000"/>
            <a:headEnd/>
            <a:tailEnd/>
          </a:ln>
          <a:effectLst/>
        </p:spPr>
        <p:txBody>
          <a:bodyPr lIns="82058" tIns="41029" rIns="82058" bIns="41029">
            <a:spAutoFit/>
          </a:bodyPr>
          <a:lstStyle/>
          <a:p>
            <a:pPr algn="l" defTabSz="820738" eaLnBrk="0" hangingPunct="0">
              <a:spcBef>
                <a:spcPct val="50000"/>
              </a:spcBef>
            </a:pPr>
            <a:r>
              <a:rPr lang="en-US" sz="2200">
                <a:solidFill>
                  <a:srgbClr val="FF0000"/>
                </a:solidFill>
              </a:rPr>
              <a:t>  </a:t>
            </a:r>
          </a:p>
        </p:txBody>
      </p:sp>
      <p:sp>
        <p:nvSpPr>
          <p:cNvPr id="916484" name="Rectangle 4"/>
          <p:cNvSpPr>
            <a:spLocks noChangeArrowheads="1"/>
          </p:cNvSpPr>
          <p:nvPr/>
        </p:nvSpPr>
        <p:spPr bwMode="auto">
          <a:xfrm>
            <a:off x="342900" y="304800"/>
            <a:ext cx="7854950" cy="541338"/>
          </a:xfrm>
          <a:prstGeom prst="rect">
            <a:avLst/>
          </a:prstGeom>
          <a:noFill/>
          <a:ln w="9525">
            <a:noFill/>
            <a:miter lim="800000"/>
            <a:headEnd/>
            <a:tailEnd/>
          </a:ln>
          <a:effectLst/>
        </p:spPr>
        <p:txBody>
          <a:bodyPr/>
          <a:lstStyle/>
          <a:p>
            <a:pPr algn="l"/>
            <a:r>
              <a:rPr lang="en-US" sz="3200" b="0" dirty="0">
                <a:solidFill>
                  <a:srgbClr val="FFFFFF"/>
                </a:solidFill>
                <a:latin typeface="Verdana" pitchFamily="34" charset="0"/>
              </a:rPr>
              <a:t>Factor </a:t>
            </a:r>
            <a:r>
              <a:rPr lang="en-US" sz="3200" b="0" dirty="0" smtClean="0">
                <a:solidFill>
                  <a:srgbClr val="FFFFFF"/>
                </a:solidFill>
                <a:latin typeface="Verdana" pitchFamily="34" charset="0"/>
              </a:rPr>
              <a:t>Expected Return Notation</a:t>
            </a:r>
            <a:endParaRPr lang="en-US" sz="3200" b="0" dirty="0">
              <a:solidFill>
                <a:srgbClr val="FFFFFF"/>
              </a:solidFill>
              <a:latin typeface="Verdana" pitchFamily="34" charset="0"/>
            </a:endParaRPr>
          </a:p>
        </p:txBody>
      </p:sp>
      <p:sp>
        <p:nvSpPr>
          <p:cNvPr id="916485" name="Rectangle 5"/>
          <p:cNvSpPr>
            <a:spLocks noChangeArrowheads="1"/>
          </p:cNvSpPr>
          <p:nvPr/>
        </p:nvSpPr>
        <p:spPr bwMode="auto">
          <a:xfrm>
            <a:off x="698500" y="1171575"/>
            <a:ext cx="7226300" cy="4492625"/>
          </a:xfrm>
          <a:prstGeom prst="rect">
            <a:avLst/>
          </a:prstGeom>
          <a:noFill/>
          <a:ln w="9525">
            <a:noFill/>
            <a:miter lim="800000"/>
            <a:headEnd/>
            <a:tailEnd/>
          </a:ln>
          <a:effectLst/>
        </p:spPr>
        <p:txBody>
          <a:bodyPr/>
          <a:lstStyle/>
          <a:p>
            <a:pPr marL="1027113" lvl="1" indent="-455613" algn="l">
              <a:spcBef>
                <a:spcPct val="20000"/>
              </a:spcBef>
              <a:buClr>
                <a:schemeClr val="tx2"/>
              </a:buClr>
              <a:buSzPct val="75000"/>
              <a:buFont typeface="Wingdings" pitchFamily="2" charset="2"/>
              <a:buNone/>
            </a:pPr>
            <a:endParaRPr lang="en-US" sz="1900" dirty="0">
              <a:solidFill>
                <a:schemeClr val="tx1"/>
              </a:solidFill>
              <a:latin typeface="Arial" pitchFamily="34" charset="0"/>
            </a:endParaRPr>
          </a:p>
          <a:p>
            <a:pPr marL="457200" indent="-457200">
              <a:spcBef>
                <a:spcPct val="20000"/>
              </a:spcBef>
              <a:buClr>
                <a:srgbClr val="A50021"/>
              </a:buClr>
              <a:buSzPct val="75000"/>
            </a:pPr>
            <a:r>
              <a:rPr lang="en-US" sz="2500" i="1" dirty="0" err="1" smtClean="0">
                <a:solidFill>
                  <a:schemeClr val="tx1"/>
                </a:solidFill>
                <a:latin typeface="Symbol" pitchFamily="18" charset="2"/>
              </a:rPr>
              <a:t>a</a:t>
            </a:r>
            <a:r>
              <a:rPr lang="en-US" sz="2500" i="1" baseline="30000" dirty="0" err="1" smtClean="0">
                <a:solidFill>
                  <a:schemeClr val="tx1"/>
                </a:solidFill>
                <a:latin typeface="Symbol" pitchFamily="18" charset="2"/>
              </a:rPr>
              <a:t>T</a:t>
            </a:r>
            <a:r>
              <a:rPr lang="en-US" sz="2500" i="1" dirty="0" err="1" smtClean="0">
                <a:latin typeface="Arial" pitchFamily="34" charset="0"/>
              </a:rPr>
              <a:t>h</a:t>
            </a:r>
            <a:endParaRPr lang="en-US" sz="2500" i="1" dirty="0">
              <a:solidFill>
                <a:schemeClr val="tx1"/>
              </a:solidFill>
              <a:latin typeface="Arial" pitchFamily="34" charset="0"/>
            </a:endParaRPr>
          </a:p>
          <a:p>
            <a:pPr marL="457200" indent="-457200">
              <a:spcBef>
                <a:spcPct val="20000"/>
              </a:spcBef>
              <a:buClr>
                <a:srgbClr val="A50021"/>
              </a:buClr>
              <a:buSzPct val="75000"/>
            </a:pPr>
            <a:r>
              <a:rPr lang="en-US" sz="2500" i="1" dirty="0" smtClean="0">
                <a:solidFill>
                  <a:schemeClr val="tx1"/>
                </a:solidFill>
                <a:latin typeface="Symbol" pitchFamily="18" charset="2"/>
              </a:rPr>
              <a:t>a</a:t>
            </a:r>
            <a:r>
              <a:rPr lang="en-US" sz="2500" i="1" dirty="0" smtClean="0">
                <a:solidFill>
                  <a:schemeClr val="tx1"/>
                </a:solidFill>
                <a:latin typeface="Arial" pitchFamily="34" charset="0"/>
              </a:rPr>
              <a:t> </a:t>
            </a:r>
            <a:r>
              <a:rPr lang="en-US" sz="2500" i="1" dirty="0">
                <a:solidFill>
                  <a:schemeClr val="tx1"/>
                </a:solidFill>
                <a:latin typeface="Arial" pitchFamily="34" charset="0"/>
              </a:rPr>
              <a:t>= </a:t>
            </a:r>
            <a:r>
              <a:rPr lang="en-US" sz="2500" i="1" dirty="0" smtClean="0">
                <a:solidFill>
                  <a:schemeClr val="tx1"/>
                </a:solidFill>
                <a:latin typeface="Arial" pitchFamily="34" charset="0"/>
              </a:rPr>
              <a:t>E </a:t>
            </a:r>
            <a:r>
              <a:rPr lang="en-US" sz="2500" i="1" dirty="0" smtClean="0">
                <a:solidFill>
                  <a:schemeClr val="tx1"/>
                </a:solidFill>
                <a:latin typeface="Symbol" pitchFamily="18" charset="2"/>
              </a:rPr>
              <a:t>G</a:t>
            </a:r>
            <a:endParaRPr lang="en-US" sz="2500" i="1" baseline="30000" dirty="0">
              <a:solidFill>
                <a:schemeClr val="tx1"/>
              </a:solidFill>
              <a:latin typeface="Arial" pitchFamily="34" charset="0"/>
            </a:endParaRPr>
          </a:p>
          <a:p>
            <a:pPr marL="457200" indent="-457200" algn="l">
              <a:spcBef>
                <a:spcPct val="20000"/>
              </a:spcBef>
              <a:buClr>
                <a:srgbClr val="A50021"/>
              </a:buClr>
              <a:buSzPct val="75000"/>
              <a:buFont typeface="Wingdings" pitchFamily="2" charset="2"/>
              <a:buNone/>
            </a:pPr>
            <a:endParaRPr lang="en-US" sz="2500" i="1" dirty="0">
              <a:solidFill>
                <a:schemeClr val="tx1"/>
              </a:solidFill>
              <a:latin typeface="Arial" pitchFamily="34" charset="0"/>
            </a:endParaRPr>
          </a:p>
          <a:p>
            <a:pPr marL="457200" indent="-457200" algn="l">
              <a:spcBef>
                <a:spcPct val="20000"/>
              </a:spcBef>
              <a:buClr>
                <a:srgbClr val="A50021"/>
              </a:buClr>
              <a:buSzPct val="75000"/>
              <a:buFont typeface="Wingdings" pitchFamily="2" charset="2"/>
              <a:buNone/>
            </a:pPr>
            <a:r>
              <a:rPr lang="en-US" sz="2100" dirty="0" smtClean="0">
                <a:solidFill>
                  <a:schemeClr val="tx1"/>
                </a:solidFill>
                <a:latin typeface="Arial" pitchFamily="34" charset="0"/>
              </a:rPr>
              <a:t>Where</a:t>
            </a:r>
            <a:endParaRPr lang="en-US" sz="2100" dirty="0">
              <a:solidFill>
                <a:schemeClr val="tx1"/>
              </a:solidFill>
              <a:latin typeface="Arial" pitchFamily="34" charset="0"/>
            </a:endParaRPr>
          </a:p>
          <a:p>
            <a:pPr marL="1027113" lvl="1" indent="-455613" algn="l">
              <a:spcBef>
                <a:spcPct val="20000"/>
              </a:spcBef>
              <a:buClr>
                <a:schemeClr val="tx2"/>
              </a:buClr>
              <a:buSzPct val="75000"/>
              <a:buFontTx/>
              <a:buChar char="-"/>
            </a:pPr>
            <a:r>
              <a:rPr lang="en-US" sz="1900" i="1" dirty="0">
                <a:latin typeface="Arial" pitchFamily="34" charset="0"/>
              </a:rPr>
              <a:t>h</a:t>
            </a:r>
            <a:r>
              <a:rPr lang="en-US" sz="1900" i="1" dirty="0" smtClean="0">
                <a:solidFill>
                  <a:schemeClr val="tx1"/>
                </a:solidFill>
                <a:latin typeface="Arial" pitchFamily="34" charset="0"/>
              </a:rPr>
              <a:t>  </a:t>
            </a:r>
            <a:r>
              <a:rPr lang="en-US" sz="1900" i="1" dirty="0">
                <a:solidFill>
                  <a:schemeClr val="tx1"/>
                </a:solidFill>
                <a:latin typeface="Arial" pitchFamily="34" charset="0"/>
              </a:rPr>
              <a:t>= N-dimensional vector of portfolio holdings (weights)</a:t>
            </a:r>
          </a:p>
          <a:p>
            <a:pPr marL="1027113" lvl="1" indent="-455613" algn="l">
              <a:spcBef>
                <a:spcPct val="20000"/>
              </a:spcBef>
              <a:buClr>
                <a:schemeClr val="tx2"/>
              </a:buClr>
              <a:buSzPct val="75000"/>
              <a:buFontTx/>
              <a:buChar char="-"/>
            </a:pPr>
            <a:r>
              <a:rPr lang="en-US" sz="1900" i="1" dirty="0" smtClean="0">
                <a:solidFill>
                  <a:schemeClr val="tx1"/>
                </a:solidFill>
                <a:latin typeface="Arial" pitchFamily="34" charset="0"/>
              </a:rPr>
              <a:t>E</a:t>
            </a:r>
            <a:r>
              <a:rPr lang="en-US" sz="1900" dirty="0" smtClean="0">
                <a:solidFill>
                  <a:schemeClr val="tx1"/>
                </a:solidFill>
                <a:latin typeface="Arial" pitchFamily="34" charset="0"/>
              </a:rPr>
              <a:t> </a:t>
            </a:r>
            <a:r>
              <a:rPr lang="en-US" sz="1900" i="1" dirty="0" smtClean="0">
                <a:solidFill>
                  <a:schemeClr val="tx1"/>
                </a:solidFill>
                <a:latin typeface="Arial" pitchFamily="34" charset="0"/>
              </a:rPr>
              <a:t> </a:t>
            </a:r>
            <a:r>
              <a:rPr lang="en-US" sz="1900" i="1" dirty="0">
                <a:solidFill>
                  <a:schemeClr val="tx1"/>
                </a:solidFill>
                <a:latin typeface="Arial" pitchFamily="34" charset="0"/>
              </a:rPr>
              <a:t>=  N X </a:t>
            </a:r>
            <a:r>
              <a:rPr lang="en-US" sz="1900" i="1" dirty="0" smtClean="0">
                <a:solidFill>
                  <a:schemeClr val="tx1"/>
                </a:solidFill>
                <a:latin typeface="Arial" pitchFamily="34" charset="0"/>
              </a:rPr>
              <a:t>L </a:t>
            </a:r>
            <a:r>
              <a:rPr lang="en-US" sz="1900" i="1" dirty="0">
                <a:solidFill>
                  <a:schemeClr val="tx1"/>
                </a:solidFill>
                <a:latin typeface="Arial" pitchFamily="34" charset="0"/>
              </a:rPr>
              <a:t>matrix of factor exposures (factor loadings)</a:t>
            </a:r>
          </a:p>
          <a:p>
            <a:pPr marL="1027113" lvl="1" indent="-455613" algn="l">
              <a:spcBef>
                <a:spcPct val="20000"/>
              </a:spcBef>
              <a:buClr>
                <a:schemeClr val="tx2"/>
              </a:buClr>
              <a:buSzPct val="75000"/>
              <a:buFontTx/>
              <a:buChar char="-"/>
            </a:pPr>
            <a:r>
              <a:rPr lang="en-US" sz="1900" i="1" dirty="0" smtClean="0">
                <a:solidFill>
                  <a:schemeClr val="tx1"/>
                </a:solidFill>
                <a:latin typeface="Symbol" pitchFamily="18" charset="2"/>
              </a:rPr>
              <a:t>G</a:t>
            </a:r>
            <a:r>
              <a:rPr lang="en-US" sz="1900" i="1" dirty="0" smtClean="0">
                <a:solidFill>
                  <a:schemeClr val="tx1"/>
                </a:solidFill>
                <a:latin typeface="Arial" pitchFamily="34" charset="0"/>
              </a:rPr>
              <a:t>  </a:t>
            </a:r>
            <a:r>
              <a:rPr lang="en-US" sz="1900" i="1" dirty="0">
                <a:solidFill>
                  <a:schemeClr val="tx1"/>
                </a:solidFill>
                <a:latin typeface="Arial" pitchFamily="34" charset="0"/>
              </a:rPr>
              <a:t>=  </a:t>
            </a:r>
            <a:r>
              <a:rPr lang="en-US" sz="1900" i="1" dirty="0" smtClean="0">
                <a:solidFill>
                  <a:schemeClr val="tx1"/>
                </a:solidFill>
                <a:latin typeface="Arial" pitchFamily="34" charset="0"/>
              </a:rPr>
              <a:t>vector of weights</a:t>
            </a:r>
            <a:endParaRPr lang="en-US" sz="1900" i="1" dirty="0">
              <a:solidFill>
                <a:schemeClr val="tx1"/>
              </a:solidFill>
              <a:latin typeface="Arial" pitchFamily="34" charset="0"/>
            </a:endParaRPr>
          </a:p>
          <a:p>
            <a:pPr marL="1027113" lvl="1" indent="-455613" algn="l">
              <a:spcBef>
                <a:spcPct val="20000"/>
              </a:spcBef>
              <a:buClr>
                <a:schemeClr val="tx2"/>
              </a:buClr>
              <a:buSzPct val="75000"/>
            </a:pPr>
            <a:endParaRPr lang="en-US" sz="1900" i="1" dirty="0">
              <a:solidFill>
                <a:schemeClr val="tx1"/>
              </a:solidFill>
              <a:latin typeface="Arial" pitchFamily="34" charset="0"/>
            </a:endParaRPr>
          </a:p>
          <a:p>
            <a:pPr marL="457200" indent="-457200" algn="l">
              <a:spcBef>
                <a:spcPct val="20000"/>
              </a:spcBef>
              <a:buClr>
                <a:srgbClr val="A50021"/>
              </a:buClr>
              <a:buSzPct val="75000"/>
            </a:pPr>
            <a:r>
              <a:rPr lang="en-US" sz="2100" i="1" dirty="0">
                <a:solidFill>
                  <a:schemeClr val="tx1"/>
                </a:solidFill>
                <a:latin typeface="Arial" pitchFamily="34" charset="0"/>
              </a:rPr>
              <a:t>In practice, </a:t>
            </a:r>
            <a:r>
              <a:rPr lang="en-US" sz="2100" i="1" dirty="0" smtClean="0">
                <a:solidFill>
                  <a:schemeClr val="tx1"/>
                </a:solidFill>
                <a:latin typeface="Arial" pitchFamily="34" charset="0"/>
              </a:rPr>
              <a:t>L </a:t>
            </a:r>
            <a:r>
              <a:rPr lang="en-US" sz="2100" i="1" dirty="0">
                <a:solidFill>
                  <a:schemeClr val="tx1"/>
                </a:solidFill>
                <a:latin typeface="Arial" pitchFamily="34" charset="0"/>
              </a:rPr>
              <a:t>(factors) &lt;&lt; N (assets</a:t>
            </a:r>
            <a:r>
              <a:rPr lang="en-US" sz="2100" i="1" dirty="0" smtClean="0">
                <a:solidFill>
                  <a:schemeClr val="tx1"/>
                </a:solidFill>
                <a:latin typeface="Arial" pitchFamily="34" charset="0"/>
              </a:rPr>
              <a:t>), and the factor models for risk and alpha do not necessaril</a:t>
            </a:r>
            <a:r>
              <a:rPr lang="en-US" sz="2100" i="1" dirty="0" smtClean="0">
                <a:latin typeface="Arial" pitchFamily="34" charset="0"/>
              </a:rPr>
              <a:t>y coincide</a:t>
            </a:r>
            <a:endParaRPr lang="en-US" sz="2100" i="1" dirty="0">
              <a:solidFill>
                <a:schemeClr val="tx1"/>
              </a:solidFill>
              <a:latin typeface="Arial" pitchFamily="34" charset="0"/>
            </a:endParaRPr>
          </a:p>
          <a:p>
            <a:pPr marL="1370013" lvl="2" indent="-228600" algn="l">
              <a:spcBef>
                <a:spcPct val="20000"/>
              </a:spcBef>
              <a:buClr>
                <a:srgbClr val="666699"/>
              </a:buClr>
              <a:buSzPct val="70000"/>
              <a:buFont typeface="Wingdings" pitchFamily="2" charset="2"/>
              <a:buNone/>
            </a:pPr>
            <a:endParaRPr lang="en-US" sz="1700" dirty="0">
              <a:solidFill>
                <a:schemeClr val="tx1"/>
              </a:solidFill>
              <a:latin typeface="Arial" pitchFamily="34" charset="0"/>
            </a:endParaRPr>
          </a:p>
          <a:p>
            <a:pPr marL="1370013" lvl="2" indent="-228600" algn="l">
              <a:spcBef>
                <a:spcPct val="20000"/>
              </a:spcBef>
              <a:buClr>
                <a:srgbClr val="666699"/>
              </a:buClr>
              <a:buSzPct val="70000"/>
              <a:buFont typeface="Wingdings" pitchFamily="2" charset="2"/>
              <a:buNone/>
            </a:pPr>
            <a:endParaRPr lang="en-US" sz="1700" dirty="0">
              <a:solidFill>
                <a:schemeClr val="tx1"/>
              </a:solidFill>
              <a:latin typeface="Arial" pitchFamily="34" charset="0"/>
            </a:endParaRPr>
          </a:p>
        </p:txBody>
      </p:sp>
      <p:sp>
        <p:nvSpPr>
          <p:cNvPr id="916486" name="Rectangle 6"/>
          <p:cNvSpPr>
            <a:spLocks noChangeArrowheads="1"/>
          </p:cNvSpPr>
          <p:nvPr/>
        </p:nvSpPr>
        <p:spPr bwMode="auto">
          <a:xfrm>
            <a:off x="0" y="3271838"/>
            <a:ext cx="9144000" cy="0"/>
          </a:xfrm>
          <a:prstGeom prst="rect">
            <a:avLst/>
          </a:prstGeom>
          <a:noFill/>
          <a:ln w="9525">
            <a:noFill/>
            <a:miter lim="800000"/>
            <a:headEnd/>
            <a:tailEnd/>
          </a:ln>
          <a:effectLst/>
        </p:spPr>
        <p:txBody>
          <a:bodyPr wrap="none" anchor="ctr">
            <a:spAutoFit/>
          </a:bodyPr>
          <a:lstStyle/>
          <a:p>
            <a:endParaRPr lang="en-US"/>
          </a:p>
        </p:txBody>
      </p:sp>
      <p:sp>
        <p:nvSpPr>
          <p:cNvPr id="916487" name="Rectangle 7"/>
          <p:cNvSpPr>
            <a:spLocks noChangeArrowheads="1"/>
          </p:cNvSpPr>
          <p:nvPr/>
        </p:nvSpPr>
        <p:spPr bwMode="auto">
          <a:xfrm>
            <a:off x="0" y="3271838"/>
            <a:ext cx="9144000" cy="0"/>
          </a:xfrm>
          <a:prstGeom prst="rect">
            <a:avLst/>
          </a:prstGeom>
          <a:noFill/>
          <a:ln w="9525">
            <a:noFill/>
            <a:miter lim="800000"/>
            <a:headEnd/>
            <a:tailEnd/>
          </a:ln>
          <a:effectLst/>
        </p:spPr>
        <p:txBody>
          <a:bodyPr wrap="none" anchor="ctr">
            <a:spAutoFit/>
          </a:bodyPr>
          <a:lstStyle/>
          <a:p>
            <a:endParaRPr lang="en-US"/>
          </a:p>
        </p:txBody>
      </p:sp>
      <p:grpSp>
        <p:nvGrpSpPr>
          <p:cNvPr id="16" name="Group 15"/>
          <p:cNvGrpSpPr/>
          <p:nvPr/>
        </p:nvGrpSpPr>
        <p:grpSpPr>
          <a:xfrm>
            <a:off x="685800" y="1585560"/>
            <a:ext cx="6367463" cy="382587"/>
            <a:chOff x="685800" y="1595438"/>
            <a:chExt cx="6367463" cy="382587"/>
          </a:xfrm>
        </p:grpSpPr>
        <p:sp>
          <p:nvSpPr>
            <p:cNvPr id="916489" name="Rectangle 9"/>
            <p:cNvSpPr>
              <a:spLocks noChangeArrowheads="1"/>
            </p:cNvSpPr>
            <p:nvPr/>
          </p:nvSpPr>
          <p:spPr bwMode="auto">
            <a:xfrm>
              <a:off x="685800" y="1600200"/>
              <a:ext cx="762000" cy="377825"/>
            </a:xfrm>
            <a:prstGeom prst="rect">
              <a:avLst/>
            </a:prstGeom>
            <a:solidFill>
              <a:schemeClr val="tx2">
                <a:alpha val="35001"/>
              </a:schemeClr>
            </a:solidFill>
            <a:ln w="9525" algn="ctr">
              <a:solidFill>
                <a:schemeClr val="tx1"/>
              </a:solidFill>
              <a:miter lim="800000"/>
              <a:headEnd/>
              <a:tailEnd/>
            </a:ln>
            <a:effectLst/>
          </p:spPr>
          <p:txBody>
            <a:bodyPr wrap="none" anchor="ctr"/>
            <a:lstStyle/>
            <a:p>
              <a:endParaRPr lang="en-US" dirty="0"/>
            </a:p>
          </p:txBody>
        </p:sp>
        <p:sp>
          <p:nvSpPr>
            <p:cNvPr id="916490" name="Rectangle 10"/>
            <p:cNvSpPr>
              <a:spLocks noChangeArrowheads="1"/>
            </p:cNvSpPr>
            <p:nvPr/>
          </p:nvSpPr>
          <p:spPr bwMode="auto">
            <a:xfrm>
              <a:off x="4071938" y="1595438"/>
              <a:ext cx="2981325" cy="377825"/>
            </a:xfrm>
            <a:prstGeom prst="rect">
              <a:avLst/>
            </a:prstGeom>
            <a:solidFill>
              <a:schemeClr val="tx2">
                <a:alpha val="35001"/>
              </a:schemeClr>
            </a:solidFill>
            <a:ln w="9525" algn="ctr">
              <a:solidFill>
                <a:schemeClr val="tx1"/>
              </a:solidFill>
              <a:miter lim="800000"/>
              <a:headEnd/>
              <a:tailEnd/>
            </a:ln>
            <a:effectLst/>
          </p:spPr>
          <p:txBody>
            <a:bodyPr wrap="none" anchor="ctr"/>
            <a:lstStyle/>
            <a:p>
              <a:r>
                <a:rPr lang="en-US" i="1" dirty="0" smtClean="0">
                  <a:cs typeface="Arial" pitchFamily="34" charset="0"/>
                </a:rPr>
                <a:t>Expected Return</a:t>
              </a:r>
              <a:endParaRPr lang="en-US" i="1" dirty="0">
                <a:cs typeface="Arial" pitchFamily="34" charset="0"/>
              </a:endParaRPr>
            </a:p>
          </p:txBody>
        </p:sp>
      </p:grpSp>
      <p:grpSp>
        <p:nvGrpSpPr>
          <p:cNvPr id="17" name="Group 16"/>
          <p:cNvGrpSpPr/>
          <p:nvPr/>
        </p:nvGrpSpPr>
        <p:grpSpPr>
          <a:xfrm>
            <a:off x="685801" y="2057400"/>
            <a:ext cx="6376987" cy="382588"/>
            <a:chOff x="685801" y="2057400"/>
            <a:chExt cx="6376987" cy="382588"/>
          </a:xfrm>
        </p:grpSpPr>
        <p:sp>
          <p:nvSpPr>
            <p:cNvPr id="916492" name="Rectangle 12"/>
            <p:cNvSpPr>
              <a:spLocks noChangeArrowheads="1"/>
            </p:cNvSpPr>
            <p:nvPr/>
          </p:nvSpPr>
          <p:spPr bwMode="auto">
            <a:xfrm>
              <a:off x="685801" y="2057400"/>
              <a:ext cx="1295400" cy="377825"/>
            </a:xfrm>
            <a:prstGeom prst="rect">
              <a:avLst/>
            </a:prstGeom>
            <a:solidFill>
              <a:schemeClr val="tx2">
                <a:alpha val="35001"/>
              </a:schemeClr>
            </a:solidFill>
            <a:ln w="9525" algn="ctr">
              <a:solidFill>
                <a:schemeClr val="tx1"/>
              </a:solidFill>
              <a:miter lim="800000"/>
              <a:headEnd/>
              <a:tailEnd/>
            </a:ln>
            <a:effectLst/>
          </p:spPr>
          <p:txBody>
            <a:bodyPr wrap="none" anchor="ctr"/>
            <a:lstStyle/>
            <a:p>
              <a:endParaRPr lang="en-US" dirty="0"/>
            </a:p>
          </p:txBody>
        </p:sp>
        <p:sp>
          <p:nvSpPr>
            <p:cNvPr id="916493" name="Rectangle 13"/>
            <p:cNvSpPr>
              <a:spLocks noChangeArrowheads="1"/>
            </p:cNvSpPr>
            <p:nvPr/>
          </p:nvSpPr>
          <p:spPr bwMode="auto">
            <a:xfrm>
              <a:off x="4081463" y="2062163"/>
              <a:ext cx="2981325" cy="377825"/>
            </a:xfrm>
            <a:prstGeom prst="rect">
              <a:avLst/>
            </a:prstGeom>
            <a:solidFill>
              <a:schemeClr val="tx2">
                <a:alpha val="35001"/>
              </a:schemeClr>
            </a:solidFill>
            <a:ln w="9525" algn="ctr">
              <a:solidFill>
                <a:schemeClr val="tx1"/>
              </a:solidFill>
              <a:miter lim="800000"/>
              <a:headEnd/>
              <a:tailEnd/>
            </a:ln>
            <a:effectLst/>
          </p:spPr>
          <p:txBody>
            <a:bodyPr wrap="none" anchor="ctr"/>
            <a:lstStyle/>
            <a:p>
              <a:r>
                <a:rPr lang="en-US" i="1" dirty="0" smtClean="0">
                  <a:cs typeface="Arial" pitchFamily="34" charset="0"/>
                </a:rPr>
                <a:t>Alpha</a:t>
              </a:r>
              <a:endParaRPr lang="en-US" i="1" dirty="0">
                <a:cs typeface="Arial" pitchFamily="34" charset="0"/>
              </a:endParaRPr>
            </a:p>
          </p:txBody>
        </p:sp>
      </p:grpSp>
      <p:grpSp>
        <p:nvGrpSpPr>
          <p:cNvPr id="20" name="Group 19"/>
          <p:cNvGrpSpPr/>
          <p:nvPr/>
        </p:nvGrpSpPr>
        <p:grpSpPr>
          <a:xfrm>
            <a:off x="1257301" y="2057400"/>
            <a:ext cx="5795962" cy="928688"/>
            <a:chOff x="1257301" y="2057400"/>
            <a:chExt cx="5795962" cy="928688"/>
          </a:xfrm>
        </p:grpSpPr>
        <p:sp>
          <p:nvSpPr>
            <p:cNvPr id="916495" name="Rectangle 15"/>
            <p:cNvSpPr>
              <a:spLocks noChangeArrowheads="1"/>
            </p:cNvSpPr>
            <p:nvPr/>
          </p:nvSpPr>
          <p:spPr bwMode="auto">
            <a:xfrm>
              <a:off x="1257301" y="2057400"/>
              <a:ext cx="723900" cy="377825"/>
            </a:xfrm>
            <a:prstGeom prst="rect">
              <a:avLst/>
            </a:prstGeom>
            <a:solidFill>
              <a:srgbClr val="FF0000">
                <a:alpha val="42000"/>
              </a:srgbClr>
            </a:solidFill>
            <a:ln w="9525" algn="ctr">
              <a:solidFill>
                <a:schemeClr val="tx1"/>
              </a:solidFill>
              <a:miter lim="800000"/>
              <a:headEnd/>
              <a:tailEnd/>
            </a:ln>
            <a:effectLst/>
          </p:spPr>
          <p:txBody>
            <a:bodyPr wrap="none" anchor="ctr"/>
            <a:lstStyle/>
            <a:p>
              <a:endParaRPr lang="en-US"/>
            </a:p>
          </p:txBody>
        </p:sp>
        <p:sp>
          <p:nvSpPr>
            <p:cNvPr id="916496" name="Rectangle 16"/>
            <p:cNvSpPr>
              <a:spLocks noChangeArrowheads="1"/>
            </p:cNvSpPr>
            <p:nvPr/>
          </p:nvSpPr>
          <p:spPr bwMode="auto">
            <a:xfrm>
              <a:off x="4081463" y="2611438"/>
              <a:ext cx="2971800" cy="374650"/>
            </a:xfrm>
            <a:prstGeom prst="rect">
              <a:avLst/>
            </a:prstGeom>
            <a:solidFill>
              <a:srgbClr val="FF0000">
                <a:alpha val="42000"/>
              </a:srgbClr>
            </a:solidFill>
            <a:ln w="9525" algn="ctr">
              <a:solidFill>
                <a:schemeClr val="tx1"/>
              </a:solidFill>
              <a:miter lim="800000"/>
              <a:headEnd/>
              <a:tailEnd/>
            </a:ln>
            <a:effectLst/>
          </p:spPr>
          <p:txBody>
            <a:bodyPr wrap="none" anchor="ctr"/>
            <a:lstStyle/>
            <a:p>
              <a:r>
                <a:rPr lang="en-US" i="1">
                  <a:cs typeface="Arial" pitchFamily="34" charset="0"/>
                </a:rPr>
                <a:t>Factor Model</a:t>
              </a:r>
            </a:p>
          </p:txBody>
        </p:sp>
      </p:grpSp>
      <p:sp>
        <p:nvSpPr>
          <p:cNvPr id="2" name="Footer Placeholder 1"/>
          <p:cNvSpPr>
            <a:spLocks noGrp="1"/>
          </p:cNvSpPr>
          <p:nvPr>
            <p:ph type="ftr" sz="quarter" idx="10"/>
          </p:nvPr>
        </p:nvSpPr>
        <p:spPr/>
        <p:txBody>
          <a:bodyPr/>
          <a:lstStyle/>
          <a:p>
            <a:pPr>
              <a:defRPr/>
            </a:pPr>
            <a:r>
              <a:rPr lang="en-US" smtClean="0"/>
              <a:t>Copyright © 2011 Axioma</a:t>
            </a: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648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1648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1648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16485">
                                            <p:txEl>
                                              <p:pRg st="4" end="4"/>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916485">
                                            <p:txEl>
                                              <p:pRg st="5" end="5"/>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916485">
                                            <p:txEl>
                                              <p:pRg st="6" end="6"/>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916485">
                                            <p:txEl>
                                              <p:pRg st="7" end="7"/>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91648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6485"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p:txBody>
          <a:bodyPr/>
          <a:lstStyle/>
          <a:p>
            <a:r>
              <a:rPr lang="en-US" dirty="0" smtClean="0"/>
              <a:t>A Decomposition of Alpha</a:t>
            </a:r>
          </a:p>
        </p:txBody>
      </p:sp>
      <p:pic>
        <p:nvPicPr>
          <p:cNvPr id="52226" name="Picture 2"/>
          <p:cNvPicPr>
            <a:picLocks noChangeAspect="1" noChangeArrowheads="1"/>
          </p:cNvPicPr>
          <p:nvPr/>
        </p:nvPicPr>
        <p:blipFill>
          <a:blip r:embed="rId3"/>
          <a:srcRect/>
          <a:stretch>
            <a:fillRect/>
          </a:stretch>
        </p:blipFill>
        <p:spPr bwMode="auto">
          <a:xfrm>
            <a:off x="778062" y="1453684"/>
            <a:ext cx="2451100" cy="561975"/>
          </a:xfrm>
          <a:prstGeom prst="rect">
            <a:avLst/>
          </a:prstGeom>
          <a:noFill/>
          <a:ln w="9525">
            <a:noFill/>
            <a:miter lim="800000"/>
            <a:headEnd/>
            <a:tailEnd/>
          </a:ln>
          <a:effectLst/>
        </p:spPr>
      </p:pic>
      <p:sp>
        <p:nvSpPr>
          <p:cNvPr id="7" name="Rounded Rectangle 6"/>
          <p:cNvSpPr/>
          <p:nvPr/>
        </p:nvSpPr>
        <p:spPr>
          <a:xfrm>
            <a:off x="3464860" y="2407024"/>
            <a:ext cx="2933700" cy="9906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0" dirty="0" smtClean="0"/>
              <a:t>Q = X</a:t>
            </a:r>
            <a:r>
              <a:rPr lang="en-US" b="0" dirty="0" smtClean="0">
                <a:latin typeface="Symbol"/>
                <a:sym typeface="Symbol"/>
              </a:rPr>
              <a:t>S</a:t>
            </a:r>
            <a:r>
              <a:rPr lang="en-US" b="0" dirty="0" smtClean="0">
                <a:latin typeface="Verdana"/>
              </a:rPr>
              <a:t>X</a:t>
            </a:r>
            <a:r>
              <a:rPr lang="en-US" b="0" baseline="30000" dirty="0" smtClean="0">
                <a:latin typeface="Verdana"/>
              </a:rPr>
              <a:t>T</a:t>
            </a:r>
            <a:r>
              <a:rPr lang="en-US" b="0" dirty="0" smtClean="0"/>
              <a:t> + </a:t>
            </a:r>
            <a:r>
              <a:rPr lang="en-US" b="0" dirty="0" smtClean="0">
                <a:latin typeface="Symbol" pitchFamily="18" charset="2"/>
              </a:rPr>
              <a:t>D</a:t>
            </a:r>
          </a:p>
        </p:txBody>
      </p:sp>
      <p:cxnSp>
        <p:nvCxnSpPr>
          <p:cNvPr id="10" name="Shape 9"/>
          <p:cNvCxnSpPr>
            <a:endCxn id="7" idx="1"/>
          </p:cNvCxnSpPr>
          <p:nvPr/>
        </p:nvCxnSpPr>
        <p:spPr>
          <a:xfrm rot="16200000" flipH="1">
            <a:off x="2674847" y="2112311"/>
            <a:ext cx="1006286" cy="573739"/>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hape 11"/>
          <p:cNvCxnSpPr/>
          <p:nvPr/>
        </p:nvCxnSpPr>
        <p:spPr>
          <a:xfrm rot="16200000" flipH="1">
            <a:off x="1323811" y="2239659"/>
            <a:ext cx="2513807" cy="177277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Rounded Rectangle 13"/>
          <p:cNvSpPr/>
          <p:nvPr/>
        </p:nvSpPr>
        <p:spPr>
          <a:xfrm>
            <a:off x="4748091" y="5042648"/>
            <a:ext cx="3711389" cy="1317812"/>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smtClean="0">
                <a:solidFill>
                  <a:schemeClr val="bg2"/>
                </a:solidFill>
              </a:rPr>
              <a:t>The residual obtained by regressing the alphas against the factors in the risk model is referred to as the </a:t>
            </a:r>
            <a:r>
              <a:rPr lang="en-US" sz="1500" b="1" dirty="0" smtClean="0">
                <a:solidFill>
                  <a:srgbClr val="FF0000"/>
                </a:solidFill>
              </a:rPr>
              <a:t>orthogonal component</a:t>
            </a:r>
            <a:r>
              <a:rPr lang="en-US" sz="1500" b="1" dirty="0" smtClean="0">
                <a:solidFill>
                  <a:schemeClr val="bg2"/>
                </a:solidFill>
              </a:rPr>
              <a:t> of alpha.</a:t>
            </a:r>
            <a:endParaRPr lang="en-US" sz="1500" b="1" dirty="0">
              <a:solidFill>
                <a:schemeClr val="bg2"/>
              </a:solidFill>
            </a:endParaRPr>
          </a:p>
        </p:txBody>
      </p:sp>
      <p:sp>
        <p:nvSpPr>
          <p:cNvPr id="15" name="Rounded Rectangle 14"/>
          <p:cNvSpPr/>
          <p:nvPr/>
        </p:nvSpPr>
        <p:spPr>
          <a:xfrm>
            <a:off x="4222378" y="4168588"/>
            <a:ext cx="443752" cy="497541"/>
          </a:xfrm>
          <a:prstGeom prst="round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2228" name="Picture 4"/>
          <p:cNvPicPr>
            <a:picLocks noChangeAspect="1" noChangeArrowheads="1"/>
          </p:cNvPicPr>
          <p:nvPr/>
        </p:nvPicPr>
        <p:blipFill>
          <a:blip r:embed="rId4"/>
          <a:srcRect/>
          <a:stretch>
            <a:fillRect/>
          </a:stretch>
        </p:blipFill>
        <p:spPr bwMode="auto">
          <a:xfrm>
            <a:off x="3672822" y="4144029"/>
            <a:ext cx="1717675" cy="479425"/>
          </a:xfrm>
          <a:prstGeom prst="rect">
            <a:avLst/>
          </a:prstGeom>
          <a:noFill/>
          <a:ln w="9525">
            <a:noFill/>
            <a:miter lim="800000"/>
            <a:headEnd/>
            <a:tailEnd/>
          </a:ln>
          <a:effectLst/>
        </p:spPr>
      </p:pic>
      <p:cxnSp>
        <p:nvCxnSpPr>
          <p:cNvPr id="17" name="Straight Arrow Connector 16"/>
          <p:cNvCxnSpPr>
            <a:stCxn id="14" idx="0"/>
            <a:endCxn id="15" idx="2"/>
          </p:cNvCxnSpPr>
          <p:nvPr/>
        </p:nvCxnSpPr>
        <p:spPr>
          <a:xfrm flipH="1" flipV="1">
            <a:off x="4444254" y="4666129"/>
            <a:ext cx="2159532" cy="3765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Rounded Rectangle 17"/>
          <p:cNvSpPr/>
          <p:nvPr/>
        </p:nvSpPr>
        <p:spPr>
          <a:xfrm>
            <a:off x="4894729" y="4186517"/>
            <a:ext cx="502024" cy="497541"/>
          </a:xfrm>
          <a:prstGeom prst="round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a:off x="5390497" y="1284195"/>
            <a:ext cx="3263154" cy="1223683"/>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smtClean="0">
                <a:solidFill>
                  <a:schemeClr val="bg2"/>
                </a:solidFill>
              </a:rPr>
              <a:t>The portion of alpha explained by the risk factors is referred to as the </a:t>
            </a:r>
            <a:r>
              <a:rPr lang="en-US" sz="1500" b="1" dirty="0" smtClean="0">
                <a:solidFill>
                  <a:srgbClr val="FF0000"/>
                </a:solidFill>
              </a:rPr>
              <a:t>spanned component</a:t>
            </a:r>
            <a:r>
              <a:rPr lang="en-US" sz="1500" b="1" dirty="0" smtClean="0">
                <a:solidFill>
                  <a:schemeClr val="bg2"/>
                </a:solidFill>
              </a:rPr>
              <a:t>.</a:t>
            </a:r>
            <a:endParaRPr lang="en-US" sz="1500" b="1" dirty="0">
              <a:solidFill>
                <a:schemeClr val="bg2"/>
              </a:solidFill>
            </a:endParaRPr>
          </a:p>
        </p:txBody>
      </p:sp>
      <p:cxnSp>
        <p:nvCxnSpPr>
          <p:cNvPr id="21" name="Straight Arrow Connector 20"/>
          <p:cNvCxnSpPr>
            <a:stCxn id="19" idx="2"/>
            <a:endCxn id="18" idx="3"/>
          </p:cNvCxnSpPr>
          <p:nvPr/>
        </p:nvCxnSpPr>
        <p:spPr>
          <a:xfrm flipH="1">
            <a:off x="5396753" y="2507878"/>
            <a:ext cx="1625321" cy="192741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294714" y="5053534"/>
            <a:ext cx="3927664" cy="131781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solidFill>
                  <a:schemeClr val="bg2"/>
                </a:solidFill>
                <a:latin typeface="+mn-lt"/>
              </a:rPr>
              <a:t>If alpha and risk factors are aligned, then </a:t>
            </a:r>
            <a:r>
              <a:rPr lang="en-US" sz="2400" b="1" dirty="0" smtClean="0">
                <a:solidFill>
                  <a:schemeClr val="bg2"/>
                </a:solidFill>
                <a:latin typeface="+mn-lt"/>
                <a:sym typeface="Symbol"/>
              </a:rPr>
              <a:t></a:t>
            </a:r>
            <a:r>
              <a:rPr lang="en-US" sz="2000" b="1" baseline="-25000" dirty="0" smtClean="0">
                <a:solidFill>
                  <a:schemeClr val="bg2"/>
                </a:solidFill>
                <a:latin typeface="+mn-lt"/>
                <a:sym typeface="Symbol"/>
              </a:rPr>
              <a:t></a:t>
            </a:r>
            <a:r>
              <a:rPr lang="en-US" sz="1500" b="1" dirty="0" smtClean="0">
                <a:solidFill>
                  <a:schemeClr val="bg2"/>
                </a:solidFill>
                <a:latin typeface="+mn-lt"/>
              </a:rPr>
              <a:t> </a:t>
            </a:r>
            <a:r>
              <a:rPr lang="en-US" sz="1500" b="1" dirty="0">
                <a:solidFill>
                  <a:schemeClr val="bg2"/>
                </a:solidFill>
                <a:latin typeface="+mn-lt"/>
              </a:rPr>
              <a:t>= 0, or, in other words, there is only misalignment </a:t>
            </a:r>
            <a:r>
              <a:rPr lang="en-US" sz="1500" b="1" dirty="0" err="1">
                <a:solidFill>
                  <a:schemeClr val="bg2"/>
                </a:solidFill>
                <a:latin typeface="+mn-lt"/>
              </a:rPr>
              <a:t>iff</a:t>
            </a:r>
            <a:r>
              <a:rPr lang="en-US" sz="1500" b="1" dirty="0">
                <a:solidFill>
                  <a:schemeClr val="bg2"/>
                </a:solidFill>
                <a:latin typeface="+mn-lt"/>
              </a:rPr>
              <a:t> </a:t>
            </a:r>
            <a:r>
              <a:rPr lang="en-US" sz="2400" b="1" dirty="0">
                <a:solidFill>
                  <a:schemeClr val="bg2"/>
                </a:solidFill>
                <a:sym typeface="Symbol"/>
              </a:rPr>
              <a:t></a:t>
            </a:r>
            <a:r>
              <a:rPr lang="en-US" sz="2400" b="1" baseline="-25000" dirty="0">
                <a:solidFill>
                  <a:schemeClr val="bg2"/>
                </a:solidFill>
                <a:sym typeface="Symbol"/>
              </a:rPr>
              <a:t></a:t>
            </a:r>
            <a:r>
              <a:rPr lang="en-US" sz="1600" b="1" baseline="-25000" dirty="0">
                <a:solidFill>
                  <a:schemeClr val="bg2"/>
                </a:solidFill>
                <a:sym typeface="Symbol"/>
              </a:rPr>
              <a:t> </a:t>
            </a:r>
            <a:r>
              <a:rPr lang="en-US" sz="1500" b="1" dirty="0" smtClean="0">
                <a:solidFill>
                  <a:schemeClr val="bg2"/>
                </a:solidFill>
                <a:latin typeface="+mn-lt"/>
              </a:rPr>
              <a:t>≠ </a:t>
            </a:r>
            <a:r>
              <a:rPr lang="en-US" sz="1500" b="1" dirty="0">
                <a:solidFill>
                  <a:schemeClr val="bg2"/>
                </a:solidFill>
                <a:latin typeface="+mn-lt"/>
              </a:rPr>
              <a:t>0</a:t>
            </a:r>
          </a:p>
        </p:txBody>
      </p:sp>
      <p:sp>
        <p:nvSpPr>
          <p:cNvPr id="5" name="Footer Placeholder 4"/>
          <p:cNvSpPr>
            <a:spLocks noGrp="1"/>
          </p:cNvSpPr>
          <p:nvPr>
            <p:ph type="ftr" sz="quarter" idx="10"/>
          </p:nvPr>
        </p:nvSpPr>
        <p:spPr/>
        <p:txBody>
          <a:bodyPr/>
          <a:lstStyle/>
          <a:p>
            <a:r>
              <a:rPr lang="en-US" smtClean="0"/>
              <a:t>Copyright © 2011 Axioma</a:t>
            </a:r>
            <a:endParaRPr lang="en-US"/>
          </a:p>
        </p:txBody>
      </p:sp>
    </p:spTree>
    <p:extLst>
      <p:ext uri="{BB962C8B-B14F-4D97-AF65-F5344CB8AC3E}">
        <p14:creationId xmlns:p14="http://schemas.microsoft.com/office/powerpoint/2010/main" val="4208208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8" grpId="0" animBg="1"/>
      <p:bldP spid="19" grpId="0" animBg="1"/>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Title 1"/>
          <p:cNvSpPr>
            <a:spLocks noGrp="1"/>
          </p:cNvSpPr>
          <p:nvPr>
            <p:ph type="title"/>
          </p:nvPr>
        </p:nvSpPr>
        <p:spPr/>
        <p:txBody>
          <a:bodyPr/>
          <a:lstStyle/>
          <a:p>
            <a:r>
              <a:rPr lang="en-US" smtClean="0">
                <a:solidFill>
                  <a:srgbClr val="FFFFFF"/>
                </a:solidFill>
              </a:rPr>
              <a:t>A Decomposition of Alpha: Geometry</a:t>
            </a:r>
          </a:p>
        </p:txBody>
      </p:sp>
      <p:sp>
        <p:nvSpPr>
          <p:cNvPr id="6149" name="Footer Placeholder 3"/>
          <p:cNvSpPr>
            <a:spLocks noGrp="1"/>
          </p:cNvSpPr>
          <p:nvPr>
            <p:ph type="ftr" sz="quarter" idx="10"/>
          </p:nvPr>
        </p:nvSpPr>
        <p:spPr>
          <a:noFill/>
        </p:spPr>
        <p:txBody>
          <a:bodyPr/>
          <a:lstStyle/>
          <a:p>
            <a:r>
              <a:rPr lang="en-US" smtClean="0">
                <a:ea typeface="Angsana New"/>
                <a:cs typeface="Angsana New"/>
              </a:rPr>
              <a:t>Copyright © 2011 Axioma</a:t>
            </a:r>
          </a:p>
        </p:txBody>
      </p:sp>
      <p:cxnSp>
        <p:nvCxnSpPr>
          <p:cNvPr id="85" name="Straight Connector 84"/>
          <p:cNvCxnSpPr/>
          <p:nvPr/>
        </p:nvCxnSpPr>
        <p:spPr bwMode="auto">
          <a:xfrm rot="5400000">
            <a:off x="19050" y="3549650"/>
            <a:ext cx="2781300" cy="0"/>
          </a:xfrm>
          <a:prstGeom prst="line">
            <a:avLst/>
          </a:prstGeom>
          <a:ln w="6350">
            <a:prstDash val="sysDot"/>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bwMode="auto">
          <a:xfrm>
            <a:off x="1143000" y="4635500"/>
            <a:ext cx="4076700" cy="0"/>
          </a:xfrm>
          <a:prstGeom prst="line">
            <a:avLst/>
          </a:prstGeom>
          <a:ln w="6350">
            <a:prstDash val="sysDot"/>
          </a:ln>
        </p:spPr>
        <p:style>
          <a:lnRef idx="1">
            <a:schemeClr val="accent1"/>
          </a:lnRef>
          <a:fillRef idx="0">
            <a:schemeClr val="accent1"/>
          </a:fillRef>
          <a:effectRef idx="0">
            <a:schemeClr val="accent1"/>
          </a:effectRef>
          <a:fontRef idx="minor">
            <a:schemeClr val="tx1"/>
          </a:fontRef>
        </p:style>
      </p:cxnSp>
      <p:grpSp>
        <p:nvGrpSpPr>
          <p:cNvPr id="2" name="Group 38"/>
          <p:cNvGrpSpPr>
            <a:grpSpLocks/>
          </p:cNvGrpSpPr>
          <p:nvPr/>
        </p:nvGrpSpPr>
        <p:grpSpPr bwMode="auto">
          <a:xfrm>
            <a:off x="1409700" y="2578100"/>
            <a:ext cx="4648200" cy="2071688"/>
            <a:chOff x="1409700" y="2578100"/>
            <a:chExt cx="4648200" cy="2071688"/>
          </a:xfrm>
        </p:grpSpPr>
        <p:sp>
          <p:nvSpPr>
            <p:cNvPr id="6170" name="TextBox 46"/>
            <p:cNvSpPr txBox="1">
              <a:spLocks noChangeArrowheads="1"/>
            </p:cNvSpPr>
            <p:nvPr/>
          </p:nvSpPr>
          <p:spPr bwMode="auto">
            <a:xfrm>
              <a:off x="5257800" y="2578100"/>
              <a:ext cx="800100" cy="338138"/>
            </a:xfrm>
            <a:prstGeom prst="rect">
              <a:avLst/>
            </a:prstGeom>
            <a:noFill/>
            <a:ln w="9525">
              <a:noFill/>
              <a:miter lim="800000"/>
              <a:headEnd/>
              <a:tailEnd/>
            </a:ln>
          </p:spPr>
          <p:txBody>
            <a:bodyPr>
              <a:spAutoFit/>
            </a:bodyPr>
            <a:lstStyle/>
            <a:p>
              <a:r>
                <a:rPr lang="en-US" sz="1600" b="0"/>
                <a:t>Alpha</a:t>
              </a:r>
            </a:p>
          </p:txBody>
        </p:sp>
        <p:cxnSp>
          <p:nvCxnSpPr>
            <p:cNvPr id="49" name="Straight Arrow Connector 48"/>
            <p:cNvCxnSpPr>
              <a:stCxn id="6170" idx="2"/>
            </p:cNvCxnSpPr>
            <p:nvPr/>
          </p:nvCxnSpPr>
          <p:spPr bwMode="auto">
            <a:xfrm rot="5400000">
              <a:off x="5222081" y="2951957"/>
              <a:ext cx="471487" cy="400050"/>
            </a:xfrm>
            <a:prstGeom prst="straightConnector1">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bwMode="auto">
            <a:xfrm flipV="1">
              <a:off x="1409700" y="3454400"/>
              <a:ext cx="3771900" cy="1195388"/>
            </a:xfrm>
            <a:prstGeom prst="straightConnector1">
              <a:avLst/>
            </a:prstGeom>
            <a:ln w="31750">
              <a:solidFill>
                <a:srgbClr val="B6DCDF"/>
              </a:solidFill>
              <a:tailEnd type="arrow"/>
            </a:ln>
          </p:spPr>
          <p:style>
            <a:lnRef idx="1">
              <a:schemeClr val="accent1"/>
            </a:lnRef>
            <a:fillRef idx="0">
              <a:schemeClr val="accent1"/>
            </a:fillRef>
            <a:effectRef idx="0">
              <a:schemeClr val="accent1"/>
            </a:effectRef>
            <a:fontRef idx="minor">
              <a:schemeClr val="tx1"/>
            </a:fontRef>
          </p:style>
        </p:cxnSp>
      </p:grpSp>
      <p:grpSp>
        <p:nvGrpSpPr>
          <p:cNvPr id="3" name="Group 40"/>
          <p:cNvGrpSpPr>
            <a:grpSpLocks/>
          </p:cNvGrpSpPr>
          <p:nvPr/>
        </p:nvGrpSpPr>
        <p:grpSpPr bwMode="auto">
          <a:xfrm>
            <a:off x="1371600" y="1066800"/>
            <a:ext cx="3962400" cy="3576638"/>
            <a:chOff x="1409700" y="2049463"/>
            <a:chExt cx="2857500" cy="2586037"/>
          </a:xfrm>
        </p:grpSpPr>
        <p:cxnSp>
          <p:nvCxnSpPr>
            <p:cNvPr id="40" name="Straight Arrow Connector 39"/>
            <p:cNvCxnSpPr/>
            <p:nvPr/>
          </p:nvCxnSpPr>
          <p:spPr bwMode="auto">
            <a:xfrm flipV="1">
              <a:off x="1409700" y="2388070"/>
              <a:ext cx="2857500" cy="2247430"/>
            </a:xfrm>
            <a:prstGeom prst="straightConnector1">
              <a:avLst/>
            </a:prstGeom>
            <a:ln w="31750">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6168" name="TextBox 37"/>
            <p:cNvSpPr txBox="1">
              <a:spLocks noChangeArrowheads="1"/>
            </p:cNvSpPr>
            <p:nvPr/>
          </p:nvSpPr>
          <p:spPr bwMode="auto">
            <a:xfrm>
              <a:off x="2057400" y="2049463"/>
              <a:ext cx="1828800" cy="244787"/>
            </a:xfrm>
            <a:prstGeom prst="rect">
              <a:avLst/>
            </a:prstGeom>
            <a:noFill/>
            <a:ln w="9525">
              <a:noFill/>
              <a:miter lim="800000"/>
              <a:headEnd/>
              <a:tailEnd/>
            </a:ln>
          </p:spPr>
          <p:txBody>
            <a:bodyPr>
              <a:spAutoFit/>
            </a:bodyPr>
            <a:lstStyle/>
            <a:p>
              <a:r>
                <a:rPr lang="en-US" sz="1600" b="0"/>
                <a:t>Risk Model Factors (X)</a:t>
              </a:r>
            </a:p>
          </p:txBody>
        </p:sp>
        <p:cxnSp>
          <p:nvCxnSpPr>
            <p:cNvPr id="42" name="Straight Arrow Connector 41"/>
            <p:cNvCxnSpPr>
              <a:stCxn id="6168" idx="2"/>
            </p:cNvCxnSpPr>
            <p:nvPr/>
          </p:nvCxnSpPr>
          <p:spPr bwMode="auto">
            <a:xfrm rot="16200000" flipH="1">
              <a:off x="3112585" y="2152614"/>
              <a:ext cx="479788" cy="762458"/>
            </a:xfrm>
            <a:prstGeom prst="straightConnector1">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grpSp>
      <p:cxnSp>
        <p:nvCxnSpPr>
          <p:cNvPr id="44" name="Straight Connector 43"/>
          <p:cNvCxnSpPr/>
          <p:nvPr/>
        </p:nvCxnSpPr>
        <p:spPr>
          <a:xfrm rot="16200000" flipV="1">
            <a:off x="4152900" y="2438400"/>
            <a:ext cx="1066800" cy="914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0800000" flipV="1">
            <a:off x="2324100" y="3467100"/>
            <a:ext cx="2819400" cy="2209800"/>
          </a:xfrm>
          <a:prstGeom prst="line">
            <a:avLst/>
          </a:prstGeom>
        </p:spPr>
        <p:style>
          <a:lnRef idx="1">
            <a:schemeClr val="accent1"/>
          </a:lnRef>
          <a:fillRef idx="0">
            <a:schemeClr val="accent1"/>
          </a:fillRef>
          <a:effectRef idx="0">
            <a:schemeClr val="accent1"/>
          </a:effectRef>
          <a:fontRef idx="minor">
            <a:schemeClr val="tx1"/>
          </a:fontRef>
        </p:style>
      </p:cxnSp>
      <p:grpSp>
        <p:nvGrpSpPr>
          <p:cNvPr id="4" name="Group 26"/>
          <p:cNvGrpSpPr>
            <a:grpSpLocks/>
          </p:cNvGrpSpPr>
          <p:nvPr/>
        </p:nvGrpSpPr>
        <p:grpSpPr bwMode="auto">
          <a:xfrm>
            <a:off x="114300" y="4635500"/>
            <a:ext cx="2247900" cy="1479550"/>
            <a:chOff x="114300" y="4635500"/>
            <a:chExt cx="2247900" cy="1479550"/>
          </a:xfrm>
        </p:grpSpPr>
        <p:grpSp>
          <p:nvGrpSpPr>
            <p:cNvPr id="6163" name="Group 39"/>
            <p:cNvGrpSpPr>
              <a:grpSpLocks/>
            </p:cNvGrpSpPr>
            <p:nvPr/>
          </p:nvGrpSpPr>
          <p:grpSpPr bwMode="auto">
            <a:xfrm>
              <a:off x="114300" y="4635500"/>
              <a:ext cx="2247900" cy="1479550"/>
              <a:chOff x="114300" y="4635500"/>
              <a:chExt cx="2247900" cy="1478365"/>
            </a:xfrm>
          </p:grpSpPr>
          <p:cxnSp>
            <p:nvCxnSpPr>
              <p:cNvPr id="82" name="Straight Arrow Connector 81"/>
              <p:cNvCxnSpPr/>
              <p:nvPr/>
            </p:nvCxnSpPr>
            <p:spPr bwMode="auto">
              <a:xfrm rot="16200000" flipH="1">
                <a:off x="1352977" y="4692223"/>
                <a:ext cx="1065946" cy="952500"/>
              </a:xfrm>
              <a:prstGeom prst="straightConnector1">
                <a:avLst/>
              </a:prstGeom>
              <a:ln w="31750">
                <a:solidFill>
                  <a:schemeClr val="accent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5" name="Straight Arrow Connector 94"/>
              <p:cNvCxnSpPr>
                <a:stCxn id="6166" idx="3"/>
              </p:cNvCxnSpPr>
              <p:nvPr/>
            </p:nvCxnSpPr>
            <p:spPr bwMode="auto">
              <a:xfrm>
                <a:off x="1485900" y="5698273"/>
                <a:ext cx="723900" cy="475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166" name="TextBox 100"/>
              <p:cNvSpPr txBox="1">
                <a:spLocks noChangeArrowheads="1"/>
              </p:cNvSpPr>
              <p:nvPr/>
            </p:nvSpPr>
            <p:spPr bwMode="auto">
              <a:xfrm>
                <a:off x="114300" y="5283202"/>
                <a:ext cx="1371600" cy="830663"/>
              </a:xfrm>
              <a:prstGeom prst="rect">
                <a:avLst/>
              </a:prstGeom>
              <a:noFill/>
              <a:ln w="9525">
                <a:noFill/>
                <a:miter lim="800000"/>
                <a:headEnd/>
                <a:tailEnd/>
              </a:ln>
            </p:spPr>
            <p:txBody>
              <a:bodyPr>
                <a:spAutoFit/>
              </a:bodyPr>
              <a:lstStyle/>
              <a:p>
                <a:r>
                  <a:rPr lang="en-US" sz="1600" b="0"/>
                  <a:t>Orthogonal Alpha        (    )</a:t>
                </a:r>
              </a:p>
            </p:txBody>
          </p:sp>
        </p:grpSp>
        <p:graphicFrame>
          <p:nvGraphicFramePr>
            <p:cNvPr id="6147" name="Object 2"/>
            <p:cNvGraphicFramePr>
              <a:graphicFrameLocks noChangeAspect="1"/>
            </p:cNvGraphicFramePr>
            <p:nvPr/>
          </p:nvGraphicFramePr>
          <p:xfrm>
            <a:off x="266700" y="5753100"/>
            <a:ext cx="341313" cy="361950"/>
          </p:xfrm>
          <a:graphic>
            <a:graphicData uri="http://schemas.openxmlformats.org/presentationml/2006/ole">
              <mc:AlternateContent xmlns:mc="http://schemas.openxmlformats.org/markup-compatibility/2006">
                <mc:Choice xmlns:v="urn:schemas-microsoft-com:vml" Requires="v">
                  <p:oleObj spid="_x0000_s6198" name="Equation" r:id="rId4" imgW="203040" imgH="215640" progId="Equation.3">
                    <p:embed/>
                  </p:oleObj>
                </mc:Choice>
                <mc:Fallback>
                  <p:oleObj name="Equation" r:id="rId4" imgW="203040" imgH="21564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6700" y="5753100"/>
                          <a:ext cx="341313" cy="361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6" name="Group 25"/>
          <p:cNvGrpSpPr>
            <a:grpSpLocks/>
          </p:cNvGrpSpPr>
          <p:nvPr/>
        </p:nvGrpSpPr>
        <p:grpSpPr bwMode="auto">
          <a:xfrm>
            <a:off x="1409700" y="2049463"/>
            <a:ext cx="2857500" cy="2586037"/>
            <a:chOff x="1409700" y="2049463"/>
            <a:chExt cx="2857500" cy="2586037"/>
          </a:xfrm>
        </p:grpSpPr>
        <p:grpSp>
          <p:nvGrpSpPr>
            <p:cNvPr id="6159" name="Group 40"/>
            <p:cNvGrpSpPr>
              <a:grpSpLocks/>
            </p:cNvGrpSpPr>
            <p:nvPr/>
          </p:nvGrpSpPr>
          <p:grpSpPr bwMode="auto">
            <a:xfrm>
              <a:off x="1409700" y="2049463"/>
              <a:ext cx="2857500" cy="2586037"/>
              <a:chOff x="1409700" y="2049463"/>
              <a:chExt cx="2857500" cy="2586037"/>
            </a:xfrm>
          </p:grpSpPr>
          <p:cxnSp>
            <p:nvCxnSpPr>
              <p:cNvPr id="13" name="Straight Arrow Connector 12"/>
              <p:cNvCxnSpPr/>
              <p:nvPr/>
            </p:nvCxnSpPr>
            <p:spPr bwMode="auto">
              <a:xfrm flipV="1">
                <a:off x="1409700" y="2387600"/>
                <a:ext cx="2857500" cy="2247900"/>
              </a:xfrm>
              <a:prstGeom prst="straightConnector1">
                <a:avLst/>
              </a:prstGeom>
              <a:ln w="31750">
                <a:solidFill>
                  <a:srgbClr val="00FF00"/>
                </a:solidFill>
                <a:tailEnd type="arrow"/>
              </a:ln>
            </p:spPr>
            <p:style>
              <a:lnRef idx="1">
                <a:schemeClr val="accent1"/>
              </a:lnRef>
              <a:fillRef idx="0">
                <a:schemeClr val="accent1"/>
              </a:fillRef>
              <a:effectRef idx="0">
                <a:schemeClr val="accent1"/>
              </a:effectRef>
              <a:fontRef idx="minor">
                <a:schemeClr val="tx1"/>
              </a:fontRef>
            </p:style>
          </p:cxnSp>
          <p:sp>
            <p:nvSpPr>
              <p:cNvPr id="6161" name="TextBox 37"/>
              <p:cNvSpPr txBox="1">
                <a:spLocks noChangeArrowheads="1"/>
              </p:cNvSpPr>
              <p:nvPr/>
            </p:nvSpPr>
            <p:spPr bwMode="auto">
              <a:xfrm>
                <a:off x="1828800" y="2049463"/>
                <a:ext cx="2057400" cy="584775"/>
              </a:xfrm>
              <a:prstGeom prst="rect">
                <a:avLst/>
              </a:prstGeom>
              <a:noFill/>
              <a:ln w="9525">
                <a:noFill/>
                <a:miter lim="800000"/>
                <a:headEnd/>
                <a:tailEnd/>
              </a:ln>
            </p:spPr>
            <p:txBody>
              <a:bodyPr>
                <a:spAutoFit/>
              </a:bodyPr>
              <a:lstStyle/>
              <a:p>
                <a:r>
                  <a:rPr lang="en-US" sz="1600" b="0"/>
                  <a:t> Spanned Alpha    (    ) </a:t>
                </a:r>
              </a:p>
            </p:txBody>
          </p:sp>
          <p:cxnSp>
            <p:nvCxnSpPr>
              <p:cNvPr id="46" name="Straight Arrow Connector 45"/>
              <p:cNvCxnSpPr>
                <a:stCxn id="6161" idx="2"/>
              </p:cNvCxnSpPr>
              <p:nvPr/>
            </p:nvCxnSpPr>
            <p:spPr bwMode="auto">
              <a:xfrm rot="16200000" flipH="1">
                <a:off x="3225800" y="2265363"/>
                <a:ext cx="139700" cy="876300"/>
              </a:xfrm>
              <a:prstGeom prst="straightConnector1">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grpSp>
        <p:graphicFrame>
          <p:nvGraphicFramePr>
            <p:cNvPr id="6146" name="Object 3"/>
            <p:cNvGraphicFramePr>
              <a:graphicFrameLocks noChangeAspect="1"/>
            </p:cNvGraphicFramePr>
            <p:nvPr/>
          </p:nvGraphicFramePr>
          <p:xfrm>
            <a:off x="1981200" y="2286000"/>
            <a:ext cx="382588" cy="361950"/>
          </p:xfrm>
          <a:graphic>
            <a:graphicData uri="http://schemas.openxmlformats.org/presentationml/2006/ole">
              <mc:AlternateContent xmlns:mc="http://schemas.openxmlformats.org/markup-compatibility/2006">
                <mc:Choice xmlns:v="urn:schemas-microsoft-com:vml" Requires="v">
                  <p:oleObj spid="_x0000_s6199" name="Equation" r:id="rId6" imgW="228600" imgH="215640" progId="Equation.3">
                    <p:embed/>
                  </p:oleObj>
                </mc:Choice>
                <mc:Fallback>
                  <p:oleObj name="Equation" r:id="rId6" imgW="228600" imgH="21564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81200" y="2286000"/>
                          <a:ext cx="382588" cy="361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cxnSp>
        <p:nvCxnSpPr>
          <p:cNvPr id="29" name="Straight Connector 28"/>
          <p:cNvCxnSpPr/>
          <p:nvPr/>
        </p:nvCxnSpPr>
        <p:spPr>
          <a:xfrm rot="16200000" flipH="1">
            <a:off x="1295400" y="4724400"/>
            <a:ext cx="1714500" cy="14859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2"/>
          <p:cNvSpPr>
            <a:spLocks noGrp="1" noChangeArrowheads="1"/>
          </p:cNvSpPr>
          <p:nvPr>
            <p:ph type="title"/>
          </p:nvPr>
        </p:nvSpPr>
        <p:spPr>
          <a:xfrm>
            <a:off x="424260" y="241385"/>
            <a:ext cx="8525910" cy="922337"/>
          </a:xfrm>
        </p:spPr>
        <p:txBody>
          <a:bodyPr/>
          <a:lstStyle/>
          <a:p>
            <a:r>
              <a:rPr lang="en-US" dirty="0" smtClean="0"/>
              <a:t>Constraints: Alpha and Implied Alpha</a:t>
            </a:r>
          </a:p>
        </p:txBody>
      </p:sp>
      <p:sp>
        <p:nvSpPr>
          <p:cNvPr id="11272" name="Footer Placeholder 3"/>
          <p:cNvSpPr>
            <a:spLocks noGrp="1"/>
          </p:cNvSpPr>
          <p:nvPr>
            <p:ph type="ftr" sz="quarter" idx="10"/>
          </p:nvPr>
        </p:nvSpPr>
        <p:spPr>
          <a:noFill/>
        </p:spPr>
        <p:txBody>
          <a:bodyPr/>
          <a:lstStyle/>
          <a:p>
            <a:r>
              <a:rPr lang="en-US" smtClean="0">
                <a:ea typeface="Angsana New"/>
                <a:cs typeface="Angsana New"/>
              </a:rPr>
              <a:t>Copyright © 2011 Axioma</a:t>
            </a:r>
          </a:p>
        </p:txBody>
      </p:sp>
      <p:grpSp>
        <p:nvGrpSpPr>
          <p:cNvPr id="15" name="Group 13"/>
          <p:cNvGrpSpPr>
            <a:grpSpLocks/>
          </p:cNvGrpSpPr>
          <p:nvPr/>
        </p:nvGrpSpPr>
        <p:grpSpPr bwMode="auto">
          <a:xfrm>
            <a:off x="539475" y="3352190"/>
            <a:ext cx="8267700" cy="2933700"/>
            <a:chOff x="457200" y="1409700"/>
            <a:chExt cx="8267700" cy="2933700"/>
          </a:xfrm>
        </p:grpSpPr>
        <p:graphicFrame>
          <p:nvGraphicFramePr>
            <p:cNvPr id="17" name="Object 3"/>
            <p:cNvGraphicFramePr>
              <a:graphicFrameLocks noChangeAspect="1"/>
            </p:cNvGraphicFramePr>
            <p:nvPr/>
          </p:nvGraphicFramePr>
          <p:xfrm>
            <a:off x="5913438" y="2564462"/>
            <a:ext cx="2547937" cy="636588"/>
          </p:xfrm>
          <a:graphic>
            <a:graphicData uri="http://schemas.openxmlformats.org/presentationml/2006/ole">
              <mc:AlternateContent xmlns:mc="http://schemas.openxmlformats.org/markup-compatibility/2006">
                <mc:Choice xmlns:v="urn:schemas-microsoft-com:vml" Requires="v">
                  <p:oleObj spid="_x0000_s436307" name="Equation" r:id="rId4" imgW="1320480" imgH="330120" progId="Equation.3">
                    <p:embed/>
                  </p:oleObj>
                </mc:Choice>
                <mc:Fallback>
                  <p:oleObj name="Equation" r:id="rId4" imgW="1320480" imgH="330120" progId="Equation.3">
                    <p:embed/>
                    <p:pic>
                      <p:nvPicPr>
                        <p:cNvPr id="0" name="Object 3"/>
                        <p:cNvPicPr>
                          <a:picLocks noChangeAspect="1" noChangeArrowheads="1"/>
                        </p:cNvPicPr>
                        <p:nvPr/>
                      </p:nvPicPr>
                      <p:blipFill>
                        <a:blip r:embed="rId5">
                          <a:lum bright="100000" contrast="100000"/>
                          <a:grayscl/>
                          <a:biLevel thresh="50000"/>
                          <a:extLst>
                            <a:ext uri="{28A0092B-C50C-407E-A947-70E740481C1C}">
                              <a14:useLocalDpi xmlns:a14="http://schemas.microsoft.com/office/drawing/2010/main" val="0"/>
                            </a:ext>
                          </a:extLst>
                        </a:blip>
                        <a:srcRect/>
                        <a:stretch>
                          <a:fillRect/>
                        </a:stretch>
                      </p:blipFill>
                      <p:spPr bwMode="auto">
                        <a:xfrm>
                          <a:off x="5913438" y="2564462"/>
                          <a:ext cx="2547937" cy="636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 name="Object 5"/>
            <p:cNvGraphicFramePr>
              <a:graphicFrameLocks noChangeAspect="1"/>
            </p:cNvGraphicFramePr>
            <p:nvPr/>
          </p:nvGraphicFramePr>
          <p:xfrm>
            <a:off x="654050" y="2524775"/>
            <a:ext cx="2449513" cy="1765300"/>
          </p:xfrm>
          <a:graphic>
            <a:graphicData uri="http://schemas.openxmlformats.org/presentationml/2006/ole">
              <mc:AlternateContent xmlns:mc="http://schemas.openxmlformats.org/markup-compatibility/2006">
                <mc:Choice xmlns:v="urn:schemas-microsoft-com:vml" Requires="v">
                  <p:oleObj spid="_x0000_s436308" name="Equation" r:id="rId6" imgW="1269720" imgH="914400" progId="Equation.3">
                    <p:embed/>
                  </p:oleObj>
                </mc:Choice>
                <mc:Fallback>
                  <p:oleObj name="Equation" r:id="rId6" imgW="1269720" imgH="914400" progId="Equation.3">
                    <p:embed/>
                    <p:pic>
                      <p:nvPicPr>
                        <p:cNvPr id="0" name="Object 5"/>
                        <p:cNvPicPr>
                          <a:picLocks noChangeAspect="1" noChangeArrowheads="1"/>
                        </p:cNvPicPr>
                        <p:nvPr/>
                      </p:nvPicPr>
                      <p:blipFill>
                        <a:blip r:embed="rId7">
                          <a:lum bright="100000" contrast="100000"/>
                          <a:grayscl/>
                          <a:biLevel thresh="50000"/>
                          <a:extLst>
                            <a:ext uri="{28A0092B-C50C-407E-A947-70E740481C1C}">
                              <a14:useLocalDpi xmlns:a14="http://schemas.microsoft.com/office/drawing/2010/main" val="0"/>
                            </a:ext>
                          </a:extLst>
                        </a:blip>
                        <a:srcRect/>
                        <a:stretch>
                          <a:fillRect/>
                        </a:stretch>
                      </p:blipFill>
                      <p:spPr bwMode="auto">
                        <a:xfrm>
                          <a:off x="654050" y="2524775"/>
                          <a:ext cx="2449513" cy="1765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 name="Rectangle 23"/>
            <p:cNvSpPr>
              <a:spLocks noChangeArrowheads="1"/>
            </p:cNvSpPr>
            <p:nvPr/>
          </p:nvSpPr>
          <p:spPr bwMode="auto">
            <a:xfrm>
              <a:off x="4152899" y="3370912"/>
              <a:ext cx="1371601" cy="582613"/>
            </a:xfrm>
            <a:prstGeom prst="rect">
              <a:avLst/>
            </a:prstGeom>
            <a:noFill/>
            <a:ln w="9525" algn="ctr">
              <a:solidFill>
                <a:schemeClr val="tx1"/>
              </a:solidFill>
              <a:round/>
              <a:headEnd/>
              <a:tailEnd type="triangle" w="med" len="med"/>
            </a:ln>
          </p:spPr>
          <p:txBody>
            <a:bodyPr anchor="ctr"/>
            <a:lstStyle/>
            <a:p>
              <a:pPr algn="ctr"/>
              <a:r>
                <a:rPr lang="en-US" sz="1600">
                  <a:latin typeface="Arial" pitchFamily="34" charset="0"/>
                  <a:cs typeface="Arial" pitchFamily="34" charset="0"/>
                </a:rPr>
                <a:t>Optimal Portfolio </a:t>
              </a:r>
              <a:r>
                <a:rPr lang="en-US" sz="1600">
                  <a:solidFill>
                    <a:srgbClr val="FF0000"/>
                  </a:solidFill>
                  <a:latin typeface="Arial" pitchFamily="34" charset="0"/>
                  <a:cs typeface="Arial" pitchFamily="34" charset="0"/>
                </a:rPr>
                <a:t>h*</a:t>
              </a:r>
            </a:p>
          </p:txBody>
        </p:sp>
        <p:sp>
          <p:nvSpPr>
            <p:cNvPr id="20" name="Bent-Up Arrow 25"/>
            <p:cNvSpPr>
              <a:spLocks/>
            </p:cNvSpPr>
            <p:nvPr/>
          </p:nvSpPr>
          <p:spPr bwMode="auto">
            <a:xfrm rot="16200000" flipH="1">
              <a:off x="6381751" y="2399363"/>
              <a:ext cx="685799" cy="2171699"/>
            </a:xfrm>
            <a:custGeom>
              <a:avLst/>
              <a:gdLst>
                <a:gd name="T0" fmla="*/ 1 w 1205344"/>
                <a:gd name="T1" fmla="*/ 0 h 1163781"/>
                <a:gd name="T2" fmla="*/ 1 w 1205344"/>
                <a:gd name="T3" fmla="*/ 2147483647 h 1163781"/>
                <a:gd name="T4" fmla="*/ 0 w 1205344"/>
                <a:gd name="T5" fmla="*/ 2147483647 h 1163781"/>
                <a:gd name="T6" fmla="*/ 1 w 1205344"/>
                <a:gd name="T7" fmla="*/ 2147483647 h 1163781"/>
                <a:gd name="T8" fmla="*/ 1 w 1205344"/>
                <a:gd name="T9" fmla="*/ 2147483647 h 1163781"/>
                <a:gd name="T10" fmla="*/ 1 w 1205344"/>
                <a:gd name="T11" fmla="*/ 2147483647 h 1163781"/>
                <a:gd name="T12" fmla="*/ 17694720 60000 65536"/>
                <a:gd name="T13" fmla="*/ 11796480 60000 65536"/>
                <a:gd name="T14" fmla="*/ 11796480 60000 65536"/>
                <a:gd name="T15" fmla="*/ 5898240 60000 65536"/>
                <a:gd name="T16" fmla="*/ 0 60000 65536"/>
                <a:gd name="T17" fmla="*/ 0 60000 65536"/>
                <a:gd name="T18" fmla="*/ 0 w 1205344"/>
                <a:gd name="T19" fmla="*/ 872836 h 1163781"/>
                <a:gd name="T20" fmla="*/ 1059871 w 1205344"/>
                <a:gd name="T21" fmla="*/ 1163781 h 1163781"/>
              </a:gdLst>
              <a:ahLst/>
              <a:cxnLst>
                <a:cxn ang="T12">
                  <a:pos x="T0" y="T1"/>
                </a:cxn>
                <a:cxn ang="T13">
                  <a:pos x="T2" y="T3"/>
                </a:cxn>
                <a:cxn ang="T14">
                  <a:pos x="T4" y="T5"/>
                </a:cxn>
                <a:cxn ang="T15">
                  <a:pos x="T6" y="T7"/>
                </a:cxn>
                <a:cxn ang="T16">
                  <a:pos x="T8" y="T9"/>
                </a:cxn>
                <a:cxn ang="T17">
                  <a:pos x="T10" y="T11"/>
                </a:cxn>
              </a:cxnLst>
              <a:rect l="T18" t="T19" r="T20" b="T21"/>
              <a:pathLst>
                <a:path w="1205344" h="1163781">
                  <a:moveTo>
                    <a:pt x="0" y="872836"/>
                  </a:moveTo>
                  <a:lnTo>
                    <a:pt x="768926" y="872836"/>
                  </a:lnTo>
                  <a:lnTo>
                    <a:pt x="768926" y="290945"/>
                  </a:lnTo>
                  <a:lnTo>
                    <a:pt x="623454" y="290945"/>
                  </a:lnTo>
                  <a:lnTo>
                    <a:pt x="914399" y="0"/>
                  </a:lnTo>
                  <a:lnTo>
                    <a:pt x="1205344" y="290945"/>
                  </a:lnTo>
                  <a:lnTo>
                    <a:pt x="1059871" y="290945"/>
                  </a:lnTo>
                  <a:lnTo>
                    <a:pt x="1059871" y="1163781"/>
                  </a:lnTo>
                  <a:lnTo>
                    <a:pt x="0" y="1163781"/>
                  </a:lnTo>
                  <a:close/>
                </a:path>
              </a:pathLst>
            </a:custGeom>
            <a:solidFill>
              <a:srgbClr val="FFFFFF"/>
            </a:solidFill>
            <a:ln w="9525" cap="flat" cmpd="sng" algn="ctr">
              <a:solidFill>
                <a:schemeClr val="tx1"/>
              </a:solidFill>
              <a:prstDash val="solid"/>
              <a:round/>
              <a:headEnd type="none" w="med" len="med"/>
              <a:tailEnd type="triangle" w="med" len="med"/>
            </a:ln>
          </p:spPr>
          <p:txBody>
            <a:bodyPr/>
            <a:lstStyle/>
            <a:p>
              <a:endParaRPr lang="en-US"/>
            </a:p>
          </p:txBody>
        </p:sp>
        <p:sp>
          <p:nvSpPr>
            <p:cNvPr id="21" name="Right Arrow 20"/>
            <p:cNvSpPr/>
            <p:nvPr/>
          </p:nvSpPr>
          <p:spPr>
            <a:xfrm>
              <a:off x="3200400" y="3409012"/>
              <a:ext cx="762000" cy="495300"/>
            </a:xfrm>
            <a:prstGeom prst="rightArrow">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 name="Rectangle 21"/>
            <p:cNvSpPr/>
            <p:nvPr/>
          </p:nvSpPr>
          <p:spPr>
            <a:xfrm>
              <a:off x="457200" y="1409700"/>
              <a:ext cx="8267700" cy="2933700"/>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3" name="TextBox 12"/>
            <p:cNvSpPr txBox="1">
              <a:spLocks noChangeArrowheads="1"/>
            </p:cNvSpPr>
            <p:nvPr/>
          </p:nvSpPr>
          <p:spPr bwMode="auto">
            <a:xfrm>
              <a:off x="2761500" y="1601725"/>
              <a:ext cx="4224550" cy="369332"/>
            </a:xfrm>
            <a:prstGeom prst="rect">
              <a:avLst/>
            </a:prstGeom>
            <a:noFill/>
            <a:ln w="9525">
              <a:noFill/>
              <a:miter lim="800000"/>
              <a:headEnd/>
              <a:tailEnd/>
            </a:ln>
          </p:spPr>
          <p:txBody>
            <a:bodyPr wrap="square">
              <a:spAutoFit/>
            </a:bodyPr>
            <a:lstStyle/>
            <a:p>
              <a:r>
                <a:rPr lang="en-US" sz="1800" dirty="0" smtClean="0"/>
                <a:t>Notation: Constrained Problem</a:t>
              </a:r>
              <a:endParaRPr lang="en-US" sz="1800" dirty="0"/>
            </a:p>
          </p:txBody>
        </p:sp>
      </p:grpSp>
      <p:grpSp>
        <p:nvGrpSpPr>
          <p:cNvPr id="24" name="Group 13"/>
          <p:cNvGrpSpPr>
            <a:grpSpLocks/>
          </p:cNvGrpSpPr>
          <p:nvPr/>
        </p:nvGrpSpPr>
        <p:grpSpPr bwMode="auto">
          <a:xfrm>
            <a:off x="539475" y="971081"/>
            <a:ext cx="8267700" cy="2381109"/>
            <a:chOff x="457200" y="1409700"/>
            <a:chExt cx="8267700" cy="2842021"/>
          </a:xfrm>
        </p:grpSpPr>
        <p:graphicFrame>
          <p:nvGraphicFramePr>
            <p:cNvPr id="25" name="Object 3"/>
            <p:cNvGraphicFramePr>
              <a:graphicFrameLocks noChangeAspect="1"/>
            </p:cNvGraphicFramePr>
            <p:nvPr/>
          </p:nvGraphicFramePr>
          <p:xfrm>
            <a:off x="3299170" y="2280641"/>
            <a:ext cx="2990517" cy="687586"/>
          </p:xfrm>
          <a:graphic>
            <a:graphicData uri="http://schemas.openxmlformats.org/presentationml/2006/ole">
              <mc:AlternateContent xmlns:mc="http://schemas.openxmlformats.org/markup-compatibility/2006">
                <mc:Choice xmlns:v="urn:schemas-microsoft-com:vml" Requires="v">
                  <p:oleObj spid="_x0000_s436309" name="Equation" r:id="rId8" imgW="1269720" imgH="291960" progId="Equation.3">
                    <p:embed/>
                  </p:oleObj>
                </mc:Choice>
                <mc:Fallback>
                  <p:oleObj name="Equation" r:id="rId8" imgW="1269720" imgH="291960" progId="Equation.3">
                    <p:embed/>
                    <p:pic>
                      <p:nvPicPr>
                        <p:cNvPr id="0" name="Picture 7"/>
                        <p:cNvPicPr>
                          <a:picLocks noChangeAspect="1" noChangeArrowheads="1"/>
                        </p:cNvPicPr>
                        <p:nvPr/>
                      </p:nvPicPr>
                      <p:blipFill>
                        <a:blip r:embed="rId9">
                          <a:lum bright="100000" contrast="100000"/>
                          <a:grayscl/>
                          <a:biLevel thresh="50000"/>
                          <a:extLst>
                            <a:ext uri="{28A0092B-C50C-407E-A947-70E740481C1C}">
                              <a14:useLocalDpi xmlns:a14="http://schemas.microsoft.com/office/drawing/2010/main" val="0"/>
                            </a:ext>
                          </a:extLst>
                        </a:blip>
                        <a:srcRect/>
                        <a:stretch>
                          <a:fillRect/>
                        </a:stretch>
                      </p:blipFill>
                      <p:spPr bwMode="auto">
                        <a:xfrm>
                          <a:off x="3299170" y="2280641"/>
                          <a:ext cx="2990517" cy="68758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7" name="Rectangle 23"/>
            <p:cNvSpPr>
              <a:spLocks noChangeArrowheads="1"/>
            </p:cNvSpPr>
            <p:nvPr/>
          </p:nvSpPr>
          <p:spPr bwMode="auto">
            <a:xfrm>
              <a:off x="4152899" y="3200400"/>
              <a:ext cx="1371601" cy="582613"/>
            </a:xfrm>
            <a:prstGeom prst="rect">
              <a:avLst/>
            </a:prstGeom>
            <a:noFill/>
            <a:ln w="9525" algn="ctr">
              <a:solidFill>
                <a:schemeClr val="tx1"/>
              </a:solidFill>
              <a:round/>
              <a:headEnd/>
              <a:tailEnd type="triangle" w="med" len="med"/>
            </a:ln>
          </p:spPr>
          <p:txBody>
            <a:bodyPr anchor="ctr"/>
            <a:lstStyle/>
            <a:p>
              <a:pPr algn="ctr"/>
              <a:r>
                <a:rPr lang="en-US" sz="1600" dirty="0">
                  <a:latin typeface="Arial" pitchFamily="34" charset="0"/>
                  <a:cs typeface="Arial" pitchFamily="34" charset="0"/>
                </a:rPr>
                <a:t>Optimal Portfolio </a:t>
              </a:r>
              <a:r>
                <a:rPr lang="en-US" sz="1600" dirty="0">
                  <a:solidFill>
                    <a:srgbClr val="FF0000"/>
                  </a:solidFill>
                  <a:latin typeface="Arial" pitchFamily="34" charset="0"/>
                  <a:cs typeface="Arial" pitchFamily="34" charset="0"/>
                </a:rPr>
                <a:t>h*</a:t>
              </a:r>
            </a:p>
          </p:txBody>
        </p:sp>
        <p:sp>
          <p:nvSpPr>
            <p:cNvPr id="30" name="Rectangle 29"/>
            <p:cNvSpPr/>
            <p:nvPr/>
          </p:nvSpPr>
          <p:spPr>
            <a:xfrm>
              <a:off x="457200" y="1409700"/>
              <a:ext cx="8267700" cy="2842021"/>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1" name="TextBox 12"/>
            <p:cNvSpPr txBox="1">
              <a:spLocks noChangeArrowheads="1"/>
            </p:cNvSpPr>
            <p:nvPr/>
          </p:nvSpPr>
          <p:spPr bwMode="auto">
            <a:xfrm>
              <a:off x="2607880" y="1638300"/>
              <a:ext cx="4518091" cy="440824"/>
            </a:xfrm>
            <a:prstGeom prst="rect">
              <a:avLst/>
            </a:prstGeom>
            <a:noFill/>
            <a:ln w="9525">
              <a:noFill/>
              <a:miter lim="800000"/>
              <a:headEnd/>
              <a:tailEnd/>
            </a:ln>
          </p:spPr>
          <p:txBody>
            <a:bodyPr wrap="square">
              <a:spAutoFit/>
            </a:bodyPr>
            <a:lstStyle/>
            <a:p>
              <a:pPr algn="ctr"/>
              <a:r>
                <a:rPr lang="en-US" sz="1800" dirty="0" smtClean="0"/>
                <a:t>Notation: Unconstrained Problem</a:t>
              </a:r>
              <a:endParaRPr lang="en-US" sz="1800" dirty="0"/>
            </a:p>
          </p:txBody>
        </p:sp>
      </p:grpSp>
      <p:sp>
        <p:nvSpPr>
          <p:cNvPr id="33" name="Rectangle 28"/>
          <p:cNvSpPr>
            <a:spLocks noChangeArrowheads="1"/>
          </p:cNvSpPr>
          <p:nvPr/>
        </p:nvSpPr>
        <p:spPr bwMode="auto">
          <a:xfrm>
            <a:off x="1422790" y="2507280"/>
            <a:ext cx="1190555" cy="499265"/>
          </a:xfrm>
          <a:prstGeom prst="rect">
            <a:avLst/>
          </a:prstGeom>
          <a:solidFill>
            <a:schemeClr val="tx2">
              <a:alpha val="38039"/>
            </a:schemeClr>
          </a:solidFill>
          <a:ln w="9525" algn="ctr">
            <a:solidFill>
              <a:schemeClr val="tx1"/>
            </a:solidFill>
            <a:miter lim="800000"/>
            <a:headEnd/>
            <a:tailEnd/>
          </a:ln>
        </p:spPr>
        <p:txBody>
          <a:bodyPr wrap="none" anchor="ctr"/>
          <a:lstStyle/>
          <a:p>
            <a:pPr algn="ctr"/>
            <a:r>
              <a:rPr lang="en-US" sz="2400" b="0" i="1" dirty="0" smtClean="0">
                <a:solidFill>
                  <a:srgbClr val="FFFFFF"/>
                </a:solidFill>
                <a:latin typeface="Times New Roman" pitchFamily="18" charset="0"/>
                <a:cs typeface="Arial" pitchFamily="34" charset="0"/>
              </a:rPr>
              <a:t>Alpha</a:t>
            </a:r>
            <a:endParaRPr lang="en-US" sz="2400" b="0" i="1" dirty="0">
              <a:solidFill>
                <a:srgbClr val="FFFFFF"/>
              </a:solidFill>
              <a:latin typeface="Times New Roman" pitchFamily="18" charset="0"/>
              <a:cs typeface="Arial" pitchFamily="34" charset="0"/>
            </a:endParaRPr>
          </a:p>
        </p:txBody>
      </p:sp>
      <p:cxnSp>
        <p:nvCxnSpPr>
          <p:cNvPr id="35" name="Straight Arrow Connector 34"/>
          <p:cNvCxnSpPr>
            <a:stCxn id="33" idx="0"/>
          </p:cNvCxnSpPr>
          <p:nvPr/>
        </p:nvCxnSpPr>
        <p:spPr>
          <a:xfrm rot="5400000" flipH="1" flipV="1">
            <a:off x="2968592" y="1134302"/>
            <a:ext cx="422455" cy="232350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6" name="Rectangle 28"/>
          <p:cNvSpPr>
            <a:spLocks noChangeArrowheads="1"/>
          </p:cNvSpPr>
          <p:nvPr/>
        </p:nvSpPr>
        <p:spPr bwMode="auto">
          <a:xfrm>
            <a:off x="6415440" y="2545685"/>
            <a:ext cx="2158883" cy="499265"/>
          </a:xfrm>
          <a:prstGeom prst="rect">
            <a:avLst/>
          </a:prstGeom>
          <a:solidFill>
            <a:schemeClr val="tx2">
              <a:alpha val="38039"/>
            </a:schemeClr>
          </a:solidFill>
          <a:ln w="9525" algn="ctr">
            <a:solidFill>
              <a:schemeClr val="tx1"/>
            </a:solidFill>
            <a:miter lim="800000"/>
            <a:headEnd/>
            <a:tailEnd/>
          </a:ln>
        </p:spPr>
        <p:txBody>
          <a:bodyPr wrap="none" anchor="ctr"/>
          <a:lstStyle/>
          <a:p>
            <a:pPr algn="ctr"/>
            <a:r>
              <a:rPr lang="en-US" sz="2400" b="0" i="1" dirty="0" smtClean="0">
                <a:solidFill>
                  <a:srgbClr val="FFFFFF"/>
                </a:solidFill>
                <a:latin typeface="Times New Roman" pitchFamily="18" charset="0"/>
                <a:cs typeface="Arial" pitchFamily="34" charset="0"/>
              </a:rPr>
              <a:t>Risk Model</a:t>
            </a:r>
            <a:endParaRPr lang="en-US" sz="2400" b="0" i="1" dirty="0">
              <a:solidFill>
                <a:srgbClr val="FFFFFF"/>
              </a:solidFill>
              <a:latin typeface="Times New Roman" pitchFamily="18" charset="0"/>
              <a:cs typeface="Arial" pitchFamily="34" charset="0"/>
            </a:endParaRPr>
          </a:p>
        </p:txBody>
      </p:sp>
      <p:cxnSp>
        <p:nvCxnSpPr>
          <p:cNvPr id="38" name="Straight Arrow Connector 37"/>
          <p:cNvCxnSpPr>
            <a:stCxn id="36" idx="0"/>
          </p:cNvCxnSpPr>
          <p:nvPr/>
        </p:nvCxnSpPr>
        <p:spPr>
          <a:xfrm rot="16200000" flipV="1">
            <a:off x="6551909" y="1602712"/>
            <a:ext cx="422455" cy="14634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3" name="Rectangle 28"/>
          <p:cNvSpPr>
            <a:spLocks noChangeArrowheads="1"/>
          </p:cNvSpPr>
          <p:nvPr/>
        </p:nvSpPr>
        <p:spPr bwMode="auto">
          <a:xfrm>
            <a:off x="6645870" y="3889860"/>
            <a:ext cx="1766630" cy="499265"/>
          </a:xfrm>
          <a:prstGeom prst="rect">
            <a:avLst/>
          </a:prstGeom>
          <a:solidFill>
            <a:schemeClr val="tx2">
              <a:alpha val="38039"/>
            </a:schemeClr>
          </a:solidFill>
          <a:ln w="9525" algn="ctr">
            <a:solidFill>
              <a:schemeClr val="tx1"/>
            </a:solidFill>
            <a:miter lim="800000"/>
            <a:headEnd/>
            <a:tailEnd/>
          </a:ln>
        </p:spPr>
        <p:txBody>
          <a:bodyPr wrap="none" anchor="ctr"/>
          <a:lstStyle/>
          <a:p>
            <a:pPr algn="ctr"/>
            <a:r>
              <a:rPr lang="en-US" sz="2400" b="0" i="1" dirty="0" smtClean="0">
                <a:solidFill>
                  <a:srgbClr val="FFFFFF"/>
                </a:solidFill>
                <a:latin typeface="Times New Roman" pitchFamily="18" charset="0"/>
                <a:cs typeface="Arial" pitchFamily="34" charset="0"/>
              </a:rPr>
              <a:t>Implied Alpha</a:t>
            </a:r>
            <a:endParaRPr lang="en-US" sz="2400" b="0" i="1" dirty="0">
              <a:solidFill>
                <a:srgbClr val="FFFFFF"/>
              </a:solidFill>
              <a:latin typeface="Times New Roman" pitchFamily="18" charset="0"/>
              <a:cs typeface="Arial" pitchFamily="34" charset="0"/>
            </a:endParaRPr>
          </a:p>
        </p:txBody>
      </p:sp>
      <p:cxnSp>
        <p:nvCxnSpPr>
          <p:cNvPr id="45" name="Straight Arrow Connector 44"/>
          <p:cNvCxnSpPr>
            <a:stCxn id="43" idx="2"/>
          </p:cNvCxnSpPr>
          <p:nvPr/>
        </p:nvCxnSpPr>
        <p:spPr>
          <a:xfrm rot="5400000">
            <a:off x="7106731" y="4235505"/>
            <a:ext cx="268835" cy="5760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Straight Arrow Connector 14"/>
          <p:cNvCxnSpPr/>
          <p:nvPr/>
        </p:nvCxnSpPr>
        <p:spPr>
          <a:xfrm rot="5400000" flipH="1" flipV="1">
            <a:off x="3924300" y="2019300"/>
            <a:ext cx="2019300" cy="800100"/>
          </a:xfrm>
          <a:prstGeom prst="straightConnector1">
            <a:avLst/>
          </a:prstGeom>
          <a:ln w="38100">
            <a:solidFill>
              <a:srgbClr val="FF0000"/>
            </a:solidFill>
            <a:prstDash val="dash"/>
            <a:tailEnd type="triangle" w="lg" len="lg"/>
          </a:ln>
        </p:spPr>
        <p:style>
          <a:lnRef idx="1">
            <a:schemeClr val="accent1"/>
          </a:lnRef>
          <a:fillRef idx="0">
            <a:schemeClr val="accent1"/>
          </a:fillRef>
          <a:effectRef idx="0">
            <a:schemeClr val="accent1"/>
          </a:effectRef>
          <a:fontRef idx="minor">
            <a:schemeClr val="tx1"/>
          </a:fontRef>
        </p:style>
      </p:cxnSp>
      <p:sp>
        <p:nvSpPr>
          <p:cNvPr id="76803" name="Title 1"/>
          <p:cNvSpPr>
            <a:spLocks noGrp="1"/>
          </p:cNvSpPr>
          <p:nvPr>
            <p:ph type="title"/>
          </p:nvPr>
        </p:nvSpPr>
        <p:spPr>
          <a:xfrm>
            <a:off x="190500" y="190500"/>
            <a:ext cx="8507413" cy="922338"/>
          </a:xfrm>
        </p:spPr>
        <p:txBody>
          <a:bodyPr/>
          <a:lstStyle/>
          <a:p>
            <a:r>
              <a:rPr lang="en-US" smtClean="0">
                <a:solidFill>
                  <a:srgbClr val="FFFFFF"/>
                </a:solidFill>
              </a:rPr>
              <a:t>Alpha vs Implied Alpha</a:t>
            </a:r>
          </a:p>
        </p:txBody>
      </p:sp>
      <p:sp>
        <p:nvSpPr>
          <p:cNvPr id="76804" name="Footer Placeholder 3"/>
          <p:cNvSpPr>
            <a:spLocks noGrp="1"/>
          </p:cNvSpPr>
          <p:nvPr>
            <p:ph type="ftr" sz="quarter" idx="10"/>
          </p:nvPr>
        </p:nvSpPr>
        <p:spPr>
          <a:noFill/>
        </p:spPr>
        <p:txBody>
          <a:bodyPr/>
          <a:lstStyle/>
          <a:p>
            <a:r>
              <a:rPr lang="en-US" smtClean="0">
                <a:ea typeface="Angsana New"/>
                <a:cs typeface="Angsana New"/>
              </a:rPr>
              <a:t>Copyright © 2011 Axioma</a:t>
            </a:r>
          </a:p>
        </p:txBody>
      </p:sp>
      <p:sp>
        <p:nvSpPr>
          <p:cNvPr id="11" name="Oval 10"/>
          <p:cNvSpPr/>
          <p:nvPr/>
        </p:nvSpPr>
        <p:spPr>
          <a:xfrm>
            <a:off x="1828800" y="2514600"/>
            <a:ext cx="5486400" cy="1828800"/>
          </a:xfrm>
          <a:prstGeom prst="ellipse">
            <a:avLst/>
          </a:prstGeom>
          <a:noFill/>
          <a:ln w="31750">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85" name="Straight Connector 84"/>
          <p:cNvCxnSpPr/>
          <p:nvPr/>
        </p:nvCxnSpPr>
        <p:spPr>
          <a:xfrm rot="5400000">
            <a:off x="2724150" y="3409950"/>
            <a:ext cx="3695700" cy="0"/>
          </a:xfrm>
          <a:prstGeom prst="line">
            <a:avLst/>
          </a:prstGeom>
          <a:ln w="6350">
            <a:prstDash val="sysDot"/>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876300" y="3429000"/>
            <a:ext cx="7353300" cy="0"/>
          </a:xfrm>
          <a:prstGeom prst="line">
            <a:avLst/>
          </a:prstGeom>
          <a:ln w="6350">
            <a:prstDash val="sysDot"/>
          </a:ln>
        </p:spPr>
        <p:style>
          <a:lnRef idx="1">
            <a:schemeClr val="accent1"/>
          </a:lnRef>
          <a:fillRef idx="0">
            <a:schemeClr val="accent1"/>
          </a:fillRef>
          <a:effectRef idx="0">
            <a:schemeClr val="accent1"/>
          </a:effectRef>
          <a:fontRef idx="minor">
            <a:schemeClr val="tx1"/>
          </a:fontRef>
        </p:style>
      </p:cxnSp>
      <p:sp>
        <p:nvSpPr>
          <p:cNvPr id="7" name="Flowchart: Connector 6"/>
          <p:cNvSpPr/>
          <p:nvPr/>
        </p:nvSpPr>
        <p:spPr>
          <a:xfrm>
            <a:off x="7124700" y="3086100"/>
            <a:ext cx="84138" cy="84138"/>
          </a:xfrm>
          <a:prstGeom prst="flowChartConnector">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9" name="Straight Arrow Connector 8"/>
          <p:cNvCxnSpPr/>
          <p:nvPr/>
        </p:nvCxnSpPr>
        <p:spPr>
          <a:xfrm flipV="1">
            <a:off x="4572000" y="2057400"/>
            <a:ext cx="2362200" cy="1371600"/>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4191000" y="3276600"/>
            <a:ext cx="4838700" cy="38100"/>
          </a:xfrm>
          <a:prstGeom prst="line">
            <a:avLst/>
          </a:prstGeom>
        </p:spPr>
        <p:style>
          <a:lnRef idx="1">
            <a:schemeClr val="accent1"/>
          </a:lnRef>
          <a:fillRef idx="0">
            <a:schemeClr val="accent1"/>
          </a:fillRef>
          <a:effectRef idx="0">
            <a:schemeClr val="accent1"/>
          </a:effectRef>
          <a:fontRef idx="minor">
            <a:schemeClr val="tx1"/>
          </a:fontRef>
        </p:style>
      </p:cxnSp>
      <p:sp>
        <p:nvSpPr>
          <p:cNvPr id="13" name="Left Arrow 12"/>
          <p:cNvSpPr/>
          <p:nvPr/>
        </p:nvSpPr>
        <p:spPr>
          <a:xfrm>
            <a:off x="5905500" y="5181600"/>
            <a:ext cx="495300"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Flowchart: Connector 13"/>
          <p:cNvSpPr/>
          <p:nvPr/>
        </p:nvSpPr>
        <p:spPr>
          <a:xfrm>
            <a:off x="6591300" y="2781300"/>
            <a:ext cx="84138" cy="84138"/>
          </a:xfrm>
          <a:prstGeom prst="flowChartConnector">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 name="Rectangle 20"/>
          <p:cNvSpPr/>
          <p:nvPr/>
        </p:nvSpPr>
        <p:spPr>
          <a:xfrm>
            <a:off x="4762500" y="609600"/>
            <a:ext cx="1181100" cy="571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rgbClr val="FFFFFF"/>
                </a:solidFill>
              </a:rPr>
              <a:t>Alpha</a:t>
            </a:r>
          </a:p>
        </p:txBody>
      </p:sp>
      <p:cxnSp>
        <p:nvCxnSpPr>
          <p:cNvPr id="23" name="Straight Arrow Connector 22"/>
          <p:cNvCxnSpPr>
            <a:stCxn id="21" idx="2"/>
          </p:cNvCxnSpPr>
          <p:nvPr/>
        </p:nvCxnSpPr>
        <p:spPr>
          <a:xfrm rot="16200000" flipH="1">
            <a:off x="5305425" y="1228725"/>
            <a:ext cx="1104900" cy="10096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2057400" y="1104900"/>
            <a:ext cx="1676400" cy="723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rgbClr val="FF0000"/>
                </a:solidFill>
              </a:rPr>
              <a:t>Implied</a:t>
            </a:r>
          </a:p>
          <a:p>
            <a:pPr algn="ctr">
              <a:defRPr/>
            </a:pPr>
            <a:r>
              <a:rPr lang="en-US" dirty="0">
                <a:solidFill>
                  <a:srgbClr val="FF0000"/>
                </a:solidFill>
              </a:rPr>
              <a:t>Alpha</a:t>
            </a:r>
          </a:p>
        </p:txBody>
      </p:sp>
      <p:cxnSp>
        <p:nvCxnSpPr>
          <p:cNvPr id="26" name="Straight Arrow Connector 25"/>
          <p:cNvCxnSpPr>
            <a:stCxn id="24" idx="3"/>
          </p:cNvCxnSpPr>
          <p:nvPr/>
        </p:nvCxnSpPr>
        <p:spPr>
          <a:xfrm>
            <a:off x="3733800" y="1466850"/>
            <a:ext cx="1295400" cy="419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7162800" y="495300"/>
            <a:ext cx="16764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rgbClr val="FFFFFF"/>
                </a:solidFill>
              </a:rPr>
              <a:t>Optimal</a:t>
            </a:r>
            <a:r>
              <a:rPr lang="en-US" dirty="0">
                <a:solidFill>
                  <a:schemeClr val="bg2"/>
                </a:solidFill>
              </a:rPr>
              <a:t> </a:t>
            </a:r>
          </a:p>
          <a:p>
            <a:pPr algn="ctr">
              <a:defRPr/>
            </a:pPr>
            <a:r>
              <a:rPr lang="en-US" dirty="0">
                <a:solidFill>
                  <a:srgbClr val="FFFFFF"/>
                </a:solidFill>
              </a:rPr>
              <a:t>Portfolio </a:t>
            </a:r>
          </a:p>
          <a:p>
            <a:pPr algn="ctr">
              <a:defRPr/>
            </a:pPr>
            <a:r>
              <a:rPr lang="en-US" dirty="0">
                <a:solidFill>
                  <a:srgbClr val="FFFFFF"/>
                </a:solidFill>
              </a:rPr>
              <a:t>With</a:t>
            </a:r>
          </a:p>
          <a:p>
            <a:pPr algn="ctr">
              <a:defRPr/>
            </a:pPr>
            <a:r>
              <a:rPr lang="en-US" dirty="0">
                <a:solidFill>
                  <a:srgbClr val="FFFFFF"/>
                </a:solidFill>
              </a:rPr>
              <a:t>constraint</a:t>
            </a:r>
          </a:p>
        </p:txBody>
      </p:sp>
      <p:cxnSp>
        <p:nvCxnSpPr>
          <p:cNvPr id="32" name="Straight Arrow Connector 31"/>
          <p:cNvCxnSpPr>
            <a:stCxn id="30" idx="2"/>
            <a:endCxn id="14" idx="0"/>
          </p:cNvCxnSpPr>
          <p:nvPr/>
        </p:nvCxnSpPr>
        <p:spPr>
          <a:xfrm rot="5400000">
            <a:off x="6898482" y="1678781"/>
            <a:ext cx="838200" cy="13668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5" name="Rectangle 34"/>
          <p:cNvSpPr/>
          <p:nvPr/>
        </p:nvSpPr>
        <p:spPr>
          <a:xfrm>
            <a:off x="4267200" y="5753100"/>
            <a:ext cx="1676400" cy="723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rgbClr val="FFFFFF"/>
                </a:solidFill>
              </a:rPr>
              <a:t>Constraint</a:t>
            </a:r>
          </a:p>
        </p:txBody>
      </p:sp>
      <p:cxnSp>
        <p:nvCxnSpPr>
          <p:cNvPr id="37" name="Straight Arrow Connector 36"/>
          <p:cNvCxnSpPr>
            <a:stCxn id="35" idx="3"/>
          </p:cNvCxnSpPr>
          <p:nvPr/>
        </p:nvCxnSpPr>
        <p:spPr>
          <a:xfrm flipV="1">
            <a:off x="5943600" y="5372100"/>
            <a:ext cx="647700" cy="7429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533400" y="1790700"/>
            <a:ext cx="1562100" cy="723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rgbClr val="FFFFFF"/>
                </a:solidFill>
              </a:rPr>
              <a:t>Risk Ellipse</a:t>
            </a:r>
          </a:p>
        </p:txBody>
      </p:sp>
      <p:cxnSp>
        <p:nvCxnSpPr>
          <p:cNvPr id="29" name="Straight Arrow Connector 28"/>
          <p:cNvCxnSpPr>
            <a:stCxn id="25" idx="2"/>
          </p:cNvCxnSpPr>
          <p:nvPr/>
        </p:nvCxnSpPr>
        <p:spPr>
          <a:xfrm rot="16200000" flipH="1">
            <a:off x="1381125" y="2447925"/>
            <a:ext cx="533400" cy="6667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7467600" y="2247900"/>
            <a:ext cx="1676400"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rgbClr val="FFFFFF"/>
                </a:solidFill>
              </a:rPr>
              <a:t>Optimal </a:t>
            </a:r>
          </a:p>
          <a:p>
            <a:pPr algn="ctr">
              <a:defRPr/>
            </a:pPr>
            <a:r>
              <a:rPr lang="en-US" dirty="0">
                <a:solidFill>
                  <a:srgbClr val="FFFFFF"/>
                </a:solidFill>
              </a:rPr>
              <a:t>Portfolio </a:t>
            </a:r>
          </a:p>
        </p:txBody>
      </p:sp>
      <p:cxnSp>
        <p:nvCxnSpPr>
          <p:cNvPr id="36" name="Straight Arrow Connector 35"/>
          <p:cNvCxnSpPr>
            <a:stCxn id="33" idx="2"/>
          </p:cNvCxnSpPr>
          <p:nvPr/>
        </p:nvCxnSpPr>
        <p:spPr>
          <a:xfrm rot="5400000">
            <a:off x="7772400" y="2590800"/>
            <a:ext cx="38100" cy="10287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2" name="Rectangle 41"/>
          <p:cNvSpPr/>
          <p:nvPr/>
        </p:nvSpPr>
        <p:spPr>
          <a:xfrm>
            <a:off x="7086600" y="4533900"/>
            <a:ext cx="16764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rgbClr val="FFFFFF"/>
                </a:solidFill>
              </a:rPr>
              <a:t>No longer feasible!</a:t>
            </a:r>
          </a:p>
        </p:txBody>
      </p:sp>
      <p:cxnSp>
        <p:nvCxnSpPr>
          <p:cNvPr id="44" name="Straight Arrow Connector 43"/>
          <p:cNvCxnSpPr>
            <a:stCxn id="42" idx="0"/>
          </p:cNvCxnSpPr>
          <p:nvPr/>
        </p:nvCxnSpPr>
        <p:spPr>
          <a:xfrm rot="16200000" flipV="1">
            <a:off x="6991350" y="3600450"/>
            <a:ext cx="1295400" cy="5715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29"/>
                                        </p:tgtEl>
                                        <p:attrNameLst>
                                          <p:attrName>style.visibility</p:attrName>
                                        </p:attrNameLst>
                                      </p:cBhvr>
                                      <p:to>
                                        <p:strVal val="hidden"/>
                                      </p:to>
                                    </p:set>
                                  </p:childTnLst>
                                </p:cTn>
                              </p:par>
                              <p:par>
                                <p:cTn id="9" presetID="1" presetClass="entr" presetSubtype="0" fill="hold" grpId="0" nodeType="withEffect">
                                  <p:stCondLst>
                                    <p:cond delay="0"/>
                                  </p:stCondLst>
                                  <p:childTnLst>
                                    <p:set>
                                      <p:cBhvr>
                                        <p:cTn id="10" dur="1" fill="hold">
                                          <p:stCondLst>
                                            <p:cond delay="0"/>
                                          </p:stCondLst>
                                        </p:cTn>
                                        <p:tgtEl>
                                          <p:spTgt spid="4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7"/>
                                        </p:tgtEl>
                                        <p:attrNameLst>
                                          <p:attrName>style.visibility</p:attrName>
                                        </p:attrNameLst>
                                      </p:cBhvr>
                                      <p:to>
                                        <p:strVal val="visible"/>
                                      </p:to>
                                    </p:set>
                                  </p:childTnLst>
                                </p:cTn>
                              </p:par>
                              <p:par>
                                <p:cTn id="21" presetID="1" presetClass="exit" presetSubtype="0" fill="hold" grpId="0" nodeType="withEffect">
                                  <p:stCondLst>
                                    <p:cond delay="0"/>
                                  </p:stCondLst>
                                  <p:childTnLst>
                                    <p:set>
                                      <p:cBhvr>
                                        <p:cTn id="22" dur="1" fill="hold">
                                          <p:stCondLst>
                                            <p:cond delay="0"/>
                                          </p:stCondLst>
                                        </p:cTn>
                                        <p:tgtEl>
                                          <p:spTgt spid="33"/>
                                        </p:tgtEl>
                                        <p:attrNameLst>
                                          <p:attrName>style.visibility</p:attrName>
                                        </p:attrNameLst>
                                      </p:cBhvr>
                                      <p:to>
                                        <p:strVal val="hidden"/>
                                      </p:to>
                                    </p:set>
                                  </p:childTnLst>
                                </p:cTn>
                              </p:par>
                              <p:par>
                                <p:cTn id="23" presetID="1" presetClass="exit" presetSubtype="0" fill="hold" nodeType="withEffect">
                                  <p:stCondLst>
                                    <p:cond delay="0"/>
                                  </p:stCondLst>
                                  <p:childTnLst>
                                    <p:set>
                                      <p:cBhvr>
                                        <p:cTn id="24" dur="1" fill="hold">
                                          <p:stCondLst>
                                            <p:cond delay="0"/>
                                          </p:stCondLst>
                                        </p:cTn>
                                        <p:tgtEl>
                                          <p:spTgt spid="36"/>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0"/>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par>
                                <p:cTn id="33" presetID="1" presetClass="exit" presetSubtype="0" fill="hold" grpId="1" nodeType="withEffect">
                                  <p:stCondLst>
                                    <p:cond delay="0"/>
                                  </p:stCondLst>
                                  <p:childTnLst>
                                    <p:set>
                                      <p:cBhvr>
                                        <p:cTn id="34" dur="1" fill="hold">
                                          <p:stCondLst>
                                            <p:cond delay="0"/>
                                          </p:stCondLst>
                                        </p:cTn>
                                        <p:tgtEl>
                                          <p:spTgt spid="42"/>
                                        </p:tgtEl>
                                        <p:attrNameLst>
                                          <p:attrName>style.visibility</p:attrName>
                                        </p:attrNameLst>
                                      </p:cBhvr>
                                      <p:to>
                                        <p:strVal val="hidden"/>
                                      </p:to>
                                    </p:set>
                                  </p:childTnLst>
                                </p:cTn>
                              </p:par>
                              <p:par>
                                <p:cTn id="35" presetID="1" presetClass="exit" presetSubtype="0" fill="hold" nodeType="withEffect">
                                  <p:stCondLst>
                                    <p:cond delay="0"/>
                                  </p:stCondLst>
                                  <p:childTnLst>
                                    <p:set>
                                      <p:cBhvr>
                                        <p:cTn id="36" dur="1" fill="hold">
                                          <p:stCondLst>
                                            <p:cond delay="0"/>
                                          </p:stCondLst>
                                        </p:cTn>
                                        <p:tgtEl>
                                          <p:spTgt spid="44"/>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5"/>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24" grpId="0"/>
      <p:bldP spid="30" grpId="0"/>
      <p:bldP spid="35" grpId="0"/>
      <p:bldP spid="25" grpId="0"/>
      <p:bldP spid="33" grpId="0"/>
      <p:bldP spid="42" grpId="0"/>
      <p:bldP spid="42"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p:cNvSpPr>
            <a:spLocks noGrp="1"/>
          </p:cNvSpPr>
          <p:nvPr>
            <p:ph type="title"/>
          </p:nvPr>
        </p:nvSpPr>
        <p:spPr/>
        <p:txBody>
          <a:bodyPr/>
          <a:lstStyle/>
          <a:p>
            <a:r>
              <a:rPr lang="en-US" dirty="0" smtClean="0"/>
              <a:t>Correlation: Alpha and Implied Alpha</a:t>
            </a:r>
          </a:p>
        </p:txBody>
      </p:sp>
      <p:sp>
        <p:nvSpPr>
          <p:cNvPr id="4" name="Footer Placeholder 3"/>
          <p:cNvSpPr>
            <a:spLocks noGrp="1"/>
          </p:cNvSpPr>
          <p:nvPr>
            <p:ph type="ftr" sz="quarter" idx="10"/>
          </p:nvPr>
        </p:nvSpPr>
        <p:spPr/>
        <p:txBody>
          <a:bodyPr/>
          <a:lstStyle/>
          <a:p>
            <a:pPr>
              <a:defRPr/>
            </a:pPr>
            <a:r>
              <a:rPr lang="en-US" smtClean="0"/>
              <a:t>Copyright © 2011 Axioma</a:t>
            </a:r>
            <a:endParaRPr lang="en-US"/>
          </a:p>
        </p:txBody>
      </p:sp>
      <p:graphicFrame>
        <p:nvGraphicFramePr>
          <p:cNvPr id="5" name="Content Placeholder 4"/>
          <p:cNvGraphicFramePr>
            <a:graphicFrameLocks noGrp="1"/>
          </p:cNvGraphicFramePr>
          <p:nvPr>
            <p:ph idx="1"/>
          </p:nvPr>
        </p:nvGraphicFramePr>
        <p:xfrm>
          <a:off x="457200" y="1236663"/>
          <a:ext cx="8229600" cy="500062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Role of Constraints</a:t>
            </a:r>
            <a:endParaRPr lang="en-US" dirty="0"/>
          </a:p>
        </p:txBody>
      </p:sp>
      <p:sp>
        <p:nvSpPr>
          <p:cNvPr id="3" name="Content Placeholder 2"/>
          <p:cNvSpPr>
            <a:spLocks noGrp="1"/>
          </p:cNvSpPr>
          <p:nvPr>
            <p:ph idx="1"/>
          </p:nvPr>
        </p:nvSpPr>
        <p:spPr/>
        <p:txBody>
          <a:bodyPr/>
          <a:lstStyle/>
          <a:p>
            <a:r>
              <a:rPr lang="en-US" dirty="0" smtClean="0"/>
              <a:t>The optimizer follows the “direction” of Implied Alpha, not Alpha</a:t>
            </a:r>
          </a:p>
          <a:p>
            <a:endParaRPr lang="en-US" dirty="0" smtClean="0"/>
          </a:p>
          <a:p>
            <a:r>
              <a:rPr lang="en-US" dirty="0" smtClean="0"/>
              <a:t>In practice, these two could be very different</a:t>
            </a:r>
          </a:p>
          <a:p>
            <a:endParaRPr lang="en-US" dirty="0" smtClean="0"/>
          </a:p>
          <a:p>
            <a:r>
              <a:rPr lang="en-US" dirty="0" smtClean="0"/>
              <a:t>Does it make sense to focus on alpha independently of the constraints used in portfolio construction?</a:t>
            </a:r>
          </a:p>
          <a:p>
            <a:endParaRPr lang="en-US" dirty="0" smtClean="0"/>
          </a:p>
          <a:p>
            <a:r>
              <a:rPr lang="en-US" dirty="0" smtClean="0"/>
              <a:t>There is no such thing as “Alpha Research” it should really be “Implied Alpha Research”, however, we don’t have a model for implied alpha…</a:t>
            </a:r>
          </a:p>
          <a:p>
            <a:endParaRPr lang="en-US" dirty="0" smtClean="0"/>
          </a:p>
          <a:p>
            <a:r>
              <a:rPr lang="en-US" dirty="0" smtClean="0"/>
              <a:t>The interaction of Alpha and the Constraints is important in understanding the structure of optimal portfolios</a:t>
            </a:r>
          </a:p>
          <a:p>
            <a:endParaRPr lang="en-US" dirty="0" smtClean="0"/>
          </a:p>
          <a:p>
            <a:endParaRPr lang="en-US" dirty="0"/>
          </a:p>
        </p:txBody>
      </p:sp>
      <p:sp>
        <p:nvSpPr>
          <p:cNvPr id="4" name="Footer Placeholder 3"/>
          <p:cNvSpPr>
            <a:spLocks noGrp="1"/>
          </p:cNvSpPr>
          <p:nvPr>
            <p:ph type="ftr" sz="quarter" idx="10"/>
          </p:nvPr>
        </p:nvSpPr>
        <p:spPr/>
        <p:txBody>
          <a:bodyPr/>
          <a:lstStyle/>
          <a:p>
            <a:pPr>
              <a:defRPr/>
            </a:pPr>
            <a:r>
              <a:rPr lang="en-US" smtClean="0"/>
              <a:t>Copyright © 2011 Axioma</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p:txBody>
          <a:bodyPr/>
          <a:lstStyle/>
          <a:p>
            <a:r>
              <a:rPr lang="en-US" dirty="0"/>
              <a:t>Why is </a:t>
            </a:r>
            <a:r>
              <a:rPr lang="en-US" dirty="0" smtClean="0"/>
              <a:t>Misalignment “Bad</a:t>
            </a:r>
            <a:r>
              <a:rPr lang="en-US" dirty="0"/>
              <a:t>” in MVO?</a:t>
            </a:r>
            <a:endParaRPr lang="en-US" b="1" dirty="0" smtClean="0"/>
          </a:p>
        </p:txBody>
      </p:sp>
      <p:pic>
        <p:nvPicPr>
          <p:cNvPr id="52226" name="Picture 2"/>
          <p:cNvPicPr>
            <a:picLocks noChangeAspect="1" noChangeArrowheads="1"/>
          </p:cNvPicPr>
          <p:nvPr/>
        </p:nvPicPr>
        <p:blipFill>
          <a:blip r:embed="rId3"/>
          <a:srcRect/>
          <a:stretch>
            <a:fillRect/>
          </a:stretch>
        </p:blipFill>
        <p:spPr bwMode="auto">
          <a:xfrm>
            <a:off x="778062" y="1453684"/>
            <a:ext cx="2451100" cy="561975"/>
          </a:xfrm>
          <a:prstGeom prst="rect">
            <a:avLst/>
          </a:prstGeom>
          <a:noFill/>
          <a:ln w="9525">
            <a:noFill/>
            <a:miter lim="800000"/>
            <a:headEnd/>
            <a:tailEnd/>
          </a:ln>
          <a:effectLst/>
        </p:spPr>
      </p:pic>
      <p:cxnSp>
        <p:nvCxnSpPr>
          <p:cNvPr id="12" name="Shape 11"/>
          <p:cNvCxnSpPr/>
          <p:nvPr/>
        </p:nvCxnSpPr>
        <p:spPr>
          <a:xfrm rot="16200000" flipH="1">
            <a:off x="1323811" y="2239659"/>
            <a:ext cx="2513807" cy="177277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pic>
        <p:nvPicPr>
          <p:cNvPr id="53250" name="Picture 2"/>
          <p:cNvPicPr>
            <a:picLocks noChangeAspect="1" noChangeArrowheads="1"/>
          </p:cNvPicPr>
          <p:nvPr/>
        </p:nvPicPr>
        <p:blipFill>
          <a:blip r:embed="rId4"/>
          <a:srcRect/>
          <a:stretch>
            <a:fillRect/>
          </a:stretch>
        </p:blipFill>
        <p:spPr bwMode="auto">
          <a:xfrm>
            <a:off x="3507441" y="3823999"/>
            <a:ext cx="4038600" cy="1046163"/>
          </a:xfrm>
          <a:prstGeom prst="rect">
            <a:avLst/>
          </a:prstGeom>
          <a:noFill/>
          <a:ln w="9525">
            <a:noFill/>
            <a:miter lim="800000"/>
            <a:headEnd/>
            <a:tailEnd/>
          </a:ln>
          <a:effectLst/>
        </p:spPr>
      </p:pic>
      <p:sp>
        <p:nvSpPr>
          <p:cNvPr id="23" name="Rounded Rectangle 22"/>
          <p:cNvSpPr/>
          <p:nvPr/>
        </p:nvSpPr>
        <p:spPr>
          <a:xfrm>
            <a:off x="4195481" y="2353235"/>
            <a:ext cx="3186953" cy="1317812"/>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smtClean="0">
                <a:solidFill>
                  <a:schemeClr val="bg2"/>
                </a:solidFill>
              </a:rPr>
              <a:t>The optimizer sees no systematic risk in the orthogonal component of alpha and is hence likely to load up on it</a:t>
            </a:r>
            <a:endParaRPr lang="en-US" sz="1500" b="1" dirty="0">
              <a:solidFill>
                <a:schemeClr val="bg2"/>
              </a:solidFill>
            </a:endParaRPr>
          </a:p>
        </p:txBody>
      </p:sp>
      <p:sp>
        <p:nvSpPr>
          <p:cNvPr id="2" name="Footer Placeholder 1"/>
          <p:cNvSpPr>
            <a:spLocks noGrp="1"/>
          </p:cNvSpPr>
          <p:nvPr>
            <p:ph type="ftr" sz="quarter" idx="10"/>
          </p:nvPr>
        </p:nvSpPr>
        <p:spPr/>
        <p:txBody>
          <a:bodyPr/>
          <a:lstStyle/>
          <a:p>
            <a:r>
              <a:rPr lang="en-US" smtClean="0"/>
              <a:t>Copyright © 2011 Axioma</a:t>
            </a:r>
            <a:endParaRPr lang="en-US"/>
          </a:p>
        </p:txBody>
      </p:sp>
      <p:sp>
        <p:nvSpPr>
          <p:cNvPr id="8" name="Rounded Rectangle 7"/>
          <p:cNvSpPr/>
          <p:nvPr/>
        </p:nvSpPr>
        <p:spPr>
          <a:xfrm>
            <a:off x="476250" y="4975424"/>
            <a:ext cx="8077200" cy="13320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smtClean="0">
                <a:solidFill>
                  <a:schemeClr val="bg2"/>
                </a:solidFill>
              </a:rPr>
              <a:t>In MVO, we are aiming to create portfolios that have an optimal risk-adjusted expected return. If a portion of systematic risk is not accounted for then the resulting risk-adjusted expected return cannot be “</a:t>
            </a:r>
            <a:r>
              <a:rPr lang="en-US" sz="1500" b="1" dirty="0" smtClean="0">
                <a:solidFill>
                  <a:srgbClr val="FF0000"/>
                </a:solidFill>
              </a:rPr>
              <a:t>optimal</a:t>
            </a:r>
            <a:r>
              <a:rPr lang="en-US" sz="1500" b="1" dirty="0" smtClean="0">
                <a:solidFill>
                  <a:schemeClr val="bg2"/>
                </a:solidFill>
              </a:rPr>
              <a:t>”.</a:t>
            </a:r>
            <a:endParaRPr lang="en-US" sz="1500" b="1" dirty="0">
              <a:solidFill>
                <a:schemeClr val="bg2"/>
              </a:solidFill>
            </a:endParaRPr>
          </a:p>
        </p:txBody>
      </p:sp>
    </p:spTree>
    <p:extLst>
      <p:ext uri="{BB962C8B-B14F-4D97-AF65-F5344CB8AC3E}">
        <p14:creationId xmlns:p14="http://schemas.microsoft.com/office/powerpoint/2010/main" val="3721363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Asset Management and Optimization</a:t>
            </a:r>
            <a:endParaRPr lang="en-US" dirty="0"/>
          </a:p>
        </p:txBody>
      </p:sp>
      <p:sp>
        <p:nvSpPr>
          <p:cNvPr id="3" name="Content Placeholder 2"/>
          <p:cNvSpPr>
            <a:spLocks noGrp="1"/>
          </p:cNvSpPr>
          <p:nvPr>
            <p:ph idx="1"/>
          </p:nvPr>
        </p:nvSpPr>
        <p:spPr>
          <a:xfrm>
            <a:off x="457200" y="1009485"/>
            <a:ext cx="8229600" cy="5227803"/>
          </a:xfrm>
        </p:spPr>
        <p:txBody>
          <a:bodyPr/>
          <a:lstStyle/>
          <a:p>
            <a:r>
              <a:rPr lang="en-US" dirty="0" smtClean="0"/>
              <a:t>There are two type of managers of equity portfolios	</a:t>
            </a:r>
          </a:p>
          <a:p>
            <a:pPr lvl="1"/>
            <a:r>
              <a:rPr lang="en-US" dirty="0" smtClean="0"/>
              <a:t>Fundamental managers (80% of total AUM/US)</a:t>
            </a:r>
          </a:p>
          <a:p>
            <a:pPr lvl="1"/>
            <a:r>
              <a:rPr lang="en-US" dirty="0" smtClean="0"/>
              <a:t>Quantitative managers (20% of total AUM/US)</a:t>
            </a:r>
          </a:p>
          <a:p>
            <a:pPr lvl="1"/>
            <a:endParaRPr lang="en-US" dirty="0"/>
          </a:p>
          <a:p>
            <a:r>
              <a:rPr lang="en-US" dirty="0" smtClean="0"/>
              <a:t>Fundamental managers build portfolios bottoms up </a:t>
            </a:r>
          </a:p>
          <a:p>
            <a:pPr lvl="1"/>
            <a:r>
              <a:rPr lang="en-US" dirty="0" smtClean="0"/>
              <a:t>Heavily research companies in their “target” list</a:t>
            </a:r>
          </a:p>
          <a:p>
            <a:pPr lvl="1"/>
            <a:r>
              <a:rPr lang="en-US" dirty="0" smtClean="0"/>
              <a:t>Choose stocks to buy or sell based on the research</a:t>
            </a:r>
          </a:p>
          <a:p>
            <a:pPr lvl="1"/>
            <a:r>
              <a:rPr lang="en-US" dirty="0"/>
              <a:t>S</a:t>
            </a:r>
            <a:r>
              <a:rPr lang="en-US" dirty="0" smtClean="0"/>
              <a:t>ize their positions based on simple heuristic rules</a:t>
            </a:r>
          </a:p>
          <a:p>
            <a:pPr lvl="1"/>
            <a:r>
              <a:rPr lang="en-US" dirty="0" smtClean="0"/>
              <a:t>Control risk through diversification with simple rules of thumb</a:t>
            </a:r>
          </a:p>
          <a:p>
            <a:pPr lvl="1"/>
            <a:endParaRPr lang="en-US" dirty="0"/>
          </a:p>
          <a:p>
            <a:r>
              <a:rPr lang="en-US" dirty="0" smtClean="0"/>
              <a:t>Quantitative managers build portfolios top down</a:t>
            </a:r>
          </a:p>
          <a:p>
            <a:pPr lvl="1"/>
            <a:r>
              <a:rPr lang="en-US" dirty="0" smtClean="0"/>
              <a:t>Research a broad universe of companies with statistical techniques, based on market, balance sheet, and income statement information, using publicly available data sets</a:t>
            </a:r>
          </a:p>
          <a:p>
            <a:pPr lvl="1"/>
            <a:r>
              <a:rPr lang="en-US" dirty="0" smtClean="0"/>
              <a:t>Construct portfolios using expectations of return, a risk model, and a “strategy” using an optimizer, so as to maximize some tradeoff</a:t>
            </a:r>
          </a:p>
          <a:p>
            <a:pPr lvl="1"/>
            <a:endParaRPr lang="en-US" dirty="0"/>
          </a:p>
        </p:txBody>
      </p:sp>
      <p:sp>
        <p:nvSpPr>
          <p:cNvPr id="4" name="Footer Placeholder 3"/>
          <p:cNvSpPr>
            <a:spLocks noGrp="1"/>
          </p:cNvSpPr>
          <p:nvPr>
            <p:ph type="ftr" sz="quarter" idx="10"/>
          </p:nvPr>
        </p:nvSpPr>
        <p:spPr/>
        <p:txBody>
          <a:bodyPr/>
          <a:lstStyle/>
          <a:p>
            <a:pPr>
              <a:defRPr/>
            </a:pPr>
            <a:r>
              <a:rPr lang="en-US" smtClean="0"/>
              <a:t>Copyright © 2011 Axioma</a:t>
            </a:r>
            <a:endParaRPr lang="en-US"/>
          </a:p>
        </p:txBody>
      </p:sp>
    </p:spTree>
    <p:extLst>
      <p:ext uri="{BB962C8B-B14F-4D97-AF65-F5344CB8AC3E}">
        <p14:creationId xmlns:p14="http://schemas.microsoft.com/office/powerpoint/2010/main" val="27368755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4"/>
          <p:cNvSpPr>
            <a:spLocks noGrp="1" noChangeArrowheads="1"/>
          </p:cNvSpPr>
          <p:nvPr>
            <p:ph type="ctrTitle"/>
          </p:nvPr>
        </p:nvSpPr>
        <p:spPr/>
        <p:txBody>
          <a:bodyPr/>
          <a:lstStyle/>
          <a:p>
            <a:pPr algn="ctr"/>
            <a:r>
              <a:rPr lang="en-US" sz="2800" b="1" dirty="0" smtClean="0"/>
              <a:t>Factor Alignment Problems</a:t>
            </a:r>
            <a:r>
              <a:rPr lang="en-US" sz="2800" dirty="0" smtClean="0"/>
              <a:t/>
            </a:r>
            <a:br>
              <a:rPr lang="en-US" sz="2800" dirty="0" smtClean="0"/>
            </a:br>
            <a:endParaRPr lang="en-US" sz="2800" b="1" dirty="0" smtClean="0"/>
          </a:p>
        </p:txBody>
      </p:sp>
      <p:sp>
        <p:nvSpPr>
          <p:cNvPr id="72707" name="Rectangle 5"/>
          <p:cNvSpPr>
            <a:spLocks noGrp="1" noChangeArrowheads="1"/>
          </p:cNvSpPr>
          <p:nvPr>
            <p:ph type="subTitle" idx="1"/>
          </p:nvPr>
        </p:nvSpPr>
        <p:spPr/>
        <p:txBody>
          <a:bodyPr/>
          <a:lstStyle/>
          <a:p>
            <a:endParaRPr lang="en-US" smtClean="0"/>
          </a:p>
        </p:txBody>
      </p:sp>
      <p:sp>
        <p:nvSpPr>
          <p:cNvPr id="2" name="Footer Placeholder 1"/>
          <p:cNvSpPr>
            <a:spLocks noGrp="1"/>
          </p:cNvSpPr>
          <p:nvPr>
            <p:ph type="ftr" sz="quarter" idx="10"/>
          </p:nvPr>
        </p:nvSpPr>
        <p:spPr/>
        <p:txBody>
          <a:bodyPr/>
          <a:lstStyle/>
          <a:p>
            <a:pPr>
              <a:defRPr/>
            </a:pPr>
            <a:r>
              <a:rPr lang="en-US" smtClean="0"/>
              <a:t>Copyright © 2011 Axioma</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p:txBody>
          <a:bodyPr/>
          <a:lstStyle/>
          <a:p>
            <a:r>
              <a:rPr lang="en-US" dirty="0" smtClean="0"/>
              <a:t>Factor Alignment Problems</a:t>
            </a:r>
          </a:p>
        </p:txBody>
      </p:sp>
      <p:sp>
        <p:nvSpPr>
          <p:cNvPr id="74755" name="Content Placeholder 2"/>
          <p:cNvSpPr>
            <a:spLocks noGrp="1"/>
          </p:cNvSpPr>
          <p:nvPr>
            <p:ph idx="1"/>
          </p:nvPr>
        </p:nvSpPr>
        <p:spPr/>
        <p:txBody>
          <a:bodyPr/>
          <a:lstStyle/>
          <a:p>
            <a:r>
              <a:rPr lang="en-US" dirty="0" smtClean="0"/>
              <a:t>Quantitative Portfolio Management brings together elements from four different fields, namely</a:t>
            </a:r>
          </a:p>
          <a:p>
            <a:pPr lvl="1"/>
            <a:r>
              <a:rPr lang="en-US" i="1" dirty="0" smtClean="0"/>
              <a:t>Accounting</a:t>
            </a:r>
            <a:r>
              <a:rPr lang="en-US" dirty="0" smtClean="0"/>
              <a:t> – </a:t>
            </a:r>
            <a:r>
              <a:rPr lang="en-US" i="1" dirty="0" smtClean="0"/>
              <a:t>Empirical Asst pricing</a:t>
            </a:r>
            <a:r>
              <a:rPr lang="en-US" dirty="0" smtClean="0"/>
              <a:t>: Alpha model development</a:t>
            </a:r>
            <a:endParaRPr lang="en-US" i="1" dirty="0" smtClean="0"/>
          </a:p>
          <a:p>
            <a:pPr lvl="1"/>
            <a:r>
              <a:rPr lang="en-US" i="1" dirty="0" smtClean="0"/>
              <a:t>Statistics – Empirical Asset pricing</a:t>
            </a:r>
            <a:r>
              <a:rPr lang="en-US" dirty="0" smtClean="0"/>
              <a:t>: Risk model development</a:t>
            </a:r>
            <a:endParaRPr lang="en-US" i="1" dirty="0" smtClean="0"/>
          </a:p>
          <a:p>
            <a:pPr lvl="1"/>
            <a:r>
              <a:rPr lang="en-US" i="1" dirty="0" smtClean="0"/>
              <a:t>Optimization</a:t>
            </a:r>
            <a:r>
              <a:rPr lang="en-US" dirty="0" smtClean="0"/>
              <a:t>: Portfolio construction</a:t>
            </a:r>
            <a:endParaRPr lang="en-US" i="1" dirty="0" smtClean="0"/>
          </a:p>
          <a:p>
            <a:pPr lvl="1"/>
            <a:r>
              <a:rPr lang="en-US" i="1" dirty="0" smtClean="0"/>
              <a:t>Finance        </a:t>
            </a:r>
            <a:r>
              <a:rPr lang="en-US" dirty="0" smtClean="0"/>
              <a:t>: “Efficiency” ambitions </a:t>
            </a:r>
            <a:endParaRPr lang="en-US" i="1" dirty="0" smtClean="0"/>
          </a:p>
          <a:p>
            <a:pPr>
              <a:buNone/>
            </a:pPr>
            <a:endParaRPr lang="en-US" dirty="0" smtClean="0"/>
          </a:p>
          <a:p>
            <a:r>
              <a:rPr lang="en-US" dirty="0" smtClean="0"/>
              <a:t>Each one of these streams is a mature discipline in itself, having its own body of knowledge and operates under assumptions that are usually well-accepted within the respective community.</a:t>
            </a:r>
          </a:p>
          <a:p>
            <a:endParaRPr lang="en-US" b="1" dirty="0" smtClean="0"/>
          </a:p>
          <a:p>
            <a:r>
              <a:rPr lang="en-US" dirty="0" smtClean="0"/>
              <a:t>However, when concepts from these diverse fields are applied in a common setting there are bound to be frictions between various assumptions which get magnified due to the use of an optimizer we call these problems </a:t>
            </a:r>
            <a:r>
              <a:rPr lang="en-US" b="1" i="1" dirty="0" smtClean="0">
                <a:solidFill>
                  <a:schemeClr val="accent1">
                    <a:lumMod val="90000"/>
                  </a:schemeClr>
                </a:solidFill>
              </a:rPr>
              <a:t>Factor Alignment Problems.</a:t>
            </a:r>
          </a:p>
          <a:p>
            <a:endParaRPr lang="en-US" dirty="0" smtClean="0"/>
          </a:p>
          <a:p>
            <a:pPr algn="r">
              <a:buNone/>
            </a:pPr>
            <a:endParaRPr lang="en-US" dirty="0" smtClean="0"/>
          </a:p>
          <a:p>
            <a:endParaRPr lang="en-US" b="1" dirty="0" smtClean="0"/>
          </a:p>
        </p:txBody>
      </p:sp>
      <p:sp>
        <p:nvSpPr>
          <p:cNvPr id="74756" name="Footer Placeholder 3"/>
          <p:cNvSpPr>
            <a:spLocks noGrp="1"/>
          </p:cNvSpPr>
          <p:nvPr>
            <p:ph type="ftr" sz="quarter" idx="10"/>
          </p:nvPr>
        </p:nvSpPr>
        <p:spPr>
          <a:noFill/>
        </p:spPr>
        <p:txBody>
          <a:bodyPr/>
          <a:lstStyle/>
          <a:p>
            <a:r>
              <a:rPr lang="en-US" smtClean="0">
                <a:ea typeface="Angsana New"/>
                <a:cs typeface="Angsana New"/>
              </a:rPr>
              <a:t>Copyright © 2011 Axioma</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p:txBody>
          <a:bodyPr/>
          <a:lstStyle/>
          <a:p>
            <a:r>
              <a:rPr lang="en-US" dirty="0" smtClean="0"/>
              <a:t>Factor Alignment Problems: Our Contribution</a:t>
            </a:r>
          </a:p>
        </p:txBody>
      </p:sp>
      <p:sp>
        <p:nvSpPr>
          <p:cNvPr id="74755" name="Content Placeholder 2"/>
          <p:cNvSpPr>
            <a:spLocks noGrp="1"/>
          </p:cNvSpPr>
          <p:nvPr>
            <p:ph idx="1"/>
          </p:nvPr>
        </p:nvSpPr>
        <p:spPr/>
        <p:txBody>
          <a:bodyPr/>
          <a:lstStyle/>
          <a:p>
            <a:r>
              <a:rPr lang="en-US" dirty="0" smtClean="0"/>
              <a:t>In general, we say that risk and alpha factors are </a:t>
            </a:r>
            <a:r>
              <a:rPr lang="en-US" b="1" dirty="0" smtClean="0"/>
              <a:t>aligned</a:t>
            </a:r>
            <a:r>
              <a:rPr lang="en-US" dirty="0" smtClean="0"/>
              <a:t> if alpha can be written as a linear combination of the risk factors</a:t>
            </a:r>
          </a:p>
          <a:p>
            <a:pPr>
              <a:buFontTx/>
              <a:buNone/>
            </a:pPr>
            <a:endParaRPr lang="en-US" dirty="0" smtClean="0"/>
          </a:p>
          <a:p>
            <a:r>
              <a:rPr lang="en-US" dirty="0" smtClean="0"/>
              <a:t>The only research in this topic is “theoretical” and deals with the simple unconstrained case. It suggests that aligning the risk and alpha factors is desirable</a:t>
            </a:r>
          </a:p>
          <a:p>
            <a:pPr>
              <a:buFontTx/>
              <a:buNone/>
            </a:pPr>
            <a:endParaRPr lang="en-US" dirty="0" smtClean="0"/>
          </a:p>
          <a:p>
            <a:r>
              <a:rPr lang="en-US" dirty="0" smtClean="0"/>
              <a:t>But what happens when we also have constraints? How do we “align” for constraints</a:t>
            </a:r>
          </a:p>
          <a:p>
            <a:pPr marL="0" indent="0">
              <a:buNone/>
            </a:pPr>
            <a:endParaRPr lang="en-US" dirty="0" smtClean="0"/>
          </a:p>
          <a:p>
            <a:r>
              <a:rPr lang="en-US" dirty="0" smtClean="0"/>
              <a:t>We will show that there is no universal answer and the goal of the portfolio manager should be to “manage” the (</a:t>
            </a:r>
            <a:r>
              <a:rPr lang="en-US" dirty="0" err="1" smtClean="0"/>
              <a:t>mis</a:t>
            </a:r>
            <a:r>
              <a:rPr lang="en-US" dirty="0" smtClean="0"/>
              <a:t>)alignment </a:t>
            </a:r>
          </a:p>
          <a:p>
            <a:endParaRPr lang="en-US" dirty="0" smtClean="0"/>
          </a:p>
          <a:p>
            <a:pPr>
              <a:buFontTx/>
              <a:buNone/>
            </a:pPr>
            <a:endParaRPr lang="en-US" b="1" dirty="0" smtClean="0"/>
          </a:p>
          <a:p>
            <a:endParaRPr lang="en-US" b="1" dirty="0" smtClean="0"/>
          </a:p>
        </p:txBody>
      </p:sp>
      <p:sp>
        <p:nvSpPr>
          <p:cNvPr id="74756" name="Footer Placeholder 3"/>
          <p:cNvSpPr>
            <a:spLocks noGrp="1"/>
          </p:cNvSpPr>
          <p:nvPr>
            <p:ph type="ftr" sz="quarter" idx="10"/>
          </p:nvPr>
        </p:nvSpPr>
        <p:spPr>
          <a:noFill/>
        </p:spPr>
        <p:txBody>
          <a:bodyPr/>
          <a:lstStyle/>
          <a:p>
            <a:r>
              <a:rPr lang="en-US" smtClean="0">
                <a:ea typeface="Angsana New"/>
                <a:cs typeface="Angsana New"/>
              </a:rPr>
              <a:t>Copyright © 2011 Axioma</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Title 1"/>
          <p:cNvSpPr>
            <a:spLocks noGrp="1"/>
          </p:cNvSpPr>
          <p:nvPr>
            <p:ph type="title"/>
          </p:nvPr>
        </p:nvSpPr>
        <p:spPr/>
        <p:txBody>
          <a:bodyPr/>
          <a:lstStyle/>
          <a:p>
            <a:r>
              <a:rPr lang="en-US" dirty="0" smtClean="0">
                <a:solidFill>
                  <a:srgbClr val="FFFFFF"/>
                </a:solidFill>
              </a:rPr>
              <a:t>Overweight of Orthogonal Alpha</a:t>
            </a:r>
          </a:p>
        </p:txBody>
      </p:sp>
      <p:sp>
        <p:nvSpPr>
          <p:cNvPr id="9222" name="Footer Placeholder 3"/>
          <p:cNvSpPr>
            <a:spLocks noGrp="1"/>
          </p:cNvSpPr>
          <p:nvPr>
            <p:ph type="ftr" sz="quarter" idx="10"/>
          </p:nvPr>
        </p:nvSpPr>
        <p:spPr>
          <a:noFill/>
        </p:spPr>
        <p:txBody>
          <a:bodyPr/>
          <a:lstStyle/>
          <a:p>
            <a:r>
              <a:rPr lang="en-US" smtClean="0">
                <a:ea typeface="Angsana New"/>
                <a:cs typeface="Angsana New"/>
              </a:rPr>
              <a:t>Copyright © 2011 Axioma</a:t>
            </a:r>
          </a:p>
        </p:txBody>
      </p:sp>
      <p:grpSp>
        <p:nvGrpSpPr>
          <p:cNvPr id="2" name="Group 40"/>
          <p:cNvGrpSpPr>
            <a:grpSpLocks/>
          </p:cNvGrpSpPr>
          <p:nvPr/>
        </p:nvGrpSpPr>
        <p:grpSpPr bwMode="auto">
          <a:xfrm>
            <a:off x="1409700" y="2049463"/>
            <a:ext cx="2857500" cy="2586037"/>
            <a:chOff x="1409700" y="2049463"/>
            <a:chExt cx="2857500" cy="2586037"/>
          </a:xfrm>
        </p:grpSpPr>
        <p:cxnSp>
          <p:nvCxnSpPr>
            <p:cNvPr id="13" name="Straight Arrow Connector 12"/>
            <p:cNvCxnSpPr/>
            <p:nvPr/>
          </p:nvCxnSpPr>
          <p:spPr bwMode="auto">
            <a:xfrm flipV="1">
              <a:off x="1409700" y="2387600"/>
              <a:ext cx="2857500" cy="2247900"/>
            </a:xfrm>
            <a:prstGeom prst="straightConnector1">
              <a:avLst/>
            </a:prstGeom>
            <a:ln w="31750">
              <a:solidFill>
                <a:srgbClr val="00FF00"/>
              </a:solidFill>
              <a:tailEnd type="arrow"/>
            </a:ln>
          </p:spPr>
          <p:style>
            <a:lnRef idx="1">
              <a:schemeClr val="accent1"/>
            </a:lnRef>
            <a:fillRef idx="0">
              <a:schemeClr val="accent1"/>
            </a:fillRef>
            <a:effectRef idx="0">
              <a:schemeClr val="accent1"/>
            </a:effectRef>
            <a:fontRef idx="minor">
              <a:schemeClr val="tx1"/>
            </a:fontRef>
          </p:style>
        </p:cxnSp>
        <p:sp>
          <p:nvSpPr>
            <p:cNvPr id="9253" name="TextBox 37"/>
            <p:cNvSpPr txBox="1">
              <a:spLocks noChangeArrowheads="1"/>
            </p:cNvSpPr>
            <p:nvPr/>
          </p:nvSpPr>
          <p:spPr bwMode="auto">
            <a:xfrm>
              <a:off x="2057400" y="2049463"/>
              <a:ext cx="1828800" cy="338137"/>
            </a:xfrm>
            <a:prstGeom prst="rect">
              <a:avLst/>
            </a:prstGeom>
            <a:noFill/>
            <a:ln w="9525">
              <a:noFill/>
              <a:miter lim="800000"/>
              <a:headEnd/>
              <a:tailEnd/>
            </a:ln>
          </p:spPr>
          <p:txBody>
            <a:bodyPr>
              <a:spAutoFit/>
            </a:bodyPr>
            <a:lstStyle/>
            <a:p>
              <a:r>
                <a:rPr lang="en-US" sz="1600" b="0"/>
                <a:t> Spanned Alpha</a:t>
              </a:r>
            </a:p>
          </p:txBody>
        </p:sp>
        <p:cxnSp>
          <p:nvCxnSpPr>
            <p:cNvPr id="46" name="Straight Arrow Connector 45"/>
            <p:cNvCxnSpPr>
              <a:stCxn id="9253" idx="2"/>
            </p:cNvCxnSpPr>
            <p:nvPr/>
          </p:nvCxnSpPr>
          <p:spPr bwMode="auto">
            <a:xfrm rot="16200000" flipH="1">
              <a:off x="3159918" y="2199482"/>
              <a:ext cx="385763" cy="762000"/>
            </a:xfrm>
            <a:prstGeom prst="straightConnector1">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grpSp>
      <p:cxnSp>
        <p:nvCxnSpPr>
          <p:cNvPr id="85" name="Straight Connector 84"/>
          <p:cNvCxnSpPr/>
          <p:nvPr/>
        </p:nvCxnSpPr>
        <p:spPr bwMode="auto">
          <a:xfrm rot="5400000">
            <a:off x="19050" y="3549650"/>
            <a:ext cx="2781300" cy="0"/>
          </a:xfrm>
          <a:prstGeom prst="line">
            <a:avLst/>
          </a:prstGeom>
          <a:ln w="6350">
            <a:prstDash val="sysDot"/>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bwMode="auto">
          <a:xfrm>
            <a:off x="1143000" y="4635500"/>
            <a:ext cx="4076700" cy="0"/>
          </a:xfrm>
          <a:prstGeom prst="line">
            <a:avLst/>
          </a:prstGeom>
          <a:ln w="6350">
            <a:prstDash val="sysDot"/>
          </a:ln>
        </p:spPr>
        <p:style>
          <a:lnRef idx="1">
            <a:schemeClr val="accent1"/>
          </a:lnRef>
          <a:fillRef idx="0">
            <a:schemeClr val="accent1"/>
          </a:fillRef>
          <a:effectRef idx="0">
            <a:schemeClr val="accent1"/>
          </a:effectRef>
          <a:fontRef idx="minor">
            <a:schemeClr val="tx1"/>
          </a:fontRef>
        </p:style>
      </p:cxnSp>
      <p:grpSp>
        <p:nvGrpSpPr>
          <p:cNvPr id="3" name="Group 38"/>
          <p:cNvGrpSpPr>
            <a:grpSpLocks/>
          </p:cNvGrpSpPr>
          <p:nvPr/>
        </p:nvGrpSpPr>
        <p:grpSpPr bwMode="auto">
          <a:xfrm>
            <a:off x="1409700" y="2578100"/>
            <a:ext cx="4648200" cy="2071688"/>
            <a:chOff x="1409700" y="2578100"/>
            <a:chExt cx="4648200" cy="2071688"/>
          </a:xfrm>
        </p:grpSpPr>
        <p:sp>
          <p:nvSpPr>
            <p:cNvPr id="9249" name="TextBox 46"/>
            <p:cNvSpPr txBox="1">
              <a:spLocks noChangeArrowheads="1"/>
            </p:cNvSpPr>
            <p:nvPr/>
          </p:nvSpPr>
          <p:spPr bwMode="auto">
            <a:xfrm>
              <a:off x="5257800" y="2578100"/>
              <a:ext cx="800100" cy="338138"/>
            </a:xfrm>
            <a:prstGeom prst="rect">
              <a:avLst/>
            </a:prstGeom>
            <a:noFill/>
            <a:ln w="9525">
              <a:noFill/>
              <a:miter lim="800000"/>
              <a:headEnd/>
              <a:tailEnd/>
            </a:ln>
          </p:spPr>
          <p:txBody>
            <a:bodyPr>
              <a:spAutoFit/>
            </a:bodyPr>
            <a:lstStyle/>
            <a:p>
              <a:r>
                <a:rPr lang="en-US" sz="1600" b="0"/>
                <a:t>Alpha</a:t>
              </a:r>
            </a:p>
          </p:txBody>
        </p:sp>
        <p:cxnSp>
          <p:nvCxnSpPr>
            <p:cNvPr id="49" name="Straight Arrow Connector 48"/>
            <p:cNvCxnSpPr>
              <a:stCxn id="9249" idx="2"/>
            </p:cNvCxnSpPr>
            <p:nvPr/>
          </p:nvCxnSpPr>
          <p:spPr bwMode="auto">
            <a:xfrm rot="5400000">
              <a:off x="5222081" y="2951957"/>
              <a:ext cx="471487" cy="400050"/>
            </a:xfrm>
            <a:prstGeom prst="straightConnector1">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bwMode="auto">
            <a:xfrm flipV="1">
              <a:off x="1409700" y="3454400"/>
              <a:ext cx="3771900" cy="1195388"/>
            </a:xfrm>
            <a:prstGeom prst="straightConnector1">
              <a:avLst/>
            </a:prstGeom>
            <a:ln w="31750">
              <a:solidFill>
                <a:srgbClr val="B6DCDF"/>
              </a:solidFill>
              <a:tailEnd type="arrow"/>
            </a:ln>
          </p:spPr>
          <p:style>
            <a:lnRef idx="1">
              <a:schemeClr val="accent1"/>
            </a:lnRef>
            <a:fillRef idx="0">
              <a:schemeClr val="accent1"/>
            </a:fillRef>
            <a:effectRef idx="0">
              <a:schemeClr val="accent1"/>
            </a:effectRef>
            <a:fontRef idx="minor">
              <a:schemeClr val="tx1"/>
            </a:fontRef>
          </p:style>
        </p:cxnSp>
      </p:grpSp>
      <p:grpSp>
        <p:nvGrpSpPr>
          <p:cNvPr id="4" name="Group 37"/>
          <p:cNvGrpSpPr>
            <a:grpSpLocks/>
          </p:cNvGrpSpPr>
          <p:nvPr/>
        </p:nvGrpSpPr>
        <p:grpSpPr bwMode="auto">
          <a:xfrm>
            <a:off x="3771900" y="3725863"/>
            <a:ext cx="3848100" cy="352425"/>
            <a:chOff x="3771900" y="3725863"/>
            <a:chExt cx="3848100" cy="352425"/>
          </a:xfrm>
        </p:grpSpPr>
        <p:sp>
          <p:nvSpPr>
            <p:cNvPr id="9246" name="TextBox 55"/>
            <p:cNvSpPr txBox="1">
              <a:spLocks noChangeArrowheads="1"/>
            </p:cNvSpPr>
            <p:nvPr/>
          </p:nvSpPr>
          <p:spPr bwMode="auto">
            <a:xfrm>
              <a:off x="5638800" y="3725863"/>
              <a:ext cx="1981200" cy="338137"/>
            </a:xfrm>
            <a:prstGeom prst="rect">
              <a:avLst/>
            </a:prstGeom>
            <a:noFill/>
            <a:ln w="9525">
              <a:noFill/>
              <a:miter lim="800000"/>
              <a:headEnd/>
              <a:tailEnd/>
            </a:ln>
          </p:spPr>
          <p:txBody>
            <a:bodyPr>
              <a:spAutoFit/>
            </a:bodyPr>
            <a:lstStyle/>
            <a:p>
              <a:r>
                <a:rPr lang="en-US" sz="1600" b="0"/>
                <a:t>Optimal Holdings</a:t>
              </a:r>
            </a:p>
          </p:txBody>
        </p:sp>
        <p:cxnSp>
          <p:nvCxnSpPr>
            <p:cNvPr id="59" name="Straight Arrow Connector 58"/>
            <p:cNvCxnSpPr>
              <a:stCxn id="9246" idx="1"/>
            </p:cNvCxnSpPr>
            <p:nvPr/>
          </p:nvCxnSpPr>
          <p:spPr bwMode="auto">
            <a:xfrm rot="10800000" flipV="1">
              <a:off x="3962400" y="3894138"/>
              <a:ext cx="1676400" cy="131762"/>
            </a:xfrm>
            <a:prstGeom prst="straightConnector1">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sp>
          <p:nvSpPr>
            <p:cNvPr id="52" name="Flowchart: Connector 51"/>
            <p:cNvSpPr/>
            <p:nvPr/>
          </p:nvSpPr>
          <p:spPr bwMode="auto">
            <a:xfrm>
              <a:off x="3771900" y="3987800"/>
              <a:ext cx="92075" cy="90488"/>
            </a:xfrm>
            <a:prstGeom prst="flowChartConnector">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5" name="Group 39"/>
          <p:cNvGrpSpPr>
            <a:grpSpLocks/>
          </p:cNvGrpSpPr>
          <p:nvPr/>
        </p:nvGrpSpPr>
        <p:grpSpPr bwMode="auto">
          <a:xfrm>
            <a:off x="114300" y="4635500"/>
            <a:ext cx="2247900" cy="1231900"/>
            <a:chOff x="114300" y="4635500"/>
            <a:chExt cx="2247900" cy="1231900"/>
          </a:xfrm>
        </p:grpSpPr>
        <p:cxnSp>
          <p:nvCxnSpPr>
            <p:cNvPr id="82" name="Straight Arrow Connector 81"/>
            <p:cNvCxnSpPr/>
            <p:nvPr/>
          </p:nvCxnSpPr>
          <p:spPr bwMode="auto">
            <a:xfrm rot="16200000" flipH="1">
              <a:off x="1352550" y="4692650"/>
              <a:ext cx="1066800" cy="952500"/>
            </a:xfrm>
            <a:prstGeom prst="straightConnector1">
              <a:avLst/>
            </a:prstGeom>
            <a:ln w="31750">
              <a:solidFill>
                <a:schemeClr val="accent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5" name="Straight Arrow Connector 94"/>
            <p:cNvCxnSpPr>
              <a:stCxn id="9245" idx="3"/>
            </p:cNvCxnSpPr>
            <p:nvPr/>
          </p:nvCxnSpPr>
          <p:spPr bwMode="auto">
            <a:xfrm>
              <a:off x="1485900" y="5575300"/>
              <a:ext cx="723900" cy="128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245" name="TextBox 100"/>
            <p:cNvSpPr txBox="1">
              <a:spLocks noChangeArrowheads="1"/>
            </p:cNvSpPr>
            <p:nvPr/>
          </p:nvSpPr>
          <p:spPr bwMode="auto">
            <a:xfrm>
              <a:off x="114300" y="5283200"/>
              <a:ext cx="1371600" cy="584200"/>
            </a:xfrm>
            <a:prstGeom prst="rect">
              <a:avLst/>
            </a:prstGeom>
            <a:noFill/>
            <a:ln w="9525">
              <a:noFill/>
              <a:miter lim="800000"/>
              <a:headEnd/>
              <a:tailEnd/>
            </a:ln>
          </p:spPr>
          <p:txBody>
            <a:bodyPr>
              <a:spAutoFit/>
            </a:bodyPr>
            <a:lstStyle/>
            <a:p>
              <a:r>
                <a:rPr lang="en-US" sz="1600" b="0"/>
                <a:t>Orthogonal Alpha</a:t>
              </a:r>
            </a:p>
          </p:txBody>
        </p:sp>
      </p:grpSp>
      <p:sp>
        <p:nvSpPr>
          <p:cNvPr id="9229" name="Rectangle 103"/>
          <p:cNvSpPr>
            <a:spLocks noChangeArrowheads="1"/>
          </p:cNvSpPr>
          <p:nvPr/>
        </p:nvSpPr>
        <p:spPr bwMode="auto">
          <a:xfrm>
            <a:off x="788988" y="952500"/>
            <a:ext cx="7399337" cy="817563"/>
          </a:xfrm>
          <a:prstGeom prst="rect">
            <a:avLst/>
          </a:prstGeom>
          <a:noFill/>
          <a:ln w="9525" algn="ctr">
            <a:solidFill>
              <a:schemeClr val="tx1"/>
            </a:solidFill>
            <a:round/>
            <a:headEnd/>
            <a:tailEnd type="triangle" w="med" len="med"/>
          </a:ln>
        </p:spPr>
        <p:txBody>
          <a:bodyPr anchor="ctr"/>
          <a:lstStyle/>
          <a:p>
            <a:pPr algn="ctr"/>
            <a:r>
              <a:rPr lang="en-US" b="0">
                <a:latin typeface="Arial" pitchFamily="34" charset="0"/>
                <a:cs typeface="Arial" pitchFamily="34" charset="0"/>
              </a:rPr>
              <a:t>Question: How do we measure the </a:t>
            </a:r>
            <a:r>
              <a:rPr lang="en-US" b="0">
                <a:solidFill>
                  <a:srgbClr val="FF0000"/>
                </a:solidFill>
                <a:latin typeface="Arial" pitchFamily="34" charset="0"/>
                <a:cs typeface="Arial" pitchFamily="34" charset="0"/>
              </a:rPr>
              <a:t>excess</a:t>
            </a:r>
            <a:r>
              <a:rPr lang="en-US" b="0">
                <a:latin typeface="Arial" pitchFamily="34" charset="0"/>
                <a:cs typeface="Arial" pitchFamily="34" charset="0"/>
              </a:rPr>
              <a:t> exposure of the optimal portfolio along the orthogonal component of alpha?</a:t>
            </a:r>
          </a:p>
        </p:txBody>
      </p:sp>
      <p:graphicFrame>
        <p:nvGraphicFramePr>
          <p:cNvPr id="63514" name="Object 26"/>
          <p:cNvGraphicFramePr>
            <a:graphicFrameLocks noChangeAspect="1"/>
          </p:cNvGraphicFramePr>
          <p:nvPr/>
        </p:nvGraphicFramePr>
        <p:xfrm>
          <a:off x="6515100" y="5943600"/>
          <a:ext cx="642938" cy="649288"/>
        </p:xfrm>
        <a:graphic>
          <a:graphicData uri="http://schemas.openxmlformats.org/presentationml/2006/ole">
            <mc:AlternateContent xmlns:mc="http://schemas.openxmlformats.org/markup-compatibility/2006">
              <mc:Choice xmlns:v="urn:schemas-microsoft-com:vml" Requires="v">
                <p:oleObj spid="_x0000_s9296" name="Equation" r:id="rId4" imgW="266400" imgH="393480" progId="Equation.3">
                  <p:embed/>
                </p:oleObj>
              </mc:Choice>
              <mc:Fallback>
                <p:oleObj name="Equation" r:id="rId4" imgW="266400" imgH="393480" progId="Equation.3">
                  <p:embed/>
                  <p:pic>
                    <p:nvPicPr>
                      <p:cNvPr id="0" name="Object 2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15100" y="5943600"/>
                        <a:ext cx="642938" cy="649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6" name="TextBox 25"/>
          <p:cNvSpPr txBox="1">
            <a:spLocks noChangeArrowheads="1"/>
          </p:cNvSpPr>
          <p:nvPr/>
        </p:nvSpPr>
        <p:spPr bwMode="auto">
          <a:xfrm>
            <a:off x="266700" y="5829300"/>
            <a:ext cx="6896100" cy="646113"/>
          </a:xfrm>
          <a:prstGeom prst="rect">
            <a:avLst/>
          </a:prstGeom>
          <a:noFill/>
          <a:ln w="9525">
            <a:noFill/>
            <a:miter lim="800000"/>
            <a:headEnd/>
            <a:tailEnd/>
          </a:ln>
        </p:spPr>
        <p:txBody>
          <a:bodyPr>
            <a:spAutoFit/>
          </a:bodyPr>
          <a:lstStyle/>
          <a:p>
            <a:r>
              <a:rPr lang="en-US" sz="1800" b="0"/>
              <a:t>We define a ratio that measures this overweight: </a:t>
            </a:r>
          </a:p>
          <a:p>
            <a:r>
              <a:rPr lang="en-US" sz="1800" b="0"/>
              <a:t>				</a:t>
            </a:r>
            <a:r>
              <a:rPr lang="en-US" sz="1800"/>
              <a:t>Misalignment Bias</a:t>
            </a:r>
          </a:p>
        </p:txBody>
      </p:sp>
      <p:grpSp>
        <p:nvGrpSpPr>
          <p:cNvPr id="6" name="Group 43"/>
          <p:cNvGrpSpPr>
            <a:grpSpLocks/>
          </p:cNvGrpSpPr>
          <p:nvPr/>
        </p:nvGrpSpPr>
        <p:grpSpPr bwMode="auto">
          <a:xfrm>
            <a:off x="76200" y="2552700"/>
            <a:ext cx="1752600" cy="1028700"/>
            <a:chOff x="76200" y="2552700"/>
            <a:chExt cx="1752600" cy="1028700"/>
          </a:xfrm>
        </p:grpSpPr>
        <p:sp>
          <p:nvSpPr>
            <p:cNvPr id="9241" name="TextBox 26"/>
            <p:cNvSpPr txBox="1">
              <a:spLocks noChangeArrowheads="1"/>
            </p:cNvSpPr>
            <p:nvPr/>
          </p:nvSpPr>
          <p:spPr bwMode="auto">
            <a:xfrm>
              <a:off x="76200" y="2552700"/>
              <a:ext cx="1447800" cy="830263"/>
            </a:xfrm>
            <a:prstGeom prst="rect">
              <a:avLst/>
            </a:prstGeom>
            <a:noFill/>
            <a:ln w="9525">
              <a:noFill/>
              <a:miter lim="800000"/>
              <a:headEnd/>
              <a:tailEnd/>
            </a:ln>
          </p:spPr>
          <p:txBody>
            <a:bodyPr>
              <a:spAutoFit/>
            </a:bodyPr>
            <a:lstStyle/>
            <a:p>
              <a:r>
                <a:rPr lang="en-US" sz="1600" b="0"/>
                <a:t>Multiplier of Spanned Alpha</a:t>
              </a:r>
            </a:p>
          </p:txBody>
        </p:sp>
        <p:cxnSp>
          <p:nvCxnSpPr>
            <p:cNvPr id="29" name="Straight Arrow Connector 28"/>
            <p:cNvCxnSpPr>
              <a:stCxn id="9241" idx="2"/>
            </p:cNvCxnSpPr>
            <p:nvPr/>
          </p:nvCxnSpPr>
          <p:spPr>
            <a:xfrm rot="16200000" flipH="1">
              <a:off x="1215231" y="2967832"/>
              <a:ext cx="198437" cy="10287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cxnSp>
        <p:nvCxnSpPr>
          <p:cNvPr id="32" name="Straight Arrow Connector 31"/>
          <p:cNvCxnSpPr>
            <a:endCxn id="52" idx="2"/>
          </p:cNvCxnSpPr>
          <p:nvPr/>
        </p:nvCxnSpPr>
        <p:spPr>
          <a:xfrm flipV="1">
            <a:off x="1409700" y="4033838"/>
            <a:ext cx="2362200" cy="614362"/>
          </a:xfrm>
          <a:prstGeom prst="straightConnector1">
            <a:avLst/>
          </a:prstGeom>
          <a:ln w="31750">
            <a:solidFill>
              <a:srgbClr val="B6DCDF"/>
            </a:solidFill>
            <a:tailEnd type="arrow"/>
          </a:ln>
        </p:spPr>
        <p:style>
          <a:lnRef idx="1">
            <a:schemeClr val="accent1"/>
          </a:lnRef>
          <a:fillRef idx="0">
            <a:schemeClr val="accent1"/>
          </a:fillRef>
          <a:effectRef idx="0">
            <a:schemeClr val="accent1"/>
          </a:effectRef>
          <a:fontRef idx="minor">
            <a:schemeClr val="tx1"/>
          </a:fontRef>
        </p:style>
      </p:cxnSp>
      <p:grpSp>
        <p:nvGrpSpPr>
          <p:cNvPr id="7" name="Group 41"/>
          <p:cNvGrpSpPr>
            <a:grpSpLocks/>
          </p:cNvGrpSpPr>
          <p:nvPr/>
        </p:nvGrpSpPr>
        <p:grpSpPr bwMode="auto">
          <a:xfrm>
            <a:off x="1068388" y="3276600"/>
            <a:ext cx="2716212" cy="1357313"/>
            <a:chOff x="1068388" y="3276600"/>
            <a:chExt cx="2716212" cy="1357952"/>
          </a:xfrm>
        </p:grpSpPr>
        <p:sp>
          <p:nvSpPr>
            <p:cNvPr id="87" name="Right Brace 86"/>
            <p:cNvSpPr/>
            <p:nvPr/>
          </p:nvSpPr>
          <p:spPr bwMode="auto">
            <a:xfrm rot="13920000">
              <a:off x="2042253" y="2691856"/>
              <a:ext cx="279532" cy="2227262"/>
            </a:xfrm>
            <a:prstGeom prst="rightBrace">
              <a:avLst>
                <a:gd name="adj1" fmla="val 8333"/>
                <a:gd name="adj2" fmla="val 49567"/>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graphicFrame>
          <p:nvGraphicFramePr>
            <p:cNvPr id="63513" name="Object 25"/>
            <p:cNvGraphicFramePr>
              <a:graphicFrameLocks noChangeAspect="1"/>
            </p:cNvGraphicFramePr>
            <p:nvPr/>
          </p:nvGraphicFramePr>
          <p:xfrm>
            <a:off x="1847850" y="3479800"/>
            <a:ext cx="209550" cy="292100"/>
          </p:xfrm>
          <a:graphic>
            <a:graphicData uri="http://schemas.openxmlformats.org/presentationml/2006/ole">
              <mc:AlternateContent xmlns:mc="http://schemas.openxmlformats.org/markup-compatibility/2006">
                <mc:Choice xmlns:v="urn:schemas-microsoft-com:vml" Requires="v">
                  <p:oleObj spid="_x0000_s9297" name="Equation" r:id="rId6" imgW="126720" imgH="177480" progId="Equation.3">
                    <p:embed/>
                  </p:oleObj>
                </mc:Choice>
                <mc:Fallback>
                  <p:oleObj name="Equation" r:id="rId6" imgW="126720" imgH="177480" progId="Equation.3">
                    <p:embed/>
                    <p:pic>
                      <p:nvPicPr>
                        <p:cNvPr id="0" name="Object 2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47850" y="3479800"/>
                          <a:ext cx="209550"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30" name="Straight Connector 29"/>
            <p:cNvCxnSpPr>
              <a:stCxn id="52" idx="1"/>
            </p:cNvCxnSpPr>
            <p:nvPr/>
          </p:nvCxnSpPr>
          <p:spPr>
            <a:xfrm rot="16200000" flipV="1">
              <a:off x="3111330" y="3327570"/>
              <a:ext cx="724241" cy="62230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V="1">
              <a:off x="1447800" y="3276600"/>
              <a:ext cx="1714500" cy="1357952"/>
            </a:xfrm>
            <a:prstGeom prst="straightConnector1">
              <a:avLst/>
            </a:prstGeom>
            <a:ln w="31750">
              <a:solidFill>
                <a:srgbClr val="B6DCDF"/>
              </a:solidFill>
              <a:headEnd type="none"/>
              <a:tailEnd type="arrow"/>
            </a:ln>
          </p:spPr>
          <p:style>
            <a:lnRef idx="1">
              <a:schemeClr val="accent1"/>
            </a:lnRef>
            <a:fillRef idx="0">
              <a:schemeClr val="accent1"/>
            </a:fillRef>
            <a:effectRef idx="0">
              <a:schemeClr val="accent1"/>
            </a:effectRef>
            <a:fontRef idx="minor">
              <a:schemeClr val="tx1"/>
            </a:fontRef>
          </p:style>
        </p:cxnSp>
      </p:grpSp>
      <p:grpSp>
        <p:nvGrpSpPr>
          <p:cNvPr id="8" name="Group 42"/>
          <p:cNvGrpSpPr>
            <a:grpSpLocks/>
          </p:cNvGrpSpPr>
          <p:nvPr/>
        </p:nvGrpSpPr>
        <p:grpSpPr bwMode="auto">
          <a:xfrm>
            <a:off x="1346200" y="4000500"/>
            <a:ext cx="2503488" cy="1631950"/>
            <a:chOff x="1346200" y="4000500"/>
            <a:chExt cx="2503488" cy="1631950"/>
          </a:xfrm>
        </p:grpSpPr>
        <p:cxnSp>
          <p:nvCxnSpPr>
            <p:cNvPr id="77" name="Straight Arrow Connector 76"/>
            <p:cNvCxnSpPr>
              <a:endCxn id="52" idx="7"/>
            </p:cNvCxnSpPr>
            <p:nvPr/>
          </p:nvCxnSpPr>
          <p:spPr bwMode="auto">
            <a:xfrm flipV="1">
              <a:off x="2095500" y="4000500"/>
              <a:ext cx="1754188" cy="1397000"/>
            </a:xfrm>
            <a:prstGeom prst="straightConnector1">
              <a:avLst/>
            </a:prstGeom>
            <a:ln>
              <a:prstDash val="sysDash"/>
            </a:ln>
          </p:spPr>
          <p:style>
            <a:lnRef idx="1">
              <a:schemeClr val="accent1"/>
            </a:lnRef>
            <a:fillRef idx="0">
              <a:schemeClr val="accent1"/>
            </a:fillRef>
            <a:effectRef idx="0">
              <a:schemeClr val="accent1"/>
            </a:effectRef>
            <a:fontRef idx="minor">
              <a:schemeClr val="tx1"/>
            </a:fontRef>
          </p:style>
        </p:cxnSp>
        <p:sp>
          <p:nvSpPr>
            <p:cNvPr id="86" name="Left Brace 85"/>
            <p:cNvSpPr/>
            <p:nvPr/>
          </p:nvSpPr>
          <p:spPr bwMode="auto">
            <a:xfrm rot="19140000">
              <a:off x="1555750" y="4608513"/>
              <a:ext cx="166688" cy="1023937"/>
            </a:xfrm>
            <a:prstGeom prst="leftBrace">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graphicFrame>
          <p:nvGraphicFramePr>
            <p:cNvPr id="63512" name="Object 24"/>
            <p:cNvGraphicFramePr>
              <a:graphicFrameLocks noChangeAspect="1"/>
            </p:cNvGraphicFramePr>
            <p:nvPr/>
          </p:nvGraphicFramePr>
          <p:xfrm>
            <a:off x="1346200" y="5118100"/>
            <a:ext cx="209550" cy="230188"/>
          </p:xfrm>
          <a:graphic>
            <a:graphicData uri="http://schemas.openxmlformats.org/presentationml/2006/ole">
              <mc:AlternateContent xmlns:mc="http://schemas.openxmlformats.org/markup-compatibility/2006">
                <mc:Choice xmlns:v="urn:schemas-microsoft-com:vml" Requires="v">
                  <p:oleObj spid="_x0000_s9298" name="Equation" r:id="rId8" imgW="126720" imgH="139680" progId="Equation.3">
                    <p:embed/>
                  </p:oleObj>
                </mc:Choice>
                <mc:Fallback>
                  <p:oleObj name="Equation" r:id="rId8" imgW="126720" imgH="139680" progId="Equation.3">
                    <p:embed/>
                    <p:pic>
                      <p:nvPicPr>
                        <p:cNvPr id="0" name="Object 2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46200" y="5118100"/>
                          <a:ext cx="209550" cy="2301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35" name="Straight Arrow Connector 34"/>
            <p:cNvCxnSpPr/>
            <p:nvPr/>
          </p:nvCxnSpPr>
          <p:spPr>
            <a:xfrm rot="16200000" flipH="1">
              <a:off x="1409700" y="4686300"/>
              <a:ext cx="762000" cy="685800"/>
            </a:xfrm>
            <a:prstGeom prst="straightConnector1">
              <a:avLst/>
            </a:prstGeom>
            <a:ln w="31750">
              <a:solidFill>
                <a:srgbClr val="B6DCDF"/>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635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5"/>
          <p:cNvSpPr>
            <a:spLocks noGrp="1"/>
          </p:cNvSpPr>
          <p:nvPr>
            <p:ph type="title"/>
          </p:nvPr>
        </p:nvSpPr>
        <p:spPr/>
        <p:txBody>
          <a:bodyPr/>
          <a:lstStyle/>
          <a:p>
            <a:r>
              <a:rPr lang="en-US" smtClean="0"/>
              <a:t>Is Misalignment Bad?</a:t>
            </a:r>
          </a:p>
        </p:txBody>
      </p:sp>
      <p:sp>
        <p:nvSpPr>
          <p:cNvPr id="80899" name="Content Placeholder 6"/>
          <p:cNvSpPr>
            <a:spLocks noGrp="1"/>
          </p:cNvSpPr>
          <p:nvPr>
            <p:ph idx="1"/>
          </p:nvPr>
        </p:nvSpPr>
        <p:spPr/>
        <p:txBody>
          <a:bodyPr/>
          <a:lstStyle/>
          <a:p>
            <a:r>
              <a:rPr lang="en-US" dirty="0" smtClean="0"/>
              <a:t>When we work in “theory”, we assume that the orthogonal component of alpha is all noise</a:t>
            </a:r>
          </a:p>
          <a:p>
            <a:pPr lvl="1"/>
            <a:r>
              <a:rPr lang="en-US" dirty="0" smtClean="0"/>
              <a:t>In this case, we do not want exposure to orthogonal alpha (Hence, Misalignment is Bad)</a:t>
            </a:r>
          </a:p>
          <a:p>
            <a:endParaRPr lang="en-US" dirty="0" smtClean="0"/>
          </a:p>
          <a:p>
            <a:r>
              <a:rPr lang="en-US" dirty="0" smtClean="0"/>
              <a:t>However, in practice, the orthogonal component of alpha may have positive information (IC = Information Coefficient), so, a positive exposure to the orthogonal component of alpha will increase returns (Hence, Misalignment is good)</a:t>
            </a:r>
          </a:p>
          <a:p>
            <a:endParaRPr lang="en-US" dirty="0" smtClean="0"/>
          </a:p>
          <a:p>
            <a:r>
              <a:rPr lang="en-US" dirty="0" smtClean="0"/>
              <a:t>But, what if the orthogonal component of alpha also contains systematic risk? (Then, we should be managing the tradeoff given by the misalignment)</a:t>
            </a:r>
          </a:p>
          <a:p>
            <a:endParaRPr lang="en-US" dirty="0" smtClean="0"/>
          </a:p>
          <a:p>
            <a:r>
              <a:rPr lang="en-US" dirty="0" smtClean="0"/>
              <a:t>In practice, however, we can’t look at alpha, we need to look at IMPLIED alpha</a:t>
            </a:r>
          </a:p>
          <a:p>
            <a:pPr>
              <a:buFontTx/>
              <a:buNone/>
            </a:pPr>
            <a:endParaRPr lang="en-US" dirty="0" smtClean="0"/>
          </a:p>
          <a:p>
            <a:endParaRPr lang="en-US" dirty="0" smtClean="0"/>
          </a:p>
          <a:p>
            <a:pPr>
              <a:buFontTx/>
              <a:buNone/>
            </a:pPr>
            <a:endParaRPr lang="en-US" dirty="0" smtClean="0"/>
          </a:p>
          <a:p>
            <a:endParaRPr lang="en-US" dirty="0" smtClean="0"/>
          </a:p>
          <a:p>
            <a:pPr>
              <a:buFontTx/>
              <a:buNone/>
            </a:pPr>
            <a:endParaRPr lang="en-US" dirty="0" smtClean="0"/>
          </a:p>
          <a:p>
            <a:pPr>
              <a:buFontTx/>
              <a:buNone/>
            </a:pPr>
            <a:endParaRPr lang="en-US" dirty="0" smtClean="0"/>
          </a:p>
        </p:txBody>
      </p:sp>
      <p:sp>
        <p:nvSpPr>
          <p:cNvPr id="80900" name="Footer Placeholder 4"/>
          <p:cNvSpPr>
            <a:spLocks noGrp="1"/>
          </p:cNvSpPr>
          <p:nvPr>
            <p:ph type="ftr" sz="quarter" idx="10"/>
          </p:nvPr>
        </p:nvSpPr>
        <p:spPr>
          <a:noFill/>
        </p:spPr>
        <p:txBody>
          <a:bodyPr/>
          <a:lstStyle/>
          <a:p>
            <a:r>
              <a:rPr lang="en-US" smtClean="0">
                <a:ea typeface="Angsana New"/>
                <a:cs typeface="Angsana New"/>
              </a:rPr>
              <a:t>Copyright © 2011 Axioma</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p:cNvSpPr>
            <a:spLocks noGrp="1"/>
          </p:cNvSpPr>
          <p:nvPr>
            <p:ph type="title"/>
          </p:nvPr>
        </p:nvSpPr>
        <p:spPr/>
        <p:txBody>
          <a:bodyPr/>
          <a:lstStyle/>
          <a:p>
            <a:r>
              <a:rPr lang="en-US" smtClean="0"/>
              <a:t>How Do We Manage this Tradeoff?</a:t>
            </a:r>
          </a:p>
        </p:txBody>
      </p:sp>
      <p:sp>
        <p:nvSpPr>
          <p:cNvPr id="79875" name="Content Placeholder 2"/>
          <p:cNvSpPr>
            <a:spLocks noGrp="1"/>
          </p:cNvSpPr>
          <p:nvPr>
            <p:ph idx="1"/>
          </p:nvPr>
        </p:nvSpPr>
        <p:spPr>
          <a:xfrm>
            <a:off x="457200" y="1104900"/>
            <a:ext cx="8229600" cy="5000625"/>
          </a:xfrm>
        </p:spPr>
        <p:txBody>
          <a:bodyPr/>
          <a:lstStyle/>
          <a:p>
            <a:pPr>
              <a:defRPr/>
            </a:pPr>
            <a:r>
              <a:rPr lang="en-US" dirty="0" smtClean="0"/>
              <a:t>Exposure to the orthogonal implied alpha can be rewarding in terms of return (IC), but it may also lead to increased risk</a:t>
            </a:r>
          </a:p>
          <a:p>
            <a:pPr>
              <a:defRPr/>
            </a:pPr>
            <a:endParaRPr lang="en-US" dirty="0" smtClean="0"/>
          </a:p>
          <a:p>
            <a:pPr>
              <a:defRPr/>
            </a:pPr>
            <a:r>
              <a:rPr lang="en-US" dirty="0" smtClean="0"/>
              <a:t>Even though the risk of the orthogonal implied alpha appears to be low, it is weighted so heavily in the optimal portfolio that the risk of the orthogonal alpha should still be considered</a:t>
            </a:r>
          </a:p>
          <a:p>
            <a:pPr>
              <a:buFontTx/>
              <a:buNone/>
              <a:defRPr/>
            </a:pPr>
            <a:endParaRPr lang="en-US" dirty="0" smtClean="0">
              <a:cs typeface="Arial" pitchFamily="34" charset="0"/>
            </a:endParaRPr>
          </a:p>
          <a:p>
            <a:pPr>
              <a:defRPr/>
            </a:pPr>
            <a:r>
              <a:rPr lang="en-US" dirty="0" smtClean="0"/>
              <a:t>How can we manage our exposure to the orthogonal implied alpha in the portfolio construction process?</a:t>
            </a:r>
          </a:p>
          <a:p>
            <a:pPr>
              <a:buFontTx/>
              <a:buNone/>
              <a:defRPr/>
            </a:pPr>
            <a:endParaRPr lang="en-US" dirty="0" smtClean="0"/>
          </a:p>
          <a:p>
            <a:pPr marL="800100" lvl="1" indent="-342900">
              <a:buFont typeface="+mj-lt"/>
              <a:buAutoNum type="arabicPeriod"/>
              <a:defRPr/>
            </a:pPr>
            <a:r>
              <a:rPr lang="en-US" dirty="0" smtClean="0"/>
              <a:t>Add the orthogonal implied alpha as a risk factor</a:t>
            </a:r>
          </a:p>
          <a:p>
            <a:pPr marL="800100" lvl="1" indent="-342900">
              <a:buFont typeface="+mj-lt"/>
              <a:buAutoNum type="arabicPeriod"/>
              <a:defRPr/>
            </a:pPr>
            <a:endParaRPr lang="en-US" dirty="0" smtClean="0"/>
          </a:p>
          <a:p>
            <a:pPr marL="800100" lvl="1" indent="-342900">
              <a:buFont typeface="+mj-lt"/>
              <a:buAutoNum type="arabicPeriod"/>
              <a:defRPr/>
            </a:pPr>
            <a:r>
              <a:rPr lang="en-US" dirty="0" smtClean="0">
                <a:cs typeface="Arial" pitchFamily="34" charset="0"/>
              </a:rPr>
              <a:t>Penalize exposure along the orthogonal implied alpha</a:t>
            </a:r>
          </a:p>
          <a:p>
            <a:pPr marL="800100" lvl="1" indent="-342900">
              <a:buFont typeface="+mj-lt"/>
              <a:buAutoNum type="arabicPeriod"/>
              <a:defRPr/>
            </a:pPr>
            <a:endParaRPr lang="en-US" dirty="0" smtClean="0">
              <a:cs typeface="Arial" pitchFamily="34" charset="0"/>
            </a:endParaRPr>
          </a:p>
          <a:p>
            <a:pPr marL="400050">
              <a:defRPr/>
            </a:pPr>
            <a:r>
              <a:rPr lang="en-US" dirty="0" smtClean="0">
                <a:cs typeface="Arial" pitchFamily="34" charset="0"/>
              </a:rPr>
              <a:t>Reducing exposure to the orthogonal implied alpha will also reduce the Misalignment Bias (it is the numerator of the ratio)</a:t>
            </a:r>
          </a:p>
        </p:txBody>
      </p:sp>
      <p:sp>
        <p:nvSpPr>
          <p:cNvPr id="88068" name="Footer Placeholder 3"/>
          <p:cNvSpPr>
            <a:spLocks noGrp="1"/>
          </p:cNvSpPr>
          <p:nvPr>
            <p:ph type="ftr" sz="quarter" idx="10"/>
          </p:nvPr>
        </p:nvSpPr>
        <p:spPr>
          <a:noFill/>
        </p:spPr>
        <p:txBody>
          <a:bodyPr/>
          <a:lstStyle/>
          <a:p>
            <a:r>
              <a:rPr lang="en-US" smtClean="0">
                <a:ea typeface="Angsana New"/>
                <a:cs typeface="Angsana New"/>
              </a:rPr>
              <a:t>Copyright © 2011 Axioma</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le 1"/>
          <p:cNvSpPr>
            <a:spLocks noGrp="1"/>
          </p:cNvSpPr>
          <p:nvPr>
            <p:ph type="title"/>
          </p:nvPr>
        </p:nvSpPr>
        <p:spPr/>
        <p:txBody>
          <a:bodyPr/>
          <a:lstStyle/>
          <a:p>
            <a:r>
              <a:rPr lang="en-US" smtClean="0"/>
              <a:t>1. Add the Orthogonal Implied Alpha as a Risk Factor</a:t>
            </a:r>
          </a:p>
        </p:txBody>
      </p:sp>
      <p:sp>
        <p:nvSpPr>
          <p:cNvPr id="89091" name="Footer Placeholder 3"/>
          <p:cNvSpPr>
            <a:spLocks noGrp="1"/>
          </p:cNvSpPr>
          <p:nvPr>
            <p:ph type="ftr" sz="quarter" idx="10"/>
          </p:nvPr>
        </p:nvSpPr>
        <p:spPr>
          <a:noFill/>
        </p:spPr>
        <p:txBody>
          <a:bodyPr/>
          <a:lstStyle/>
          <a:p>
            <a:r>
              <a:rPr lang="en-US" smtClean="0">
                <a:ea typeface="Angsana New"/>
                <a:cs typeface="Angsana New"/>
              </a:rPr>
              <a:t>Copyright © 2011 Axioma</a:t>
            </a:r>
          </a:p>
        </p:txBody>
      </p:sp>
      <p:sp>
        <p:nvSpPr>
          <p:cNvPr id="6" name="Content Placeholder 2"/>
          <p:cNvSpPr txBox="1">
            <a:spLocks/>
          </p:cNvSpPr>
          <p:nvPr/>
        </p:nvSpPr>
        <p:spPr bwMode="auto">
          <a:xfrm>
            <a:off x="533400" y="1409700"/>
            <a:ext cx="8229600" cy="4886325"/>
          </a:xfrm>
          <a:prstGeom prst="rect">
            <a:avLst/>
          </a:prstGeom>
          <a:noFill/>
          <a:ln w="9525">
            <a:noFill/>
            <a:miter lim="800000"/>
            <a:headEnd/>
            <a:tailEnd/>
          </a:ln>
        </p:spPr>
        <p:txBody>
          <a:bodyPr/>
          <a:lstStyle/>
          <a:p>
            <a:pPr marL="342900" indent="-342900" eaLnBrk="0" hangingPunct="0">
              <a:spcBef>
                <a:spcPct val="20000"/>
              </a:spcBef>
              <a:buFontTx/>
              <a:buChar char="•"/>
              <a:tabLst>
                <a:tab pos="1795463" algn="l"/>
              </a:tabLst>
              <a:defRPr/>
            </a:pPr>
            <a:r>
              <a:rPr lang="en-US" sz="1800" b="0" kern="0" dirty="0">
                <a:latin typeface="+mn-lt"/>
                <a:ea typeface="+mn-ea"/>
                <a:cs typeface="+mn-cs"/>
              </a:rPr>
              <a:t>We really need the implied alpha, not alpha, which means, this process would require us to solve optimization problems to identify the implied alpha</a:t>
            </a:r>
          </a:p>
          <a:p>
            <a:pPr marL="342900" indent="-342900" eaLnBrk="0" hangingPunct="0">
              <a:spcBef>
                <a:spcPct val="20000"/>
              </a:spcBef>
              <a:buFontTx/>
              <a:buChar char="•"/>
              <a:tabLst>
                <a:tab pos="1795463" algn="l"/>
              </a:tabLst>
              <a:defRPr/>
            </a:pPr>
            <a:endParaRPr lang="en-US" sz="1800" b="0" kern="0" dirty="0">
              <a:latin typeface="+mn-lt"/>
              <a:ea typeface="+mn-ea"/>
              <a:cs typeface="+mn-cs"/>
            </a:endParaRPr>
          </a:p>
          <a:p>
            <a:pPr marL="342900" indent="-342900" eaLnBrk="0" hangingPunct="0">
              <a:spcBef>
                <a:spcPct val="20000"/>
              </a:spcBef>
              <a:buFontTx/>
              <a:buChar char="•"/>
              <a:tabLst>
                <a:tab pos="1795463" algn="l"/>
              </a:tabLst>
              <a:defRPr/>
            </a:pPr>
            <a:r>
              <a:rPr lang="en-US" sz="1800" b="0" kern="0" dirty="0">
                <a:latin typeface="+mn-lt"/>
                <a:ea typeface="+mn-ea"/>
                <a:cs typeface="+mn-cs"/>
              </a:rPr>
              <a:t>We would need to re-estimate the whole risk model with the new factor</a:t>
            </a:r>
          </a:p>
          <a:p>
            <a:pPr marL="342900" indent="-342900" eaLnBrk="0" hangingPunct="0">
              <a:spcBef>
                <a:spcPct val="20000"/>
              </a:spcBef>
              <a:buFontTx/>
              <a:buChar char="•"/>
              <a:tabLst>
                <a:tab pos="1795463" algn="l"/>
              </a:tabLst>
              <a:defRPr/>
            </a:pPr>
            <a:endParaRPr lang="en-US" sz="1800" b="0" kern="0" dirty="0">
              <a:latin typeface="+mn-lt"/>
              <a:ea typeface="+mn-ea"/>
              <a:cs typeface="+mn-cs"/>
            </a:endParaRPr>
          </a:p>
          <a:p>
            <a:pPr marL="342900" indent="-342900" eaLnBrk="0" hangingPunct="0">
              <a:spcBef>
                <a:spcPct val="20000"/>
              </a:spcBef>
              <a:buFontTx/>
              <a:buChar char="•"/>
              <a:tabLst>
                <a:tab pos="1795463" algn="l"/>
              </a:tabLst>
              <a:defRPr/>
            </a:pPr>
            <a:r>
              <a:rPr lang="en-US" sz="1800" b="0" kern="0" dirty="0">
                <a:latin typeface="+mn-lt"/>
                <a:ea typeface="+mn-ea"/>
                <a:cs typeface="+mn-cs"/>
              </a:rPr>
              <a:t>We would need to iterate this process, until the orthogonal component of the implied alpha is zero</a:t>
            </a:r>
          </a:p>
          <a:p>
            <a:pPr marL="342900" indent="-342900" eaLnBrk="0" hangingPunct="0">
              <a:spcBef>
                <a:spcPct val="20000"/>
              </a:spcBef>
              <a:buFontTx/>
              <a:buChar char="•"/>
              <a:tabLst>
                <a:tab pos="1795463" algn="l"/>
              </a:tabLst>
              <a:defRPr/>
            </a:pPr>
            <a:endParaRPr lang="en-US" sz="1800" b="0" kern="0" dirty="0">
              <a:latin typeface="+mn-lt"/>
              <a:ea typeface="+mn-ea"/>
              <a:cs typeface="+mn-cs"/>
            </a:endParaRPr>
          </a:p>
          <a:p>
            <a:pPr marL="342900" indent="-342900" eaLnBrk="0" hangingPunct="0">
              <a:spcBef>
                <a:spcPct val="20000"/>
              </a:spcBef>
              <a:buFontTx/>
              <a:buChar char="•"/>
              <a:tabLst>
                <a:tab pos="1795463" algn="l"/>
              </a:tabLst>
              <a:defRPr/>
            </a:pPr>
            <a:r>
              <a:rPr lang="en-US" sz="1800" b="0" kern="0" dirty="0">
                <a:latin typeface="+mn-lt"/>
                <a:ea typeface="+mn-ea"/>
                <a:cs typeface="+mn-cs"/>
              </a:rPr>
              <a:t>Not practical, may not converge -- not recommended</a:t>
            </a:r>
          </a:p>
          <a:p>
            <a:pPr marL="342900" indent="-342900" eaLnBrk="0" hangingPunct="0">
              <a:spcBef>
                <a:spcPct val="20000"/>
              </a:spcBef>
              <a:tabLst>
                <a:tab pos="1795463" algn="l"/>
              </a:tabLst>
              <a:defRPr/>
            </a:pPr>
            <a:endParaRPr lang="en-US" sz="1800" b="0" kern="0" dirty="0">
              <a:latin typeface="+mn-lt"/>
              <a:ea typeface="+mn-ea"/>
              <a:cs typeface="+mn-cs"/>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p:cNvSpPr>
            <a:spLocks noGrp="1" noChangeArrowheads="1"/>
          </p:cNvSpPr>
          <p:nvPr>
            <p:ph type="title"/>
          </p:nvPr>
        </p:nvSpPr>
        <p:spPr>
          <a:xfrm>
            <a:off x="179388" y="188913"/>
            <a:ext cx="8736012" cy="922337"/>
          </a:xfrm>
        </p:spPr>
        <p:txBody>
          <a:bodyPr/>
          <a:lstStyle/>
          <a:p>
            <a:r>
              <a:rPr lang="en-US" smtClean="0"/>
              <a:t>2. Penalizing Exposure to the Orthogonal Implied Alpha: Iterative Refinement</a:t>
            </a:r>
          </a:p>
        </p:txBody>
      </p:sp>
      <p:sp>
        <p:nvSpPr>
          <p:cNvPr id="75" name="Rectangle 74"/>
          <p:cNvSpPr>
            <a:spLocks noChangeArrowheads="1"/>
          </p:cNvSpPr>
          <p:nvPr/>
        </p:nvSpPr>
        <p:spPr bwMode="auto">
          <a:xfrm>
            <a:off x="1497013" y="5375275"/>
            <a:ext cx="6302375" cy="762000"/>
          </a:xfrm>
          <a:prstGeom prst="rect">
            <a:avLst/>
          </a:prstGeom>
          <a:noFill/>
          <a:ln w="9525" algn="ctr">
            <a:solidFill>
              <a:schemeClr val="tx1"/>
            </a:solidFill>
            <a:round/>
            <a:headEnd/>
            <a:tailEnd type="triangle" w="med" len="med"/>
          </a:ln>
        </p:spPr>
        <p:txBody>
          <a:bodyPr anchor="ctr"/>
          <a:lstStyle/>
          <a:p>
            <a:pPr algn="ctr"/>
            <a:r>
              <a:rPr lang="en-US"/>
              <a:t>Does this process reach an </a:t>
            </a:r>
            <a:r>
              <a:rPr lang="en-US">
                <a:solidFill>
                  <a:srgbClr val="FF0000"/>
                </a:solidFill>
              </a:rPr>
              <a:t>equilibrium</a:t>
            </a:r>
            <a:r>
              <a:rPr lang="en-US"/>
              <a:t>?</a:t>
            </a:r>
          </a:p>
          <a:p>
            <a:pPr algn="ctr"/>
            <a:r>
              <a:rPr lang="en-US">
                <a:cs typeface="Arial" pitchFamily="34" charset="0"/>
              </a:rPr>
              <a:t>Not necessarily…</a:t>
            </a:r>
          </a:p>
        </p:txBody>
      </p:sp>
      <p:graphicFrame>
        <p:nvGraphicFramePr>
          <p:cNvPr id="12290" name="Object 17"/>
          <p:cNvGraphicFramePr>
            <a:graphicFrameLocks noChangeAspect="1"/>
          </p:cNvGraphicFramePr>
          <p:nvPr/>
        </p:nvGraphicFramePr>
        <p:xfrm>
          <a:off x="5170488" y="4637088"/>
          <a:ext cx="355600" cy="400050"/>
        </p:xfrm>
        <a:graphic>
          <a:graphicData uri="http://schemas.openxmlformats.org/presentationml/2006/ole">
            <mc:AlternateContent xmlns:mc="http://schemas.openxmlformats.org/markup-compatibility/2006">
              <mc:Choice xmlns:v="urn:schemas-microsoft-com:vml" Requires="v">
                <p:oleObj spid="_x0000_s12342" name="Equation" r:id="rId4" imgW="203040" imgH="228600" progId="Equation.3">
                  <p:embed/>
                </p:oleObj>
              </mc:Choice>
              <mc:Fallback>
                <p:oleObj name="Equation" r:id="rId4" imgW="203040" imgH="228600" progId="Equation.3">
                  <p:embed/>
                  <p:pic>
                    <p:nvPicPr>
                      <p:cNvPr id="0" name="Object 1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70488" y="4637088"/>
                        <a:ext cx="355600" cy="400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2294" name="Group 14"/>
          <p:cNvGrpSpPr>
            <a:grpSpLocks/>
          </p:cNvGrpSpPr>
          <p:nvPr/>
        </p:nvGrpSpPr>
        <p:grpSpPr bwMode="auto">
          <a:xfrm>
            <a:off x="457200" y="1333500"/>
            <a:ext cx="7997825" cy="3694113"/>
            <a:chOff x="457200" y="1304320"/>
            <a:chExt cx="7997825" cy="3694938"/>
          </a:xfrm>
        </p:grpSpPr>
        <p:sp>
          <p:nvSpPr>
            <p:cNvPr id="12296" name="Text Box 16"/>
            <p:cNvSpPr txBox="1">
              <a:spLocks noChangeArrowheads="1"/>
            </p:cNvSpPr>
            <p:nvPr/>
          </p:nvSpPr>
          <p:spPr bwMode="auto">
            <a:xfrm>
              <a:off x="3543300" y="4352821"/>
              <a:ext cx="2209800" cy="646437"/>
            </a:xfrm>
            <a:prstGeom prst="rect">
              <a:avLst/>
            </a:prstGeom>
            <a:noFill/>
            <a:ln w="9525">
              <a:solidFill>
                <a:srgbClr val="FFFFFF"/>
              </a:solidFill>
              <a:miter lim="800000"/>
              <a:headEnd/>
              <a:tailEnd/>
            </a:ln>
          </p:spPr>
          <p:txBody>
            <a:bodyPr>
              <a:spAutoFit/>
            </a:bodyPr>
            <a:lstStyle/>
            <a:p>
              <a:pPr>
                <a:spcBef>
                  <a:spcPct val="50000"/>
                </a:spcBef>
              </a:pPr>
              <a:r>
                <a:rPr lang="en-US" sz="1800"/>
                <a:t>Penalize exposure to </a:t>
              </a:r>
            </a:p>
          </p:txBody>
        </p:sp>
        <p:sp>
          <p:nvSpPr>
            <p:cNvPr id="12297" name="Rectangle 23"/>
            <p:cNvSpPr>
              <a:spLocks noChangeArrowheads="1"/>
            </p:cNvSpPr>
            <p:nvPr/>
          </p:nvSpPr>
          <p:spPr bwMode="auto">
            <a:xfrm>
              <a:off x="457200" y="2647346"/>
              <a:ext cx="3062288" cy="735012"/>
            </a:xfrm>
            <a:prstGeom prst="rect">
              <a:avLst/>
            </a:prstGeom>
            <a:noFill/>
            <a:ln w="9525" algn="ctr">
              <a:solidFill>
                <a:schemeClr val="tx1"/>
              </a:solidFill>
              <a:round/>
              <a:headEnd/>
              <a:tailEnd type="triangle" w="med" len="med"/>
            </a:ln>
          </p:spPr>
          <p:txBody>
            <a:bodyPr anchor="ctr"/>
            <a:lstStyle/>
            <a:p>
              <a:pPr algn="ctr"/>
              <a:r>
                <a:rPr lang="en-US" sz="1800">
                  <a:cs typeface="Arial" pitchFamily="34" charset="0"/>
                </a:rPr>
                <a:t>Solve Rebalancing</a:t>
              </a:r>
              <a:r>
                <a:rPr lang="en-US">
                  <a:latin typeface="Arial" pitchFamily="34" charset="0"/>
                  <a:cs typeface="Arial" pitchFamily="34" charset="0"/>
                </a:rPr>
                <a:t> </a:t>
              </a:r>
            </a:p>
          </p:txBody>
        </p:sp>
        <p:sp>
          <p:nvSpPr>
            <p:cNvPr id="12298" name="Rectangle 25"/>
            <p:cNvSpPr>
              <a:spLocks noChangeArrowheads="1"/>
            </p:cNvSpPr>
            <p:nvPr/>
          </p:nvSpPr>
          <p:spPr bwMode="auto">
            <a:xfrm>
              <a:off x="5556250" y="2633058"/>
              <a:ext cx="2898775" cy="817562"/>
            </a:xfrm>
            <a:prstGeom prst="rect">
              <a:avLst/>
            </a:prstGeom>
            <a:noFill/>
            <a:ln w="9525" algn="ctr">
              <a:solidFill>
                <a:schemeClr val="tx1"/>
              </a:solidFill>
              <a:round/>
              <a:headEnd/>
              <a:tailEnd type="triangle" w="med" len="med"/>
            </a:ln>
          </p:spPr>
          <p:txBody>
            <a:bodyPr anchor="ctr"/>
            <a:lstStyle/>
            <a:p>
              <a:pPr algn="ctr"/>
              <a:r>
                <a:rPr lang="en-US" sz="1800">
                  <a:cs typeface="Arial" pitchFamily="34" charset="0"/>
                </a:rPr>
                <a:t>Determine Implied Alpha (    )</a:t>
              </a:r>
            </a:p>
          </p:txBody>
        </p:sp>
        <p:sp>
          <p:nvSpPr>
            <p:cNvPr id="12299" name="Rectangle 68"/>
            <p:cNvSpPr>
              <a:spLocks noChangeArrowheads="1"/>
            </p:cNvSpPr>
            <p:nvPr/>
          </p:nvSpPr>
          <p:spPr bwMode="auto">
            <a:xfrm>
              <a:off x="3394075" y="1304320"/>
              <a:ext cx="2438400" cy="469900"/>
            </a:xfrm>
            <a:prstGeom prst="rect">
              <a:avLst/>
            </a:prstGeom>
            <a:noFill/>
            <a:ln w="9525" algn="ctr">
              <a:noFill/>
              <a:round/>
              <a:headEnd/>
              <a:tailEnd type="triangle" w="med" len="med"/>
            </a:ln>
          </p:spPr>
          <p:txBody>
            <a:bodyPr anchor="ctr"/>
            <a:lstStyle/>
            <a:p>
              <a:pPr algn="ctr"/>
              <a:r>
                <a:rPr lang="en-US" i="1">
                  <a:solidFill>
                    <a:srgbClr val="FF0000"/>
                  </a:solidFill>
                  <a:latin typeface="Arial" pitchFamily="34" charset="0"/>
                  <a:cs typeface="Arial" pitchFamily="34" charset="0"/>
                </a:rPr>
                <a:t>Optimal Portfolio</a:t>
              </a:r>
            </a:p>
          </p:txBody>
        </p:sp>
        <p:sp>
          <p:nvSpPr>
            <p:cNvPr id="12300" name="Bent Arrow 69"/>
            <p:cNvSpPr>
              <a:spLocks/>
            </p:cNvSpPr>
            <p:nvPr/>
          </p:nvSpPr>
          <p:spPr bwMode="auto">
            <a:xfrm>
              <a:off x="1344613" y="1304320"/>
              <a:ext cx="1925638" cy="1066800"/>
            </a:xfrm>
            <a:custGeom>
              <a:avLst/>
              <a:gdLst>
                <a:gd name="T0" fmla="*/ 1044 w 1925781"/>
                <a:gd name="T1" fmla="*/ 0 h 1066800"/>
                <a:gd name="T2" fmla="*/ 1044 w 1925781"/>
                <a:gd name="T3" fmla="*/ 336 h 1066800"/>
                <a:gd name="T4" fmla="*/ 84 w 1925781"/>
                <a:gd name="T5" fmla="*/ 672 h 1066800"/>
                <a:gd name="T6" fmla="*/ 1212 w 1925781"/>
                <a:gd name="T7" fmla="*/ 168 h 1066800"/>
                <a:gd name="T8" fmla="*/ 17694720 60000 65536"/>
                <a:gd name="T9" fmla="*/ 5898240 60000 65536"/>
                <a:gd name="T10" fmla="*/ 5898240 60000 65536"/>
                <a:gd name="T11" fmla="*/ 0 60000 65536"/>
                <a:gd name="T12" fmla="*/ 0 w 1925781"/>
                <a:gd name="T13" fmla="*/ 0 h 1066800"/>
                <a:gd name="T14" fmla="*/ 1925781 w 1925781"/>
                <a:gd name="T15" fmla="*/ 1066800 h 1066800"/>
              </a:gdLst>
              <a:ahLst/>
              <a:cxnLst>
                <a:cxn ang="T8">
                  <a:pos x="T0" y="T1"/>
                </a:cxn>
                <a:cxn ang="T9">
                  <a:pos x="T2" y="T3"/>
                </a:cxn>
                <a:cxn ang="T10">
                  <a:pos x="T4" y="T5"/>
                </a:cxn>
                <a:cxn ang="T11">
                  <a:pos x="T6" y="T7"/>
                </a:cxn>
              </a:cxnLst>
              <a:rect l="T12" t="T13" r="T14" b="T15"/>
              <a:pathLst>
                <a:path w="1925781" h="1066800">
                  <a:moveTo>
                    <a:pt x="0" y="1066800"/>
                  </a:moveTo>
                  <a:lnTo>
                    <a:pt x="0" y="600075"/>
                  </a:lnTo>
                  <a:cubicBezTo>
                    <a:pt x="0" y="342310"/>
                    <a:pt x="208960" y="133350"/>
                    <a:pt x="466725" y="133351"/>
                  </a:cubicBezTo>
                  <a:cubicBezTo>
                    <a:pt x="466725" y="133351"/>
                    <a:pt x="466725" y="133351"/>
                    <a:pt x="466725" y="133351"/>
                  </a:cubicBezTo>
                  <a:lnTo>
                    <a:pt x="1659081" y="133350"/>
                  </a:lnTo>
                  <a:lnTo>
                    <a:pt x="1659081" y="0"/>
                  </a:lnTo>
                  <a:lnTo>
                    <a:pt x="1925781" y="266700"/>
                  </a:lnTo>
                  <a:lnTo>
                    <a:pt x="1659081" y="533400"/>
                  </a:lnTo>
                  <a:lnTo>
                    <a:pt x="1659081" y="400050"/>
                  </a:lnTo>
                  <a:lnTo>
                    <a:pt x="466725" y="400050"/>
                  </a:lnTo>
                  <a:lnTo>
                    <a:pt x="466724" y="400050"/>
                  </a:lnTo>
                  <a:cubicBezTo>
                    <a:pt x="356254" y="400050"/>
                    <a:pt x="266700" y="489604"/>
                    <a:pt x="266700" y="600074"/>
                  </a:cubicBezTo>
                  <a:lnTo>
                    <a:pt x="266700" y="1066800"/>
                  </a:lnTo>
                  <a:close/>
                </a:path>
              </a:pathLst>
            </a:custGeom>
            <a:solidFill>
              <a:srgbClr val="FFFFFF"/>
            </a:solidFill>
            <a:ln w="9525" cap="flat" cmpd="sng" algn="ctr">
              <a:solidFill>
                <a:schemeClr val="tx1"/>
              </a:solidFill>
              <a:prstDash val="solid"/>
              <a:round/>
              <a:headEnd type="none" w="med" len="med"/>
              <a:tailEnd type="triangle" w="med" len="med"/>
            </a:ln>
          </p:spPr>
          <p:txBody>
            <a:bodyPr/>
            <a:lstStyle/>
            <a:p>
              <a:endParaRPr lang="en-US"/>
            </a:p>
          </p:txBody>
        </p:sp>
        <p:sp>
          <p:nvSpPr>
            <p:cNvPr id="12301" name="Bent Arrow 71"/>
            <p:cNvSpPr>
              <a:spLocks/>
            </p:cNvSpPr>
            <p:nvPr/>
          </p:nvSpPr>
          <p:spPr bwMode="auto">
            <a:xfrm rot="5400000">
              <a:off x="6316663" y="943957"/>
              <a:ext cx="1122362" cy="2009775"/>
            </a:xfrm>
            <a:custGeom>
              <a:avLst/>
              <a:gdLst>
                <a:gd name="T0" fmla="*/ 531 w 1122220"/>
                <a:gd name="T1" fmla="*/ 0 h 2008908"/>
                <a:gd name="T2" fmla="*/ 531 w 1122220"/>
                <a:gd name="T3" fmla="*/ 355 h 2008908"/>
                <a:gd name="T4" fmla="*/ 88 w 1122220"/>
                <a:gd name="T5" fmla="*/ 1293 h 2008908"/>
                <a:gd name="T6" fmla="*/ 708 w 1122220"/>
                <a:gd name="T7" fmla="*/ 177 h 2008908"/>
                <a:gd name="T8" fmla="*/ 17694720 60000 65536"/>
                <a:gd name="T9" fmla="*/ 5898240 60000 65536"/>
                <a:gd name="T10" fmla="*/ 5898240 60000 65536"/>
                <a:gd name="T11" fmla="*/ 0 60000 65536"/>
                <a:gd name="T12" fmla="*/ 0 w 1122220"/>
                <a:gd name="T13" fmla="*/ 0 h 2008908"/>
                <a:gd name="T14" fmla="*/ 1122220 w 1122220"/>
                <a:gd name="T15" fmla="*/ 2008908 h 2008908"/>
              </a:gdLst>
              <a:ahLst/>
              <a:cxnLst>
                <a:cxn ang="T8">
                  <a:pos x="T0" y="T1"/>
                </a:cxn>
                <a:cxn ang="T9">
                  <a:pos x="T2" y="T3"/>
                </a:cxn>
                <a:cxn ang="T10">
                  <a:pos x="T4" y="T5"/>
                </a:cxn>
                <a:cxn ang="T11">
                  <a:pos x="T6" y="T7"/>
                </a:cxn>
              </a:cxnLst>
              <a:rect l="T12" t="T13" r="T14" b="T15"/>
              <a:pathLst>
                <a:path w="1122220" h="2008908">
                  <a:moveTo>
                    <a:pt x="0" y="2008908"/>
                  </a:moveTo>
                  <a:lnTo>
                    <a:pt x="0" y="631249"/>
                  </a:lnTo>
                  <a:cubicBezTo>
                    <a:pt x="0" y="360093"/>
                    <a:pt x="219815" y="140278"/>
                    <a:pt x="490971" y="140279"/>
                  </a:cubicBezTo>
                  <a:cubicBezTo>
                    <a:pt x="490971" y="140279"/>
                    <a:pt x="490971" y="140279"/>
                    <a:pt x="490971" y="140279"/>
                  </a:cubicBezTo>
                  <a:lnTo>
                    <a:pt x="841665" y="140278"/>
                  </a:lnTo>
                  <a:lnTo>
                    <a:pt x="841665" y="0"/>
                  </a:lnTo>
                  <a:lnTo>
                    <a:pt x="1122220" y="280555"/>
                  </a:lnTo>
                  <a:lnTo>
                    <a:pt x="841665" y="561110"/>
                  </a:lnTo>
                  <a:lnTo>
                    <a:pt x="841665" y="420833"/>
                  </a:lnTo>
                  <a:lnTo>
                    <a:pt x="490971" y="420833"/>
                  </a:lnTo>
                  <a:lnTo>
                    <a:pt x="490970" y="420833"/>
                  </a:lnTo>
                  <a:cubicBezTo>
                    <a:pt x="374761" y="420833"/>
                    <a:pt x="280555" y="515039"/>
                    <a:pt x="280555" y="631248"/>
                  </a:cubicBezTo>
                  <a:lnTo>
                    <a:pt x="280555" y="2008908"/>
                  </a:lnTo>
                  <a:close/>
                </a:path>
              </a:pathLst>
            </a:custGeom>
            <a:solidFill>
              <a:srgbClr val="FFFFFF"/>
            </a:solidFill>
            <a:ln w="9525" cap="flat" cmpd="sng" algn="ctr">
              <a:solidFill>
                <a:schemeClr val="tx1"/>
              </a:solidFill>
              <a:prstDash val="solid"/>
              <a:round/>
              <a:headEnd type="none" w="med" len="med"/>
              <a:tailEnd type="triangle" w="med" len="med"/>
            </a:ln>
          </p:spPr>
          <p:txBody>
            <a:bodyPr/>
            <a:lstStyle/>
            <a:p>
              <a:endParaRPr lang="en-US"/>
            </a:p>
          </p:txBody>
        </p:sp>
        <p:sp>
          <p:nvSpPr>
            <p:cNvPr id="12302" name="Bent Arrow 72"/>
            <p:cNvSpPr>
              <a:spLocks/>
            </p:cNvSpPr>
            <p:nvPr/>
          </p:nvSpPr>
          <p:spPr bwMode="auto">
            <a:xfrm rot="-5400000">
              <a:off x="1787525" y="3188681"/>
              <a:ext cx="1122362" cy="2008188"/>
            </a:xfrm>
            <a:custGeom>
              <a:avLst/>
              <a:gdLst>
                <a:gd name="T0" fmla="*/ 531 w 1122220"/>
                <a:gd name="T1" fmla="*/ 0 h 2008908"/>
                <a:gd name="T2" fmla="*/ 531 w 1122220"/>
                <a:gd name="T3" fmla="*/ 352 h 2008908"/>
                <a:gd name="T4" fmla="*/ 88 w 1122220"/>
                <a:gd name="T5" fmla="*/ 1262 h 2008908"/>
                <a:gd name="T6" fmla="*/ 708 w 1122220"/>
                <a:gd name="T7" fmla="*/ 176 h 2008908"/>
                <a:gd name="T8" fmla="*/ 17694720 60000 65536"/>
                <a:gd name="T9" fmla="*/ 5898240 60000 65536"/>
                <a:gd name="T10" fmla="*/ 5898240 60000 65536"/>
                <a:gd name="T11" fmla="*/ 0 60000 65536"/>
                <a:gd name="T12" fmla="*/ 0 w 1122220"/>
                <a:gd name="T13" fmla="*/ 0 h 2008908"/>
                <a:gd name="T14" fmla="*/ 1122220 w 1122220"/>
                <a:gd name="T15" fmla="*/ 2008908 h 2008908"/>
              </a:gdLst>
              <a:ahLst/>
              <a:cxnLst>
                <a:cxn ang="T8">
                  <a:pos x="T0" y="T1"/>
                </a:cxn>
                <a:cxn ang="T9">
                  <a:pos x="T2" y="T3"/>
                </a:cxn>
                <a:cxn ang="T10">
                  <a:pos x="T4" y="T5"/>
                </a:cxn>
                <a:cxn ang="T11">
                  <a:pos x="T6" y="T7"/>
                </a:cxn>
              </a:cxnLst>
              <a:rect l="T12" t="T13" r="T14" b="T15"/>
              <a:pathLst>
                <a:path w="1122220" h="2008908">
                  <a:moveTo>
                    <a:pt x="0" y="2008908"/>
                  </a:moveTo>
                  <a:lnTo>
                    <a:pt x="0" y="631249"/>
                  </a:lnTo>
                  <a:cubicBezTo>
                    <a:pt x="0" y="360093"/>
                    <a:pt x="219815" y="140278"/>
                    <a:pt x="490971" y="140279"/>
                  </a:cubicBezTo>
                  <a:cubicBezTo>
                    <a:pt x="490971" y="140279"/>
                    <a:pt x="490971" y="140279"/>
                    <a:pt x="490971" y="140279"/>
                  </a:cubicBezTo>
                  <a:lnTo>
                    <a:pt x="841665" y="140278"/>
                  </a:lnTo>
                  <a:lnTo>
                    <a:pt x="841665" y="0"/>
                  </a:lnTo>
                  <a:lnTo>
                    <a:pt x="1122220" y="280555"/>
                  </a:lnTo>
                  <a:lnTo>
                    <a:pt x="841665" y="561110"/>
                  </a:lnTo>
                  <a:lnTo>
                    <a:pt x="841665" y="420833"/>
                  </a:lnTo>
                  <a:lnTo>
                    <a:pt x="490971" y="420833"/>
                  </a:lnTo>
                  <a:lnTo>
                    <a:pt x="490970" y="420833"/>
                  </a:lnTo>
                  <a:cubicBezTo>
                    <a:pt x="374761" y="420833"/>
                    <a:pt x="280555" y="515039"/>
                    <a:pt x="280555" y="631248"/>
                  </a:cubicBezTo>
                  <a:lnTo>
                    <a:pt x="280555" y="2008908"/>
                  </a:lnTo>
                  <a:close/>
                </a:path>
              </a:pathLst>
            </a:custGeom>
            <a:solidFill>
              <a:srgbClr val="FFFFFF"/>
            </a:solidFill>
            <a:ln w="9525" cap="flat" cmpd="sng" algn="ctr">
              <a:solidFill>
                <a:schemeClr val="tx1"/>
              </a:solidFill>
              <a:prstDash val="solid"/>
              <a:round/>
              <a:headEnd type="none" w="med" len="med"/>
              <a:tailEnd type="triangle" w="med" len="med"/>
            </a:ln>
          </p:spPr>
          <p:txBody>
            <a:bodyPr/>
            <a:lstStyle/>
            <a:p>
              <a:endParaRPr lang="en-US"/>
            </a:p>
          </p:txBody>
        </p:sp>
        <p:sp>
          <p:nvSpPr>
            <p:cNvPr id="12303" name="Bent Arrow 73"/>
            <p:cNvSpPr>
              <a:spLocks/>
            </p:cNvSpPr>
            <p:nvPr/>
          </p:nvSpPr>
          <p:spPr bwMode="auto">
            <a:xfrm rot="10800000">
              <a:off x="5888038" y="3825270"/>
              <a:ext cx="1925638" cy="1066800"/>
            </a:xfrm>
            <a:custGeom>
              <a:avLst/>
              <a:gdLst>
                <a:gd name="T0" fmla="*/ 1044 w 1925781"/>
                <a:gd name="T1" fmla="*/ 0 h 1066800"/>
                <a:gd name="T2" fmla="*/ 1044 w 1925781"/>
                <a:gd name="T3" fmla="*/ 336 h 1066800"/>
                <a:gd name="T4" fmla="*/ 84 w 1925781"/>
                <a:gd name="T5" fmla="*/ 672 h 1066800"/>
                <a:gd name="T6" fmla="*/ 1212 w 1925781"/>
                <a:gd name="T7" fmla="*/ 168 h 1066800"/>
                <a:gd name="T8" fmla="*/ 17694720 60000 65536"/>
                <a:gd name="T9" fmla="*/ 5898240 60000 65536"/>
                <a:gd name="T10" fmla="*/ 5898240 60000 65536"/>
                <a:gd name="T11" fmla="*/ 0 60000 65536"/>
                <a:gd name="T12" fmla="*/ 0 w 1925781"/>
                <a:gd name="T13" fmla="*/ 0 h 1066800"/>
                <a:gd name="T14" fmla="*/ 1925781 w 1925781"/>
                <a:gd name="T15" fmla="*/ 1066800 h 1066800"/>
              </a:gdLst>
              <a:ahLst/>
              <a:cxnLst>
                <a:cxn ang="T8">
                  <a:pos x="T0" y="T1"/>
                </a:cxn>
                <a:cxn ang="T9">
                  <a:pos x="T2" y="T3"/>
                </a:cxn>
                <a:cxn ang="T10">
                  <a:pos x="T4" y="T5"/>
                </a:cxn>
                <a:cxn ang="T11">
                  <a:pos x="T6" y="T7"/>
                </a:cxn>
              </a:cxnLst>
              <a:rect l="T12" t="T13" r="T14" b="T15"/>
              <a:pathLst>
                <a:path w="1925781" h="1066800">
                  <a:moveTo>
                    <a:pt x="0" y="1066800"/>
                  </a:moveTo>
                  <a:lnTo>
                    <a:pt x="0" y="600075"/>
                  </a:lnTo>
                  <a:cubicBezTo>
                    <a:pt x="0" y="342310"/>
                    <a:pt x="208960" y="133350"/>
                    <a:pt x="466725" y="133351"/>
                  </a:cubicBezTo>
                  <a:cubicBezTo>
                    <a:pt x="466725" y="133351"/>
                    <a:pt x="466725" y="133351"/>
                    <a:pt x="466725" y="133351"/>
                  </a:cubicBezTo>
                  <a:lnTo>
                    <a:pt x="1659081" y="133350"/>
                  </a:lnTo>
                  <a:lnTo>
                    <a:pt x="1659081" y="0"/>
                  </a:lnTo>
                  <a:lnTo>
                    <a:pt x="1925781" y="266700"/>
                  </a:lnTo>
                  <a:lnTo>
                    <a:pt x="1659081" y="533400"/>
                  </a:lnTo>
                  <a:lnTo>
                    <a:pt x="1659081" y="400050"/>
                  </a:lnTo>
                  <a:lnTo>
                    <a:pt x="466725" y="400050"/>
                  </a:lnTo>
                  <a:lnTo>
                    <a:pt x="466724" y="400050"/>
                  </a:lnTo>
                  <a:cubicBezTo>
                    <a:pt x="356254" y="400050"/>
                    <a:pt x="266700" y="489604"/>
                    <a:pt x="266700" y="600074"/>
                  </a:cubicBezTo>
                  <a:lnTo>
                    <a:pt x="266700" y="1066800"/>
                  </a:lnTo>
                  <a:close/>
                </a:path>
              </a:pathLst>
            </a:custGeom>
            <a:solidFill>
              <a:srgbClr val="FFFFFF"/>
            </a:solidFill>
            <a:ln w="9525" cap="flat" cmpd="sng" algn="ctr">
              <a:solidFill>
                <a:schemeClr val="tx1"/>
              </a:solidFill>
              <a:prstDash val="solid"/>
              <a:round/>
              <a:headEnd type="none" w="med" len="med"/>
              <a:tailEnd type="triangle" w="med" len="med"/>
            </a:ln>
          </p:spPr>
          <p:txBody>
            <a:bodyPr/>
            <a:lstStyle/>
            <a:p>
              <a:endParaRPr lang="en-US"/>
            </a:p>
          </p:txBody>
        </p:sp>
      </p:grpSp>
      <p:sp>
        <p:nvSpPr>
          <p:cNvPr id="12295" name="Footer Placeholder 3"/>
          <p:cNvSpPr>
            <a:spLocks noGrp="1"/>
          </p:cNvSpPr>
          <p:nvPr>
            <p:ph type="ftr" sz="quarter" idx="10"/>
          </p:nvPr>
        </p:nvSpPr>
        <p:spPr>
          <a:noFill/>
        </p:spPr>
        <p:txBody>
          <a:bodyPr/>
          <a:lstStyle/>
          <a:p>
            <a:r>
              <a:rPr lang="en-US" smtClean="0">
                <a:ea typeface="Angsana New"/>
                <a:cs typeface="Angsana New"/>
              </a:rPr>
              <a:t>Copyright © 2011 Axioma</a:t>
            </a:r>
          </a:p>
        </p:txBody>
      </p:sp>
      <p:graphicFrame>
        <p:nvGraphicFramePr>
          <p:cNvPr id="12291" name="Object 3"/>
          <p:cNvGraphicFramePr>
            <a:graphicFrameLocks noChangeAspect="1"/>
          </p:cNvGraphicFramePr>
          <p:nvPr/>
        </p:nvGraphicFramePr>
        <p:xfrm>
          <a:off x="7259638" y="3052763"/>
          <a:ext cx="336550" cy="357187"/>
        </p:xfrm>
        <a:graphic>
          <a:graphicData uri="http://schemas.openxmlformats.org/presentationml/2006/ole">
            <mc:AlternateContent xmlns:mc="http://schemas.openxmlformats.org/markup-compatibility/2006">
              <mc:Choice xmlns:v="urn:schemas-microsoft-com:vml" Requires="v">
                <p:oleObj spid="_x0000_s12343" name="Equation" r:id="rId6" imgW="190440" imgH="203040" progId="Equation.3">
                  <p:embed/>
                </p:oleObj>
              </mc:Choice>
              <mc:Fallback>
                <p:oleObj name="Equation" r:id="rId6" imgW="190440" imgH="20304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259638" y="3052763"/>
                        <a:ext cx="336550" cy="3571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4"/>
          <p:cNvSpPr>
            <a:spLocks noGrp="1" noChangeArrowheads="1"/>
          </p:cNvSpPr>
          <p:nvPr>
            <p:ph type="ctrTitle"/>
          </p:nvPr>
        </p:nvSpPr>
        <p:spPr/>
        <p:txBody>
          <a:bodyPr/>
          <a:lstStyle/>
          <a:p>
            <a:pPr algn="ctr"/>
            <a:r>
              <a:rPr lang="en-US" sz="2800" b="1" dirty="0" smtClean="0"/>
              <a:t>The Alpha Alignment Factor</a:t>
            </a:r>
          </a:p>
        </p:txBody>
      </p:sp>
      <p:sp>
        <p:nvSpPr>
          <p:cNvPr id="67587" name="Rectangle 5"/>
          <p:cNvSpPr>
            <a:spLocks noGrp="1" noChangeArrowheads="1"/>
          </p:cNvSpPr>
          <p:nvPr>
            <p:ph type="subTitle" idx="1"/>
          </p:nvPr>
        </p:nvSpPr>
        <p:spPr/>
        <p:txBody>
          <a:bodyPr/>
          <a:lstStyle/>
          <a:p>
            <a:endParaRPr lang="en-US" smtClean="0"/>
          </a:p>
        </p:txBody>
      </p:sp>
      <p:sp>
        <p:nvSpPr>
          <p:cNvPr id="2" name="Footer Placeholder 1"/>
          <p:cNvSpPr>
            <a:spLocks noGrp="1"/>
          </p:cNvSpPr>
          <p:nvPr>
            <p:ph type="ftr" sz="quarter" idx="10"/>
          </p:nvPr>
        </p:nvSpPr>
        <p:spPr/>
        <p:txBody>
          <a:bodyPr/>
          <a:lstStyle/>
          <a:p>
            <a:pPr>
              <a:defRPr/>
            </a:pPr>
            <a:r>
              <a:rPr lang="en-US" smtClean="0"/>
              <a:t>Copyright © 2011 Axioma</a:t>
            </a: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179388" y="188913"/>
            <a:ext cx="8964612" cy="922337"/>
          </a:xfrm>
        </p:spPr>
        <p:txBody>
          <a:bodyPr/>
          <a:lstStyle/>
          <a:p>
            <a:r>
              <a:rPr lang="en-US" dirty="0" smtClean="0"/>
              <a:t>The “Alpha Alignment Factor” Methodology</a:t>
            </a:r>
          </a:p>
        </p:txBody>
      </p:sp>
      <p:sp>
        <p:nvSpPr>
          <p:cNvPr id="68611" name="Rectangle 3"/>
          <p:cNvSpPr>
            <a:spLocks noGrp="1" noChangeArrowheads="1"/>
          </p:cNvSpPr>
          <p:nvPr>
            <p:ph type="body" idx="1"/>
          </p:nvPr>
        </p:nvSpPr>
        <p:spPr>
          <a:xfrm>
            <a:off x="395288" y="876300"/>
            <a:ext cx="8420100" cy="4824413"/>
          </a:xfrm>
        </p:spPr>
        <p:txBody>
          <a:bodyPr/>
          <a:lstStyle/>
          <a:p>
            <a:pPr>
              <a:lnSpc>
                <a:spcPct val="90000"/>
              </a:lnSpc>
              <a:buFont typeface="Wingdings" pitchFamily="2" charset="2"/>
              <a:buNone/>
            </a:pPr>
            <a:r>
              <a:rPr lang="en-US" sz="2000" b="1" dirty="0" smtClean="0">
                <a:solidFill>
                  <a:srgbClr val="FFFFFF"/>
                </a:solidFill>
              </a:rPr>
              <a:t>Problem</a:t>
            </a:r>
            <a:r>
              <a:rPr lang="en-US" sz="1700" dirty="0" smtClean="0"/>
              <a:t>:</a:t>
            </a:r>
          </a:p>
          <a:p>
            <a:pPr>
              <a:lnSpc>
                <a:spcPct val="90000"/>
              </a:lnSpc>
            </a:pPr>
            <a:r>
              <a:rPr lang="en-US" sz="1700" dirty="0" smtClean="0"/>
              <a:t>To address this systematic problem, we need a new methodology</a:t>
            </a:r>
          </a:p>
          <a:p>
            <a:pPr>
              <a:lnSpc>
                <a:spcPct val="90000"/>
              </a:lnSpc>
            </a:pPr>
            <a:endParaRPr lang="en-US" sz="1700" dirty="0" smtClean="0"/>
          </a:p>
          <a:p>
            <a:pPr>
              <a:lnSpc>
                <a:spcPct val="90000"/>
              </a:lnSpc>
              <a:buFont typeface="Wingdings" pitchFamily="2" charset="2"/>
              <a:buNone/>
            </a:pPr>
            <a:r>
              <a:rPr lang="en-US" sz="2000" b="1" dirty="0" smtClean="0">
                <a:solidFill>
                  <a:srgbClr val="FFFFFF"/>
                </a:solidFill>
              </a:rPr>
              <a:t>Solution</a:t>
            </a:r>
            <a:r>
              <a:rPr lang="en-US" sz="1700" dirty="0" smtClean="0">
                <a:solidFill>
                  <a:srgbClr val="FFFFFF"/>
                </a:solidFill>
              </a:rPr>
              <a:t>:</a:t>
            </a:r>
          </a:p>
          <a:p>
            <a:pPr>
              <a:lnSpc>
                <a:spcPct val="90000"/>
              </a:lnSpc>
            </a:pPr>
            <a:r>
              <a:rPr lang="en-US" sz="1700" dirty="0" smtClean="0"/>
              <a:t>Axioma introduced in 2006 a new methodology for dealing with risk underestimation, we called it the “Alpha Factor” (Patented)</a:t>
            </a:r>
          </a:p>
          <a:p>
            <a:pPr>
              <a:lnSpc>
                <a:spcPct val="90000"/>
              </a:lnSpc>
            </a:pPr>
            <a:endParaRPr lang="en-US" sz="1700" dirty="0" smtClean="0"/>
          </a:p>
          <a:p>
            <a:pPr>
              <a:lnSpc>
                <a:spcPct val="90000"/>
              </a:lnSpc>
            </a:pPr>
            <a:r>
              <a:rPr lang="en-US" sz="1700" dirty="0" smtClean="0"/>
              <a:t>Methodology identifies an additional factor (the “</a:t>
            </a:r>
            <a:r>
              <a:rPr lang="en-US" sz="1700" b="1" dirty="0" smtClean="0"/>
              <a:t>Alpha Factor</a:t>
            </a:r>
            <a:r>
              <a:rPr lang="en-US" sz="1700" dirty="0" smtClean="0"/>
              <a:t>”) that is added to the risk model to correct for (factor) risk underestimation in optimized portfolios</a:t>
            </a:r>
          </a:p>
          <a:p>
            <a:pPr>
              <a:lnSpc>
                <a:spcPct val="90000"/>
              </a:lnSpc>
            </a:pPr>
            <a:endParaRPr lang="en-US" sz="1700" dirty="0" smtClean="0"/>
          </a:p>
          <a:p>
            <a:pPr>
              <a:lnSpc>
                <a:spcPct val="90000"/>
              </a:lnSpc>
            </a:pPr>
            <a:r>
              <a:rPr lang="en-US" sz="1700" dirty="0" smtClean="0"/>
              <a:t>A portfolio’s exposure to the </a:t>
            </a:r>
            <a:r>
              <a:rPr lang="en-US" sz="1700" b="1" dirty="0" smtClean="0"/>
              <a:t>Alpha Factor </a:t>
            </a:r>
            <a:r>
              <a:rPr lang="en-US" sz="1700" dirty="0" smtClean="0"/>
              <a:t>is portfolio specific</a:t>
            </a:r>
          </a:p>
          <a:p>
            <a:pPr lvl="1">
              <a:lnSpc>
                <a:spcPct val="90000"/>
              </a:lnSpc>
            </a:pPr>
            <a:r>
              <a:rPr lang="en-US" sz="1500" dirty="0" smtClean="0"/>
              <a:t>Identified through an optimization process (error maximization)</a:t>
            </a:r>
          </a:p>
          <a:p>
            <a:pPr>
              <a:lnSpc>
                <a:spcPct val="90000"/>
              </a:lnSpc>
            </a:pPr>
            <a:endParaRPr lang="en-US" sz="1700" dirty="0" smtClean="0"/>
          </a:p>
          <a:p>
            <a:pPr>
              <a:lnSpc>
                <a:spcPct val="90000"/>
              </a:lnSpc>
            </a:pPr>
            <a:r>
              <a:rPr lang="en-US" sz="1700" dirty="0" smtClean="0"/>
              <a:t>The </a:t>
            </a:r>
            <a:r>
              <a:rPr lang="en-US" sz="1700" b="1" dirty="0" smtClean="0"/>
              <a:t>Alpha Factor</a:t>
            </a:r>
            <a:r>
              <a:rPr lang="en-US" sz="1700" dirty="0" smtClean="0"/>
              <a:t> is “dependent” on the optimized portfolio</a:t>
            </a:r>
          </a:p>
          <a:p>
            <a:pPr lvl="1">
              <a:lnSpc>
                <a:spcPct val="90000"/>
              </a:lnSpc>
            </a:pPr>
            <a:r>
              <a:rPr lang="en-US" sz="1500" dirty="0" smtClean="0"/>
              <a:t>In turn, the optimized portfolio is “dependent” on the alpha process and investment strategy</a:t>
            </a:r>
          </a:p>
          <a:p>
            <a:pPr>
              <a:lnSpc>
                <a:spcPct val="90000"/>
              </a:lnSpc>
            </a:pPr>
            <a:endParaRPr lang="en-US" sz="1700" dirty="0" smtClean="0"/>
          </a:p>
          <a:p>
            <a:pPr>
              <a:lnSpc>
                <a:spcPct val="90000"/>
              </a:lnSpc>
            </a:pPr>
            <a:r>
              <a:rPr lang="en-US" sz="1700" dirty="0" smtClean="0"/>
              <a:t>The </a:t>
            </a:r>
            <a:r>
              <a:rPr lang="en-US" sz="1700" b="1" dirty="0" smtClean="0"/>
              <a:t>Alpha Factor</a:t>
            </a:r>
            <a:r>
              <a:rPr lang="en-US" sz="1700" dirty="0" smtClean="0"/>
              <a:t> must be orthogonal to the other factors used in a generic risk model</a:t>
            </a:r>
          </a:p>
        </p:txBody>
      </p:sp>
      <p:sp>
        <p:nvSpPr>
          <p:cNvPr id="2" name="Footer Placeholder 1"/>
          <p:cNvSpPr>
            <a:spLocks noGrp="1"/>
          </p:cNvSpPr>
          <p:nvPr>
            <p:ph type="ftr" sz="quarter" idx="10"/>
          </p:nvPr>
        </p:nvSpPr>
        <p:spPr/>
        <p:txBody>
          <a:bodyPr/>
          <a:lstStyle/>
          <a:p>
            <a:pPr>
              <a:defRPr/>
            </a:pPr>
            <a:r>
              <a:rPr lang="en-US" smtClean="0"/>
              <a:t>Copyright © 2011 Axioma</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388" y="355983"/>
            <a:ext cx="8507412" cy="922337"/>
          </a:xfrm>
        </p:spPr>
        <p:txBody>
          <a:bodyPr/>
          <a:lstStyle/>
          <a:p>
            <a:r>
              <a:rPr lang="en-US" dirty="0" smtClean="0"/>
              <a:t>The Mean Variance Optimization Model</a:t>
            </a:r>
            <a:endParaRPr lang="en-US" dirty="0"/>
          </a:p>
        </p:txBody>
      </p:sp>
      <p:sp>
        <p:nvSpPr>
          <p:cNvPr id="3" name="Content Placeholder 2"/>
          <p:cNvSpPr>
            <a:spLocks noGrp="1"/>
          </p:cNvSpPr>
          <p:nvPr>
            <p:ph idx="1"/>
          </p:nvPr>
        </p:nvSpPr>
        <p:spPr/>
        <p:txBody>
          <a:bodyPr/>
          <a:lstStyle/>
          <a:p>
            <a:r>
              <a:rPr lang="en-US" dirty="0" smtClean="0"/>
              <a:t>Given a budget for investment (that needs to be fully utilized) into potential assets 1, …, n</a:t>
            </a:r>
          </a:p>
          <a:p>
            <a:endParaRPr lang="en-US" dirty="0"/>
          </a:p>
          <a:p>
            <a:r>
              <a:rPr lang="en-US" dirty="0" smtClean="0"/>
              <a:t>Given expected returns </a:t>
            </a:r>
            <a:r>
              <a:rPr lang="en-US" dirty="0" smtClean="0">
                <a:sym typeface="Symbol"/>
              </a:rPr>
              <a:t></a:t>
            </a:r>
            <a:r>
              <a:rPr lang="en-US" baseline="-25000" dirty="0"/>
              <a:t>i</a:t>
            </a:r>
            <a:r>
              <a:rPr lang="en-US" dirty="0" smtClean="0"/>
              <a:t> for every asset i=1, …, n</a:t>
            </a:r>
          </a:p>
          <a:p>
            <a:endParaRPr lang="en-US" dirty="0"/>
          </a:p>
          <a:p>
            <a:r>
              <a:rPr lang="en-US" dirty="0" smtClean="0"/>
              <a:t>Given a variance-covariance matrix </a:t>
            </a:r>
            <a:r>
              <a:rPr lang="en-US" i="1" dirty="0" smtClean="0"/>
              <a:t>Q</a:t>
            </a:r>
            <a:r>
              <a:rPr lang="en-US" dirty="0" smtClean="0"/>
              <a:t> of asset returns that is used to calculate the risk of the portfolio with holdings </a:t>
            </a:r>
            <a:r>
              <a:rPr lang="en-US" i="1" dirty="0" smtClean="0"/>
              <a:t>h</a:t>
            </a:r>
            <a:r>
              <a:rPr lang="en-US" i="1" baseline="-25000" dirty="0" smtClean="0"/>
              <a:t>1</a:t>
            </a:r>
            <a:r>
              <a:rPr lang="en-US" i="1" dirty="0" smtClean="0"/>
              <a:t>, …, </a:t>
            </a:r>
            <a:r>
              <a:rPr lang="en-US" i="1" dirty="0" err="1" smtClean="0"/>
              <a:t>h</a:t>
            </a:r>
            <a:r>
              <a:rPr lang="en-US" i="1" baseline="-25000" dirty="0" err="1"/>
              <a:t>n</a:t>
            </a:r>
            <a:endParaRPr lang="en-US" i="1" baseline="-25000" dirty="0"/>
          </a:p>
          <a:p>
            <a:endParaRPr lang="en-US" dirty="0"/>
          </a:p>
          <a:p>
            <a:r>
              <a:rPr lang="en-US" dirty="0" smtClean="0"/>
              <a:t>Given a “risk-aversion”  parameter </a:t>
            </a:r>
            <a:r>
              <a:rPr lang="en-US" dirty="0" smtClean="0">
                <a:sym typeface="Symbol"/>
              </a:rPr>
              <a:t></a:t>
            </a:r>
          </a:p>
          <a:p>
            <a:pPr marL="0" indent="0">
              <a:buNone/>
            </a:pPr>
            <a:endParaRPr lang="en-US" dirty="0"/>
          </a:p>
          <a:p>
            <a:r>
              <a:rPr lang="en-US" dirty="0" smtClean="0"/>
              <a:t>Find the holdings </a:t>
            </a:r>
            <a:r>
              <a:rPr lang="en-US" i="1" dirty="0" smtClean="0"/>
              <a:t>h</a:t>
            </a:r>
            <a:r>
              <a:rPr lang="en-US" i="1" baseline="-25000" dirty="0" smtClean="0"/>
              <a:t>1</a:t>
            </a:r>
            <a:r>
              <a:rPr lang="en-US" dirty="0" smtClean="0"/>
              <a:t> ,</a:t>
            </a:r>
            <a:r>
              <a:rPr lang="en-US" i="1" dirty="0" smtClean="0"/>
              <a:t>…, </a:t>
            </a:r>
            <a:r>
              <a:rPr lang="en-US" i="1" dirty="0" err="1" smtClean="0"/>
              <a:t>h</a:t>
            </a:r>
            <a:r>
              <a:rPr lang="en-US" i="1" baseline="-25000" dirty="0" err="1" smtClean="0"/>
              <a:t>n</a:t>
            </a:r>
            <a:r>
              <a:rPr lang="en-US" i="1" baseline="-25000" dirty="0" smtClean="0"/>
              <a:t> </a:t>
            </a:r>
            <a:r>
              <a:rPr lang="en-US" dirty="0" smtClean="0"/>
              <a:t>that optimize the following optimization problem:</a:t>
            </a:r>
            <a:endParaRPr lang="en-US" dirty="0"/>
          </a:p>
        </p:txBody>
      </p:sp>
      <p:sp>
        <p:nvSpPr>
          <p:cNvPr id="4" name="Footer Placeholder 3"/>
          <p:cNvSpPr>
            <a:spLocks noGrp="1"/>
          </p:cNvSpPr>
          <p:nvPr>
            <p:ph type="ftr" sz="quarter" idx="10"/>
          </p:nvPr>
        </p:nvSpPr>
        <p:spPr/>
        <p:txBody>
          <a:bodyPr/>
          <a:lstStyle/>
          <a:p>
            <a:pPr>
              <a:defRPr/>
            </a:pPr>
            <a:r>
              <a:rPr lang="en-US" smtClean="0"/>
              <a:t>Copyright © 2011 Axioma</a:t>
            </a:r>
            <a:endParaRPr lang="en-US"/>
          </a:p>
        </p:txBody>
      </p:sp>
    </p:spTree>
    <p:extLst>
      <p:ext uri="{BB962C8B-B14F-4D97-AF65-F5344CB8AC3E}">
        <p14:creationId xmlns:p14="http://schemas.microsoft.com/office/powerpoint/2010/main" val="25600566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p:txBody>
          <a:bodyPr/>
          <a:lstStyle/>
          <a:p>
            <a:r>
              <a:rPr lang="en-US" smtClean="0"/>
              <a:t>Finding the Alpha Factor</a:t>
            </a:r>
          </a:p>
        </p:txBody>
      </p:sp>
      <p:sp>
        <p:nvSpPr>
          <p:cNvPr id="3076" name="Rectangle 3"/>
          <p:cNvSpPr>
            <a:spLocks noGrp="1" noChangeArrowheads="1"/>
          </p:cNvSpPr>
          <p:nvPr>
            <p:ph type="body" idx="1"/>
          </p:nvPr>
        </p:nvSpPr>
        <p:spPr>
          <a:xfrm>
            <a:off x="419100" y="1592263"/>
            <a:ext cx="8724900" cy="4622800"/>
          </a:xfrm>
        </p:spPr>
        <p:txBody>
          <a:bodyPr/>
          <a:lstStyle/>
          <a:p>
            <a:r>
              <a:rPr lang="en-US" dirty="0" smtClean="0"/>
              <a:t>We solve an optimization problem to find an additional factor that increases risk the most, given a fixed portfolio (</a:t>
            </a:r>
            <a:r>
              <a:rPr lang="en-US" i="1" dirty="0" smtClean="0"/>
              <a:t>w)</a:t>
            </a:r>
          </a:p>
          <a:p>
            <a:endParaRPr lang="en-US" dirty="0" smtClean="0"/>
          </a:p>
          <a:p>
            <a:endParaRPr lang="en-US" dirty="0" smtClean="0"/>
          </a:p>
          <a:p>
            <a:endParaRPr lang="en-US" dirty="0" smtClean="0"/>
          </a:p>
          <a:p>
            <a:endParaRPr lang="en-US" dirty="0" smtClean="0"/>
          </a:p>
          <a:p>
            <a:endParaRPr lang="en-US" dirty="0" smtClean="0"/>
          </a:p>
          <a:p>
            <a:endParaRPr lang="en-US" dirty="0" smtClean="0"/>
          </a:p>
          <a:p>
            <a:pPr>
              <a:buFontTx/>
              <a:buNone/>
            </a:pPr>
            <a:r>
              <a:rPr lang="en-US" dirty="0" smtClean="0"/>
              <a:t> 	</a:t>
            </a:r>
            <a:r>
              <a:rPr lang="en-US" i="1" dirty="0" smtClean="0"/>
              <a:t>v</a:t>
            </a:r>
            <a:r>
              <a:rPr lang="en-US" i="1" baseline="30000" dirty="0" smtClean="0"/>
              <a:t>2</a:t>
            </a:r>
            <a:r>
              <a:rPr lang="en-US" i="1" dirty="0" smtClean="0"/>
              <a:t> 		</a:t>
            </a:r>
            <a:r>
              <a:rPr lang="en-US" dirty="0" smtClean="0"/>
              <a:t>a fixed constant (new factor volatility) </a:t>
            </a:r>
          </a:p>
          <a:p>
            <a:pPr>
              <a:buFontTx/>
              <a:buNone/>
            </a:pPr>
            <a:r>
              <a:rPr lang="en-US" i="1" dirty="0" smtClean="0"/>
              <a:t>	X</a:t>
            </a:r>
            <a:r>
              <a:rPr lang="en-US" i="1" baseline="30000" dirty="0" smtClean="0"/>
              <a:t>T </a:t>
            </a:r>
            <a:r>
              <a:rPr lang="en-US" i="1" dirty="0" smtClean="0"/>
              <a:t>f = 0</a:t>
            </a:r>
            <a:r>
              <a:rPr lang="en-US" dirty="0" smtClean="0"/>
              <a:t>  	new factor is “orthogonal” to existing factors</a:t>
            </a:r>
          </a:p>
          <a:p>
            <a:pPr>
              <a:buFontTx/>
              <a:buNone/>
            </a:pPr>
            <a:r>
              <a:rPr lang="en-US" dirty="0" smtClean="0"/>
              <a:t>	|| </a:t>
            </a:r>
            <a:r>
              <a:rPr lang="en-US" i="1" dirty="0" smtClean="0"/>
              <a:t>f</a:t>
            </a:r>
            <a:r>
              <a:rPr lang="en-US" dirty="0" smtClean="0"/>
              <a:t> || = 1   	normalize new factor exposures</a:t>
            </a:r>
          </a:p>
        </p:txBody>
      </p:sp>
      <p:graphicFrame>
        <p:nvGraphicFramePr>
          <p:cNvPr id="158724" name="Object 4"/>
          <p:cNvGraphicFramePr>
            <a:graphicFrameLocks/>
          </p:cNvGraphicFramePr>
          <p:nvPr>
            <p:extLst>
              <p:ext uri="{D42A27DB-BD31-4B8C-83A1-F6EECF244321}">
                <p14:modId xmlns:p14="http://schemas.microsoft.com/office/powerpoint/2010/main" val="2744542746"/>
              </p:ext>
            </p:extLst>
          </p:nvPr>
        </p:nvGraphicFramePr>
        <p:xfrm>
          <a:off x="2262188" y="2282825"/>
          <a:ext cx="5048250" cy="2535238"/>
        </p:xfrm>
        <a:graphic>
          <a:graphicData uri="http://schemas.openxmlformats.org/presentationml/2006/ole">
            <mc:AlternateContent xmlns:mc="http://schemas.openxmlformats.org/markup-compatibility/2006">
              <mc:Choice xmlns:v="urn:schemas-microsoft-com:vml" Requires="v">
                <p:oleObj spid="_x0000_s3101" name="Equation" r:id="rId4" imgW="2616120" imgH="1396800" progId="Equation.3">
                  <p:embed/>
                </p:oleObj>
              </mc:Choice>
              <mc:Fallback>
                <p:oleObj name="Equation" r:id="rId4" imgW="2616120" imgH="1396800" progId="Equation.3">
                  <p:embed/>
                  <p:pic>
                    <p:nvPicPr>
                      <p:cNvPr id="0" name="Object 4"/>
                      <p:cNvPicPr>
                        <a:picLocks noChangeArrowheads="1"/>
                      </p:cNvPicPr>
                      <p:nvPr/>
                    </p:nvPicPr>
                    <p:blipFill>
                      <a:blip r:embed="rId5">
                        <a:lum bright="100000" contrast="3000"/>
                      </a:blip>
                      <a:srcRect/>
                      <a:stretch>
                        <a:fillRect/>
                      </a:stretch>
                    </p:blipFill>
                    <p:spPr bwMode="auto">
                      <a:xfrm>
                        <a:off x="2262188" y="2282825"/>
                        <a:ext cx="5048250" cy="2535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58725" name="Rectangle 5"/>
          <p:cNvSpPr>
            <a:spLocks noChangeArrowheads="1"/>
          </p:cNvSpPr>
          <p:nvPr/>
        </p:nvSpPr>
        <p:spPr bwMode="auto">
          <a:xfrm>
            <a:off x="3336925" y="2282825"/>
            <a:ext cx="2797175" cy="866775"/>
          </a:xfrm>
          <a:prstGeom prst="rect">
            <a:avLst/>
          </a:prstGeom>
          <a:solidFill>
            <a:schemeClr val="tx2">
              <a:alpha val="58038"/>
            </a:schemeClr>
          </a:solidFill>
          <a:ln w="9525" algn="ctr">
            <a:solidFill>
              <a:schemeClr val="tx1"/>
            </a:solidFill>
            <a:miter lim="800000"/>
            <a:headEnd/>
            <a:tailEnd/>
          </a:ln>
        </p:spPr>
        <p:txBody>
          <a:bodyPr wrap="none" anchor="ctr"/>
          <a:lstStyle/>
          <a:p>
            <a:pPr algn="ctr"/>
            <a:r>
              <a:rPr lang="en-US" b="0" i="1">
                <a:solidFill>
                  <a:schemeClr val="bg1"/>
                </a:solidFill>
                <a:latin typeface="Arial" pitchFamily="34" charset="0"/>
                <a:cs typeface="Arial" pitchFamily="34" charset="0"/>
              </a:rPr>
              <a:t>Q’</a:t>
            </a:r>
          </a:p>
        </p:txBody>
      </p:sp>
      <p:sp>
        <p:nvSpPr>
          <p:cNvPr id="7" name="Footer Placeholder 6"/>
          <p:cNvSpPr>
            <a:spLocks noGrp="1"/>
          </p:cNvSpPr>
          <p:nvPr>
            <p:ph type="ftr" sz="quarter" idx="10"/>
          </p:nvPr>
        </p:nvSpPr>
        <p:spPr>
          <a:xfrm>
            <a:off x="2958990" y="6232565"/>
            <a:ext cx="5832475" cy="476250"/>
          </a:xfrm>
        </p:spPr>
        <p:txBody>
          <a:bodyPr/>
          <a:lstStyle/>
          <a:p>
            <a:pPr>
              <a:defRPr/>
            </a:pPr>
            <a:r>
              <a:rPr lang="en-US" dirty="0" smtClean="0"/>
              <a:t>Copyright © 2011 Axioma</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87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ChangeArrowheads="1"/>
          </p:cNvSpPr>
          <p:nvPr/>
        </p:nvSpPr>
        <p:spPr bwMode="auto">
          <a:xfrm>
            <a:off x="3867150" y="1958975"/>
            <a:ext cx="4348163" cy="3219450"/>
          </a:xfrm>
          <a:prstGeom prst="rect">
            <a:avLst/>
          </a:prstGeom>
          <a:solidFill>
            <a:schemeClr val="tx2">
              <a:alpha val="12941"/>
            </a:schemeClr>
          </a:solidFill>
          <a:ln w="9525" algn="ctr">
            <a:solidFill>
              <a:schemeClr val="tx1"/>
            </a:solidFill>
            <a:miter lim="800000"/>
            <a:headEnd/>
            <a:tailEnd/>
          </a:ln>
        </p:spPr>
        <p:txBody>
          <a:bodyPr wrap="none" anchor="ctr"/>
          <a:lstStyle/>
          <a:p>
            <a:endParaRPr lang="en-US"/>
          </a:p>
        </p:txBody>
      </p:sp>
      <p:sp>
        <p:nvSpPr>
          <p:cNvPr id="4101" name="Text Box 3"/>
          <p:cNvSpPr txBox="1">
            <a:spLocks noChangeArrowheads="1"/>
          </p:cNvSpPr>
          <p:nvPr/>
        </p:nvSpPr>
        <p:spPr bwMode="auto">
          <a:xfrm>
            <a:off x="6788150" y="201613"/>
            <a:ext cx="1871663" cy="403225"/>
          </a:xfrm>
          <a:prstGeom prst="rect">
            <a:avLst/>
          </a:prstGeom>
          <a:noFill/>
          <a:ln w="3175">
            <a:noFill/>
            <a:miter lim="800000"/>
            <a:headEnd/>
            <a:tailEnd/>
          </a:ln>
        </p:spPr>
        <p:txBody>
          <a:bodyPr lIns="82058" tIns="41029" rIns="82058" bIns="41029">
            <a:spAutoFit/>
          </a:bodyPr>
          <a:lstStyle/>
          <a:p>
            <a:pPr defTabSz="820738" eaLnBrk="0" hangingPunct="0">
              <a:spcBef>
                <a:spcPct val="50000"/>
              </a:spcBef>
            </a:pPr>
            <a:endParaRPr lang="en-US" sz="2200" b="0">
              <a:latin typeface="Times New Roman" pitchFamily="18" charset="0"/>
            </a:endParaRPr>
          </a:p>
        </p:txBody>
      </p:sp>
      <p:sp>
        <p:nvSpPr>
          <p:cNvPr id="4102" name="Text Box 4"/>
          <p:cNvSpPr txBox="1">
            <a:spLocks noChangeArrowheads="1"/>
          </p:cNvSpPr>
          <p:nvPr/>
        </p:nvSpPr>
        <p:spPr bwMode="auto">
          <a:xfrm>
            <a:off x="6373813" y="201613"/>
            <a:ext cx="2354262" cy="403225"/>
          </a:xfrm>
          <a:prstGeom prst="rect">
            <a:avLst/>
          </a:prstGeom>
          <a:noFill/>
          <a:ln w="3175">
            <a:noFill/>
            <a:miter lim="800000"/>
            <a:headEnd/>
            <a:tailEnd/>
          </a:ln>
        </p:spPr>
        <p:txBody>
          <a:bodyPr lIns="82058" tIns="41029" rIns="82058" bIns="41029">
            <a:spAutoFit/>
          </a:bodyPr>
          <a:lstStyle/>
          <a:p>
            <a:pPr defTabSz="820738" eaLnBrk="0" hangingPunct="0">
              <a:spcBef>
                <a:spcPct val="50000"/>
              </a:spcBef>
            </a:pPr>
            <a:r>
              <a:rPr lang="en-US" sz="2200" b="0">
                <a:solidFill>
                  <a:srgbClr val="FF0000"/>
                </a:solidFill>
                <a:latin typeface="Times New Roman" pitchFamily="18" charset="0"/>
              </a:rPr>
              <a:t>  </a:t>
            </a:r>
          </a:p>
        </p:txBody>
      </p:sp>
      <p:sp>
        <p:nvSpPr>
          <p:cNvPr id="4103" name="Rectangle 5"/>
          <p:cNvSpPr>
            <a:spLocks noChangeArrowheads="1"/>
          </p:cNvSpPr>
          <p:nvPr/>
        </p:nvSpPr>
        <p:spPr bwMode="auto">
          <a:xfrm>
            <a:off x="270640" y="201613"/>
            <a:ext cx="8266113" cy="541337"/>
          </a:xfrm>
          <a:prstGeom prst="rect">
            <a:avLst/>
          </a:prstGeom>
          <a:noFill/>
          <a:ln w="9525">
            <a:noFill/>
            <a:miter lim="800000"/>
            <a:headEnd/>
            <a:tailEnd/>
          </a:ln>
        </p:spPr>
        <p:txBody>
          <a:bodyPr/>
          <a:lstStyle/>
          <a:p>
            <a:pPr eaLnBrk="0" hangingPunct="0"/>
            <a:r>
              <a:rPr lang="en-US" sz="3200" b="0">
                <a:solidFill>
                  <a:schemeClr val="tx2"/>
                </a:solidFill>
              </a:rPr>
              <a:t>Integrating the Alpha Factor and MVO</a:t>
            </a:r>
            <a:endParaRPr lang="en-US" sz="2100" b="0">
              <a:solidFill>
                <a:schemeClr val="tx2"/>
              </a:solidFill>
            </a:endParaRPr>
          </a:p>
        </p:txBody>
      </p:sp>
      <p:sp>
        <p:nvSpPr>
          <p:cNvPr id="4104"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105" name="Rectangle 7"/>
          <p:cNvSpPr>
            <a:spLocks noChangeArrowheads="1"/>
          </p:cNvSpPr>
          <p:nvPr/>
        </p:nvSpPr>
        <p:spPr bwMode="auto">
          <a:xfrm>
            <a:off x="0" y="2952750"/>
            <a:ext cx="9144000" cy="0"/>
          </a:xfrm>
          <a:prstGeom prst="rect">
            <a:avLst/>
          </a:prstGeom>
          <a:noFill/>
          <a:ln w="9525">
            <a:noFill/>
            <a:miter lim="800000"/>
            <a:headEnd/>
            <a:tailEnd/>
          </a:ln>
        </p:spPr>
        <p:txBody>
          <a:bodyPr wrap="none" anchor="ctr">
            <a:spAutoFit/>
          </a:bodyPr>
          <a:lstStyle/>
          <a:p>
            <a:endParaRPr lang="en-US"/>
          </a:p>
        </p:txBody>
      </p:sp>
      <p:sp>
        <p:nvSpPr>
          <p:cNvPr id="4106" name="Rectangle 8"/>
          <p:cNvSpPr>
            <a:spLocks noChangeArrowheads="1"/>
          </p:cNvSpPr>
          <p:nvPr/>
        </p:nvSpPr>
        <p:spPr bwMode="auto">
          <a:xfrm>
            <a:off x="0" y="3290888"/>
            <a:ext cx="9144000" cy="0"/>
          </a:xfrm>
          <a:prstGeom prst="rect">
            <a:avLst/>
          </a:prstGeom>
          <a:noFill/>
          <a:ln w="9525">
            <a:noFill/>
            <a:miter lim="800000"/>
            <a:headEnd/>
            <a:tailEnd/>
          </a:ln>
        </p:spPr>
        <p:txBody>
          <a:bodyPr wrap="none" anchor="ctr">
            <a:spAutoFit/>
          </a:bodyPr>
          <a:lstStyle/>
          <a:p>
            <a:endParaRPr lang="en-US"/>
          </a:p>
        </p:txBody>
      </p:sp>
      <p:graphicFrame>
        <p:nvGraphicFramePr>
          <p:cNvPr id="4099" name="Object 10"/>
          <p:cNvGraphicFramePr>
            <a:graphicFrameLocks/>
          </p:cNvGraphicFramePr>
          <p:nvPr>
            <p:extLst>
              <p:ext uri="{D42A27DB-BD31-4B8C-83A1-F6EECF244321}">
                <p14:modId xmlns:p14="http://schemas.microsoft.com/office/powerpoint/2010/main" val="2468724766"/>
              </p:ext>
            </p:extLst>
          </p:nvPr>
        </p:nvGraphicFramePr>
        <p:xfrm>
          <a:off x="658813" y="2095500"/>
          <a:ext cx="2244725" cy="2390775"/>
        </p:xfrm>
        <a:graphic>
          <a:graphicData uri="http://schemas.openxmlformats.org/presentationml/2006/ole">
            <mc:AlternateContent xmlns:mc="http://schemas.openxmlformats.org/markup-compatibility/2006">
              <mc:Choice xmlns:v="urn:schemas-microsoft-com:vml" Requires="v">
                <p:oleObj spid="_x0000_s4152" name="Equation" r:id="rId5" imgW="1028520" imgH="1066680" progId="Equation.3">
                  <p:embed/>
                </p:oleObj>
              </mc:Choice>
              <mc:Fallback>
                <p:oleObj name="Equation" r:id="rId5" imgW="1028520" imgH="1066680" progId="Equation.3">
                  <p:embed/>
                  <p:pic>
                    <p:nvPicPr>
                      <p:cNvPr id="0" name="Object 10"/>
                      <p:cNvPicPr>
                        <a:picLocks noChangeArrowheads="1"/>
                      </p:cNvPicPr>
                      <p:nvPr/>
                    </p:nvPicPr>
                    <p:blipFill>
                      <a:blip r:embed="rId6">
                        <a:lum bright="100000"/>
                      </a:blip>
                      <a:srcRect/>
                      <a:stretch>
                        <a:fillRect/>
                      </a:stretch>
                    </p:blipFill>
                    <p:spPr bwMode="auto">
                      <a:xfrm>
                        <a:off x="658813" y="2095500"/>
                        <a:ext cx="2244725" cy="2390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125" name="Text Box 11"/>
          <p:cNvSpPr txBox="1">
            <a:spLocks noChangeArrowheads="1"/>
          </p:cNvSpPr>
          <p:nvPr/>
        </p:nvSpPr>
        <p:spPr bwMode="auto">
          <a:xfrm>
            <a:off x="631825" y="4721225"/>
            <a:ext cx="2978150" cy="366713"/>
          </a:xfrm>
          <a:prstGeom prst="rect">
            <a:avLst/>
          </a:prstGeom>
          <a:noFill/>
          <a:ln w="9525" algn="ctr">
            <a:noFill/>
            <a:miter lim="800000"/>
            <a:headEnd/>
            <a:tailEnd/>
          </a:ln>
        </p:spPr>
        <p:txBody>
          <a:bodyPr>
            <a:spAutoFit/>
          </a:bodyPr>
          <a:lstStyle/>
          <a:p>
            <a:pPr algn="ctr">
              <a:spcBef>
                <a:spcPct val="50000"/>
              </a:spcBef>
            </a:pPr>
            <a:r>
              <a:rPr lang="en-US" sz="1800">
                <a:latin typeface="Times New Roman" pitchFamily="18" charset="0"/>
              </a:rPr>
              <a:t>Traditional MVO</a:t>
            </a:r>
          </a:p>
        </p:txBody>
      </p:sp>
      <p:grpSp>
        <p:nvGrpSpPr>
          <p:cNvPr id="3" name="Group 12"/>
          <p:cNvGrpSpPr>
            <a:grpSpLocks/>
          </p:cNvGrpSpPr>
          <p:nvPr/>
        </p:nvGrpSpPr>
        <p:grpSpPr bwMode="auto">
          <a:xfrm>
            <a:off x="3976687" y="2095500"/>
            <a:ext cx="4006850" cy="3025775"/>
            <a:chOff x="2505" y="1320"/>
            <a:chExt cx="2524" cy="1906"/>
          </a:xfrm>
        </p:grpSpPr>
        <p:graphicFrame>
          <p:nvGraphicFramePr>
            <p:cNvPr id="4098" name="Object 13"/>
            <p:cNvGraphicFramePr>
              <a:graphicFrameLocks/>
            </p:cNvGraphicFramePr>
            <p:nvPr>
              <p:extLst>
                <p:ext uri="{D42A27DB-BD31-4B8C-83A1-F6EECF244321}">
                  <p14:modId xmlns:p14="http://schemas.microsoft.com/office/powerpoint/2010/main" val="1738315415"/>
                </p:ext>
              </p:extLst>
            </p:nvPr>
          </p:nvGraphicFramePr>
          <p:xfrm>
            <a:off x="2505" y="1320"/>
            <a:ext cx="2207" cy="1557"/>
          </p:xfrm>
          <a:graphic>
            <a:graphicData uri="http://schemas.openxmlformats.org/presentationml/2006/ole">
              <mc:AlternateContent xmlns:mc="http://schemas.openxmlformats.org/markup-compatibility/2006">
                <mc:Choice xmlns:v="urn:schemas-microsoft-com:vml" Requires="v">
                  <p:oleObj spid="_x0000_s4153" name="Equation" r:id="rId7" imgW="1701720" imgH="1117440" progId="Equation.3">
                    <p:embed/>
                  </p:oleObj>
                </mc:Choice>
                <mc:Fallback>
                  <p:oleObj name="Equation" r:id="rId7" imgW="1701720" imgH="1117440" progId="Equation.3">
                    <p:embed/>
                    <p:pic>
                      <p:nvPicPr>
                        <p:cNvPr id="0" name="Object 13"/>
                        <p:cNvPicPr>
                          <a:picLocks noChangeArrowheads="1"/>
                        </p:cNvPicPr>
                        <p:nvPr/>
                      </p:nvPicPr>
                      <p:blipFill>
                        <a:blip r:embed="rId8">
                          <a:lum bright="100000"/>
                        </a:blip>
                        <a:srcRect/>
                        <a:stretch>
                          <a:fillRect/>
                        </a:stretch>
                      </p:blipFill>
                      <p:spPr bwMode="auto">
                        <a:xfrm>
                          <a:off x="2505" y="1320"/>
                          <a:ext cx="2207" cy="15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124" name="Text Box 14"/>
            <p:cNvSpPr txBox="1">
              <a:spLocks noChangeArrowheads="1"/>
            </p:cNvSpPr>
            <p:nvPr/>
          </p:nvSpPr>
          <p:spPr bwMode="auto">
            <a:xfrm>
              <a:off x="3153" y="2974"/>
              <a:ext cx="1876" cy="252"/>
            </a:xfrm>
            <a:prstGeom prst="rect">
              <a:avLst/>
            </a:prstGeom>
            <a:noFill/>
            <a:ln w="9525" algn="ctr">
              <a:noFill/>
              <a:miter lim="800000"/>
              <a:headEnd/>
              <a:tailEnd/>
            </a:ln>
          </p:spPr>
          <p:txBody>
            <a:bodyPr>
              <a:spAutoFit/>
            </a:bodyPr>
            <a:lstStyle/>
            <a:p>
              <a:pPr algn="ctr">
                <a:spcBef>
                  <a:spcPct val="50000"/>
                </a:spcBef>
              </a:pPr>
              <a:r>
                <a:rPr lang="en-US">
                  <a:latin typeface="Times New Roman" pitchFamily="18" charset="0"/>
                </a:rPr>
                <a:t>MVO with Alpha Factor</a:t>
              </a:r>
            </a:p>
          </p:txBody>
        </p:sp>
      </p:grpSp>
      <p:grpSp>
        <p:nvGrpSpPr>
          <p:cNvPr id="4" name="Group 15"/>
          <p:cNvGrpSpPr>
            <a:grpSpLocks/>
          </p:cNvGrpSpPr>
          <p:nvPr/>
        </p:nvGrpSpPr>
        <p:grpSpPr bwMode="auto">
          <a:xfrm>
            <a:off x="4178300" y="1684338"/>
            <a:ext cx="3043238" cy="893762"/>
            <a:chOff x="2632" y="1061"/>
            <a:chExt cx="1917" cy="563"/>
          </a:xfrm>
        </p:grpSpPr>
        <p:sp>
          <p:nvSpPr>
            <p:cNvPr id="4122" name="Rectangle 16"/>
            <p:cNvSpPr>
              <a:spLocks noChangeArrowheads="1"/>
            </p:cNvSpPr>
            <p:nvPr/>
          </p:nvSpPr>
          <p:spPr bwMode="auto">
            <a:xfrm>
              <a:off x="4056" y="1326"/>
              <a:ext cx="493" cy="298"/>
            </a:xfrm>
            <a:prstGeom prst="rect">
              <a:avLst/>
            </a:prstGeom>
            <a:solidFill>
              <a:schemeClr val="tx2"/>
            </a:solidFill>
            <a:ln w="9525" algn="ctr">
              <a:solidFill>
                <a:schemeClr val="tx1"/>
              </a:solidFill>
              <a:miter lim="800000"/>
              <a:headEnd/>
              <a:tailEnd/>
            </a:ln>
          </p:spPr>
          <p:txBody>
            <a:bodyPr wrap="none" anchor="ctr"/>
            <a:lstStyle/>
            <a:p>
              <a:pPr algn="ctr"/>
              <a:r>
                <a:rPr lang="el-GR" sz="2400" b="0" i="1" dirty="0">
                  <a:solidFill>
                    <a:schemeClr val="bg1"/>
                  </a:solidFill>
                  <a:latin typeface="Times New Roman" pitchFamily="18" charset="0"/>
                  <a:cs typeface="Times New Roman" pitchFamily="18" charset="0"/>
                </a:rPr>
                <a:t>α</a:t>
              </a:r>
              <a:r>
                <a:rPr lang="en-US" sz="2400" b="0" i="1" baseline="30000" dirty="0" err="1" smtClean="0">
                  <a:solidFill>
                    <a:schemeClr val="bg1"/>
                  </a:solidFill>
                  <a:latin typeface="Times New Roman" pitchFamily="18" charset="0"/>
                  <a:cs typeface="Times New Roman" pitchFamily="18" charset="0"/>
                </a:rPr>
                <a:t>t</a:t>
              </a:r>
              <a:r>
                <a:rPr lang="en-US" sz="2400" b="0" i="1" dirty="0" err="1" smtClean="0">
                  <a:solidFill>
                    <a:schemeClr val="bg1"/>
                  </a:solidFill>
                  <a:latin typeface="Times New Roman" pitchFamily="18" charset="0"/>
                  <a:cs typeface="Times New Roman" pitchFamily="18" charset="0"/>
                </a:rPr>
                <a:t>h</a:t>
              </a:r>
              <a:endParaRPr lang="el-GR" sz="2400" b="0" i="1" dirty="0">
                <a:solidFill>
                  <a:schemeClr val="bg1"/>
                </a:solidFill>
                <a:latin typeface="Times New Roman" pitchFamily="18" charset="0"/>
                <a:cs typeface="Times New Roman" pitchFamily="18" charset="0"/>
              </a:endParaRPr>
            </a:p>
          </p:txBody>
        </p:sp>
        <p:sp>
          <p:nvSpPr>
            <p:cNvPr id="4123" name="Line 17"/>
            <p:cNvSpPr>
              <a:spLocks noChangeShapeType="1"/>
            </p:cNvSpPr>
            <p:nvPr/>
          </p:nvSpPr>
          <p:spPr bwMode="auto">
            <a:xfrm>
              <a:off x="2632" y="1061"/>
              <a:ext cx="1644" cy="259"/>
            </a:xfrm>
            <a:prstGeom prst="line">
              <a:avLst/>
            </a:prstGeom>
            <a:noFill/>
            <a:ln w="9525">
              <a:solidFill>
                <a:schemeClr val="tx1"/>
              </a:solidFill>
              <a:round/>
              <a:headEnd/>
              <a:tailEnd/>
            </a:ln>
          </p:spPr>
          <p:txBody>
            <a:bodyPr wrap="none" anchor="ctr"/>
            <a:lstStyle/>
            <a:p>
              <a:endParaRPr lang="en-US"/>
            </a:p>
          </p:txBody>
        </p:sp>
      </p:grpSp>
      <p:grpSp>
        <p:nvGrpSpPr>
          <p:cNvPr id="5" name="Group 18"/>
          <p:cNvGrpSpPr>
            <a:grpSpLocks/>
          </p:cNvGrpSpPr>
          <p:nvPr/>
        </p:nvGrpSpPr>
        <p:grpSpPr bwMode="auto">
          <a:xfrm>
            <a:off x="1743075" y="1060450"/>
            <a:ext cx="3962400" cy="1536700"/>
            <a:chOff x="1098" y="668"/>
            <a:chExt cx="2496" cy="968"/>
          </a:xfrm>
        </p:grpSpPr>
        <p:sp>
          <p:nvSpPr>
            <p:cNvPr id="4119" name="Rectangle 19"/>
            <p:cNvSpPr>
              <a:spLocks noChangeArrowheads="1"/>
            </p:cNvSpPr>
            <p:nvPr/>
          </p:nvSpPr>
          <p:spPr bwMode="auto">
            <a:xfrm>
              <a:off x="1098" y="1338"/>
              <a:ext cx="493" cy="298"/>
            </a:xfrm>
            <a:prstGeom prst="rect">
              <a:avLst/>
            </a:prstGeom>
            <a:solidFill>
              <a:schemeClr val="tx2"/>
            </a:solidFill>
            <a:ln w="9525" algn="ctr">
              <a:solidFill>
                <a:schemeClr val="tx1"/>
              </a:solidFill>
              <a:miter lim="800000"/>
              <a:headEnd/>
              <a:tailEnd/>
            </a:ln>
          </p:spPr>
          <p:txBody>
            <a:bodyPr wrap="none" anchor="ctr"/>
            <a:lstStyle/>
            <a:p>
              <a:pPr algn="ctr"/>
              <a:r>
                <a:rPr lang="el-GR" sz="2400" b="0" i="1" dirty="0" smtClean="0">
                  <a:solidFill>
                    <a:schemeClr val="bg1"/>
                  </a:solidFill>
                  <a:latin typeface="Times New Roman" pitchFamily="18" charset="0"/>
                  <a:cs typeface="Times New Roman" pitchFamily="18" charset="0"/>
                </a:rPr>
                <a:t>α</a:t>
              </a:r>
              <a:r>
                <a:rPr lang="en-US" sz="2400" b="0" i="1" baseline="30000" dirty="0" err="1" smtClean="0">
                  <a:solidFill>
                    <a:schemeClr val="bg1"/>
                  </a:solidFill>
                  <a:latin typeface="Times New Roman" pitchFamily="18" charset="0"/>
                  <a:cs typeface="Times New Roman" pitchFamily="18" charset="0"/>
                </a:rPr>
                <a:t>t</a:t>
              </a:r>
              <a:r>
                <a:rPr lang="en-US" sz="2400" b="0" i="1" dirty="0" err="1" smtClean="0">
                  <a:solidFill>
                    <a:schemeClr val="bg1"/>
                  </a:solidFill>
                  <a:latin typeface="Times New Roman" pitchFamily="18" charset="0"/>
                  <a:cs typeface="Times New Roman" pitchFamily="18" charset="0"/>
                </a:rPr>
                <a:t>h</a:t>
              </a:r>
              <a:endParaRPr lang="el-GR" sz="2400" b="0" i="1" dirty="0">
                <a:solidFill>
                  <a:schemeClr val="bg1"/>
                </a:solidFill>
                <a:latin typeface="Times New Roman" pitchFamily="18" charset="0"/>
                <a:cs typeface="Times New Roman" pitchFamily="18" charset="0"/>
              </a:endParaRPr>
            </a:p>
          </p:txBody>
        </p:sp>
        <p:sp>
          <p:nvSpPr>
            <p:cNvPr id="4120" name="Line 20"/>
            <p:cNvSpPr>
              <a:spLocks noChangeShapeType="1"/>
            </p:cNvSpPr>
            <p:nvPr/>
          </p:nvSpPr>
          <p:spPr bwMode="auto">
            <a:xfrm flipV="1">
              <a:off x="1591" y="1061"/>
              <a:ext cx="1042" cy="277"/>
            </a:xfrm>
            <a:prstGeom prst="line">
              <a:avLst/>
            </a:prstGeom>
            <a:noFill/>
            <a:ln w="9525">
              <a:solidFill>
                <a:schemeClr val="tx1"/>
              </a:solidFill>
              <a:round/>
              <a:headEnd/>
              <a:tailEnd/>
            </a:ln>
          </p:spPr>
          <p:txBody>
            <a:bodyPr wrap="none" anchor="ctr"/>
            <a:lstStyle/>
            <a:p>
              <a:endParaRPr lang="en-US"/>
            </a:p>
          </p:txBody>
        </p:sp>
        <p:sp>
          <p:nvSpPr>
            <p:cNvPr id="4121" name="Rectangle 21"/>
            <p:cNvSpPr>
              <a:spLocks noChangeArrowheads="1"/>
            </p:cNvSpPr>
            <p:nvPr/>
          </p:nvSpPr>
          <p:spPr bwMode="auto">
            <a:xfrm>
              <a:off x="1665" y="668"/>
              <a:ext cx="1929" cy="393"/>
            </a:xfrm>
            <a:prstGeom prst="rect">
              <a:avLst/>
            </a:prstGeom>
            <a:solidFill>
              <a:schemeClr val="tx2"/>
            </a:solidFill>
            <a:ln w="9525" algn="ctr">
              <a:solidFill>
                <a:schemeClr val="tx1"/>
              </a:solidFill>
              <a:miter lim="800000"/>
              <a:headEnd/>
              <a:tailEnd/>
            </a:ln>
          </p:spPr>
          <p:txBody>
            <a:bodyPr wrap="none" anchor="ctr"/>
            <a:lstStyle/>
            <a:p>
              <a:pPr algn="ctr"/>
              <a:r>
                <a:rPr lang="en-US" b="0" i="1">
                  <a:solidFill>
                    <a:schemeClr val="bg1"/>
                  </a:solidFill>
                  <a:latin typeface="Times New Roman" pitchFamily="18" charset="0"/>
                  <a:cs typeface="Arial" pitchFamily="34" charset="0"/>
                </a:rPr>
                <a:t>Maximize Expected Return</a:t>
              </a:r>
            </a:p>
          </p:txBody>
        </p:sp>
      </p:grpSp>
      <p:grpSp>
        <p:nvGrpSpPr>
          <p:cNvPr id="6" name="Group 22"/>
          <p:cNvGrpSpPr>
            <a:grpSpLocks/>
          </p:cNvGrpSpPr>
          <p:nvPr/>
        </p:nvGrpSpPr>
        <p:grpSpPr bwMode="auto">
          <a:xfrm>
            <a:off x="3927475" y="3400425"/>
            <a:ext cx="3619500" cy="2114550"/>
            <a:chOff x="2474" y="2142"/>
            <a:chExt cx="2280" cy="1332"/>
          </a:xfrm>
        </p:grpSpPr>
        <p:sp>
          <p:nvSpPr>
            <p:cNvPr id="4117" name="Rectangle 23"/>
            <p:cNvSpPr>
              <a:spLocks noChangeArrowheads="1"/>
            </p:cNvSpPr>
            <p:nvPr/>
          </p:nvSpPr>
          <p:spPr bwMode="auto">
            <a:xfrm>
              <a:off x="2474" y="2142"/>
              <a:ext cx="2280" cy="386"/>
            </a:xfrm>
            <a:prstGeom prst="rect">
              <a:avLst/>
            </a:prstGeom>
            <a:solidFill>
              <a:schemeClr val="tx2">
                <a:alpha val="38039"/>
              </a:schemeClr>
            </a:solidFill>
            <a:ln w="9525" algn="ctr">
              <a:solidFill>
                <a:schemeClr val="tx1"/>
              </a:solidFill>
              <a:miter lim="800000"/>
              <a:headEnd/>
              <a:tailEnd/>
            </a:ln>
          </p:spPr>
          <p:txBody>
            <a:bodyPr wrap="none" anchor="ctr"/>
            <a:lstStyle/>
            <a:p>
              <a:endParaRPr lang="en-US"/>
            </a:p>
          </p:txBody>
        </p:sp>
        <p:sp>
          <p:nvSpPr>
            <p:cNvPr id="4118" name="Line 24"/>
            <p:cNvSpPr>
              <a:spLocks noChangeShapeType="1"/>
            </p:cNvSpPr>
            <p:nvPr/>
          </p:nvSpPr>
          <p:spPr bwMode="auto">
            <a:xfrm flipH="1">
              <a:off x="2474" y="2528"/>
              <a:ext cx="955" cy="946"/>
            </a:xfrm>
            <a:prstGeom prst="line">
              <a:avLst/>
            </a:prstGeom>
            <a:noFill/>
            <a:ln w="9525">
              <a:solidFill>
                <a:schemeClr val="tx1"/>
              </a:solidFill>
              <a:round/>
              <a:headEnd/>
              <a:tailEnd/>
            </a:ln>
          </p:spPr>
          <p:txBody>
            <a:bodyPr wrap="none" anchor="ctr"/>
            <a:lstStyle/>
            <a:p>
              <a:endParaRPr lang="en-US"/>
            </a:p>
          </p:txBody>
        </p:sp>
      </p:grpSp>
      <p:grpSp>
        <p:nvGrpSpPr>
          <p:cNvPr id="7" name="Group 25"/>
          <p:cNvGrpSpPr>
            <a:grpSpLocks/>
          </p:cNvGrpSpPr>
          <p:nvPr/>
        </p:nvGrpSpPr>
        <p:grpSpPr bwMode="auto">
          <a:xfrm>
            <a:off x="1203325" y="3405188"/>
            <a:ext cx="4122738" cy="2732087"/>
            <a:chOff x="758" y="2145"/>
            <a:chExt cx="2597" cy="1721"/>
          </a:xfrm>
        </p:grpSpPr>
        <p:sp>
          <p:nvSpPr>
            <p:cNvPr id="4114" name="Rectangle 26"/>
            <p:cNvSpPr>
              <a:spLocks noChangeArrowheads="1"/>
            </p:cNvSpPr>
            <p:nvPr/>
          </p:nvSpPr>
          <p:spPr bwMode="auto">
            <a:xfrm>
              <a:off x="758" y="2145"/>
              <a:ext cx="1116" cy="386"/>
            </a:xfrm>
            <a:prstGeom prst="rect">
              <a:avLst/>
            </a:prstGeom>
            <a:solidFill>
              <a:schemeClr val="tx2">
                <a:alpha val="38039"/>
              </a:schemeClr>
            </a:solidFill>
            <a:ln w="9525" algn="ctr">
              <a:solidFill>
                <a:schemeClr val="tx1"/>
              </a:solidFill>
              <a:miter lim="800000"/>
              <a:headEnd/>
              <a:tailEnd/>
            </a:ln>
          </p:spPr>
          <p:txBody>
            <a:bodyPr wrap="none" anchor="ctr"/>
            <a:lstStyle/>
            <a:p>
              <a:endParaRPr lang="en-US"/>
            </a:p>
          </p:txBody>
        </p:sp>
        <p:sp>
          <p:nvSpPr>
            <p:cNvPr id="4115" name="Line 27"/>
            <p:cNvSpPr>
              <a:spLocks noChangeShapeType="1"/>
            </p:cNvSpPr>
            <p:nvPr/>
          </p:nvSpPr>
          <p:spPr bwMode="auto">
            <a:xfrm>
              <a:off x="1874" y="2528"/>
              <a:ext cx="598" cy="946"/>
            </a:xfrm>
            <a:prstGeom prst="line">
              <a:avLst/>
            </a:prstGeom>
            <a:noFill/>
            <a:ln w="9525">
              <a:solidFill>
                <a:schemeClr val="tx1"/>
              </a:solidFill>
              <a:round/>
              <a:headEnd/>
              <a:tailEnd/>
            </a:ln>
          </p:spPr>
          <p:txBody>
            <a:bodyPr wrap="none" anchor="ctr"/>
            <a:lstStyle/>
            <a:p>
              <a:endParaRPr lang="en-US"/>
            </a:p>
          </p:txBody>
        </p:sp>
        <p:sp>
          <p:nvSpPr>
            <p:cNvPr id="4116" name="Rectangle 28"/>
            <p:cNvSpPr>
              <a:spLocks noChangeArrowheads="1"/>
            </p:cNvSpPr>
            <p:nvPr/>
          </p:nvSpPr>
          <p:spPr bwMode="auto">
            <a:xfrm>
              <a:off x="1608" y="3480"/>
              <a:ext cx="1747" cy="386"/>
            </a:xfrm>
            <a:prstGeom prst="rect">
              <a:avLst/>
            </a:prstGeom>
            <a:solidFill>
              <a:schemeClr val="tx2">
                <a:alpha val="38039"/>
              </a:schemeClr>
            </a:solidFill>
            <a:ln w="9525" algn="ctr">
              <a:solidFill>
                <a:schemeClr val="tx1"/>
              </a:solidFill>
              <a:miter lim="800000"/>
              <a:headEnd/>
              <a:tailEnd/>
            </a:ln>
          </p:spPr>
          <p:txBody>
            <a:bodyPr wrap="none" anchor="ctr"/>
            <a:lstStyle/>
            <a:p>
              <a:pPr algn="ctr"/>
              <a:r>
                <a:rPr lang="en-US" sz="2400" b="0" i="1">
                  <a:solidFill>
                    <a:srgbClr val="FFFFFF"/>
                  </a:solidFill>
                  <a:latin typeface="Times New Roman" pitchFamily="18" charset="0"/>
                  <a:cs typeface="Arial" pitchFamily="34" charset="0"/>
                </a:rPr>
                <a:t>Risk Target</a:t>
              </a:r>
            </a:p>
          </p:txBody>
        </p:sp>
      </p:grpSp>
      <p:sp>
        <p:nvSpPr>
          <p:cNvPr id="2" name="Footer Placeholder 1"/>
          <p:cNvSpPr>
            <a:spLocks noGrp="1"/>
          </p:cNvSpPr>
          <p:nvPr>
            <p:ph type="ftr" sz="quarter" idx="10"/>
          </p:nvPr>
        </p:nvSpPr>
        <p:spPr/>
        <p:txBody>
          <a:bodyPr/>
          <a:lstStyle/>
          <a:p>
            <a:pPr>
              <a:defRPr/>
            </a:pPr>
            <a:r>
              <a:rPr lang="en-US" smtClean="0"/>
              <a:t>Copyright © 2011 Axioma</a:t>
            </a:r>
            <a:endParaRPr lang="en-US"/>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28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18"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n-US" dirty="0" smtClean="0"/>
              <a:t>From the “Alpha Factor” to the “Alpha Alignment Factor”</a:t>
            </a:r>
          </a:p>
        </p:txBody>
      </p:sp>
      <p:sp>
        <p:nvSpPr>
          <p:cNvPr id="5" name="Content Placeholder 2"/>
          <p:cNvSpPr txBox="1">
            <a:spLocks/>
          </p:cNvSpPr>
          <p:nvPr/>
        </p:nvSpPr>
        <p:spPr bwMode="auto">
          <a:xfrm>
            <a:off x="533400" y="1333500"/>
            <a:ext cx="8382000" cy="4962525"/>
          </a:xfrm>
          <a:prstGeom prst="rect">
            <a:avLst/>
          </a:prstGeom>
          <a:noFill/>
          <a:ln w="9525">
            <a:noFill/>
            <a:miter lim="800000"/>
            <a:headEnd/>
            <a:tailEnd/>
          </a:ln>
        </p:spPr>
        <p:txBody>
          <a:bodyPr/>
          <a:lstStyle/>
          <a:p>
            <a:pPr marL="342900" indent="-342900" eaLnBrk="0" hangingPunct="0">
              <a:spcBef>
                <a:spcPct val="20000"/>
              </a:spcBef>
              <a:buFontTx/>
              <a:buChar char="•"/>
              <a:tabLst>
                <a:tab pos="1795463" algn="l"/>
              </a:tabLst>
              <a:defRPr/>
            </a:pPr>
            <a:r>
              <a:rPr lang="en-US" sz="1800" b="0" kern="0" dirty="0">
                <a:latin typeface="+mn-lt"/>
                <a:ea typeface="+mn-ea"/>
                <a:cs typeface="+mn-cs"/>
              </a:rPr>
              <a:t>When you do the math, the “Alpha Factor” (</a:t>
            </a:r>
            <a:r>
              <a:rPr lang="en-US" sz="1800" b="0" i="1" kern="0" dirty="0">
                <a:latin typeface="+mn-lt"/>
                <a:ea typeface="+mn-ea"/>
                <a:cs typeface="+mn-cs"/>
              </a:rPr>
              <a:t>f</a:t>
            </a:r>
            <a:r>
              <a:rPr lang="en-US" sz="1800" b="0" kern="0" dirty="0">
                <a:latin typeface="+mn-lt"/>
                <a:ea typeface="+mn-ea"/>
                <a:cs typeface="+mn-cs"/>
              </a:rPr>
              <a:t>) is the orthogonal part of implied alpha</a:t>
            </a:r>
          </a:p>
          <a:p>
            <a:pPr marL="342900" indent="-342900" eaLnBrk="0" hangingPunct="0">
              <a:spcBef>
                <a:spcPct val="20000"/>
              </a:spcBef>
              <a:buFontTx/>
              <a:buChar char="•"/>
              <a:tabLst>
                <a:tab pos="1795463" algn="l"/>
              </a:tabLst>
              <a:defRPr/>
            </a:pPr>
            <a:endParaRPr lang="en-US" sz="1800" b="0" kern="0" dirty="0">
              <a:latin typeface="+mn-lt"/>
              <a:ea typeface="+mn-ea"/>
              <a:cs typeface="+mn-cs"/>
            </a:endParaRPr>
          </a:p>
          <a:p>
            <a:pPr marL="342900" indent="-342900" eaLnBrk="0" hangingPunct="0">
              <a:spcBef>
                <a:spcPct val="20000"/>
              </a:spcBef>
              <a:buFontTx/>
              <a:buChar char="•"/>
              <a:tabLst>
                <a:tab pos="1795463" algn="l"/>
              </a:tabLst>
              <a:defRPr/>
            </a:pPr>
            <a:r>
              <a:rPr lang="en-US" sz="1800" b="0" kern="0" dirty="0">
                <a:latin typeface="+mn-lt"/>
                <a:ea typeface="+mn-ea"/>
                <a:cs typeface="+mn-cs"/>
              </a:rPr>
              <a:t>Adding the Alpha Factor to the optimization problem as we proposed before is, in fact, penalizing the exposure to the orthogonal implied alpha</a:t>
            </a:r>
          </a:p>
          <a:p>
            <a:pPr marL="342900" indent="-342900" eaLnBrk="0" hangingPunct="0">
              <a:spcBef>
                <a:spcPct val="20000"/>
              </a:spcBef>
              <a:buFontTx/>
              <a:buChar char="•"/>
              <a:tabLst>
                <a:tab pos="1795463" algn="l"/>
              </a:tabLst>
              <a:defRPr/>
            </a:pPr>
            <a:endParaRPr lang="en-US" sz="1800" b="0" kern="0" dirty="0">
              <a:latin typeface="+mn-lt"/>
              <a:ea typeface="+mn-ea"/>
              <a:cs typeface="+mn-cs"/>
            </a:endParaRPr>
          </a:p>
          <a:p>
            <a:pPr marL="342900" indent="-342900" eaLnBrk="0" hangingPunct="0">
              <a:spcBef>
                <a:spcPct val="20000"/>
              </a:spcBef>
              <a:buFontTx/>
              <a:buChar char="•"/>
              <a:tabLst>
                <a:tab pos="1795463" algn="l"/>
              </a:tabLst>
              <a:defRPr/>
            </a:pPr>
            <a:r>
              <a:rPr lang="en-US" sz="1800" b="0" kern="0" dirty="0">
                <a:latin typeface="+mn-lt"/>
                <a:ea typeface="+mn-ea"/>
                <a:cs typeface="+mn-cs"/>
              </a:rPr>
              <a:t>Hence, the Alpha Factor Method, “automatically” solves Problem 2.</a:t>
            </a:r>
          </a:p>
          <a:p>
            <a:pPr marL="342900" indent="-342900" eaLnBrk="0" hangingPunct="0">
              <a:spcBef>
                <a:spcPct val="20000"/>
              </a:spcBef>
              <a:buFontTx/>
              <a:buChar char="•"/>
              <a:tabLst>
                <a:tab pos="1795463" algn="l"/>
              </a:tabLst>
              <a:defRPr/>
            </a:pPr>
            <a:endParaRPr lang="en-US" sz="1800" b="0" kern="0" dirty="0">
              <a:latin typeface="+mn-lt"/>
              <a:ea typeface="+mn-ea"/>
              <a:cs typeface="+mn-cs"/>
            </a:endParaRPr>
          </a:p>
          <a:p>
            <a:pPr marL="342900" indent="-342900" eaLnBrk="0" hangingPunct="0">
              <a:spcBef>
                <a:spcPct val="20000"/>
              </a:spcBef>
              <a:buFontTx/>
              <a:buChar char="•"/>
              <a:tabLst>
                <a:tab pos="1795463" algn="l"/>
              </a:tabLst>
              <a:defRPr/>
            </a:pPr>
            <a:r>
              <a:rPr lang="en-US" sz="1800" b="0" kern="0" dirty="0">
                <a:latin typeface="+mn-lt"/>
                <a:ea typeface="+mn-ea"/>
                <a:cs typeface="+mn-cs"/>
              </a:rPr>
              <a:t>But you still have to manage the tradeoff, fortunately, it is only one parameter  </a:t>
            </a:r>
            <a:r>
              <a:rPr lang="en-US" sz="1800" b="0" i="1" kern="0" dirty="0">
                <a:latin typeface="+mn-lt"/>
                <a:ea typeface="+mn-ea"/>
                <a:cs typeface="+mn-cs"/>
              </a:rPr>
              <a:t>v, </a:t>
            </a:r>
            <a:r>
              <a:rPr lang="en-US" sz="1800" b="0" kern="0" dirty="0">
                <a:latin typeface="+mn-lt"/>
                <a:ea typeface="+mn-ea"/>
                <a:cs typeface="+mn-cs"/>
              </a:rPr>
              <a:t>the “volatility” of the alpha factor</a:t>
            </a:r>
            <a:endParaRPr lang="en-US" sz="1800" b="0" i="1" kern="0" dirty="0">
              <a:latin typeface="+mn-lt"/>
              <a:ea typeface="+mn-ea"/>
              <a:cs typeface="+mn-cs"/>
            </a:endParaRPr>
          </a:p>
          <a:p>
            <a:pPr marL="342900" indent="-342900" eaLnBrk="0" hangingPunct="0">
              <a:spcBef>
                <a:spcPct val="20000"/>
              </a:spcBef>
              <a:buFontTx/>
              <a:buChar char="•"/>
              <a:tabLst>
                <a:tab pos="1795463" algn="l"/>
              </a:tabLst>
              <a:defRPr/>
            </a:pPr>
            <a:endParaRPr lang="en-US" sz="1800" b="0" kern="0" dirty="0">
              <a:latin typeface="+mn-lt"/>
              <a:ea typeface="+mn-ea"/>
              <a:cs typeface="+mn-cs"/>
            </a:endParaRPr>
          </a:p>
          <a:p>
            <a:pPr marL="342900" indent="-342900" eaLnBrk="0" hangingPunct="0">
              <a:spcBef>
                <a:spcPct val="20000"/>
              </a:spcBef>
              <a:buFontTx/>
              <a:buChar char="•"/>
              <a:tabLst>
                <a:tab pos="1795463" algn="l"/>
              </a:tabLst>
              <a:defRPr/>
            </a:pPr>
            <a:r>
              <a:rPr lang="en-US" sz="1800" b="0" kern="0" dirty="0" smtClean="0">
                <a:latin typeface="+mn-lt"/>
                <a:ea typeface="+mn-ea"/>
                <a:cs typeface="+mn-cs"/>
              </a:rPr>
              <a:t>Because the Alpha Factor solves the alignment problem we call it “The Alpha Alignment Factor” (AAF)</a:t>
            </a:r>
            <a:endParaRPr lang="en-US" sz="1800" b="0" kern="0" dirty="0">
              <a:latin typeface="+mn-lt"/>
              <a:ea typeface="+mn-ea"/>
              <a:cs typeface="+mn-cs"/>
            </a:endParaRPr>
          </a:p>
          <a:p>
            <a:pPr marL="342900" indent="-342900" eaLnBrk="0" hangingPunct="0">
              <a:spcBef>
                <a:spcPct val="20000"/>
              </a:spcBef>
              <a:tabLst>
                <a:tab pos="1795463" algn="l"/>
              </a:tabLst>
              <a:defRPr/>
            </a:pPr>
            <a:endParaRPr lang="en-US" sz="1800" b="0" kern="0" dirty="0">
              <a:latin typeface="+mn-lt"/>
              <a:ea typeface="+mn-ea"/>
              <a:cs typeface="+mn-cs"/>
            </a:endParaRPr>
          </a:p>
        </p:txBody>
      </p:sp>
      <p:sp>
        <p:nvSpPr>
          <p:cNvPr id="2" name="Footer Placeholder 1"/>
          <p:cNvSpPr>
            <a:spLocks noGrp="1"/>
          </p:cNvSpPr>
          <p:nvPr>
            <p:ph type="ftr" sz="quarter" idx="10"/>
          </p:nvPr>
        </p:nvSpPr>
        <p:spPr/>
        <p:txBody>
          <a:bodyPr/>
          <a:lstStyle/>
          <a:p>
            <a:pPr>
              <a:defRPr/>
            </a:pPr>
            <a:r>
              <a:rPr lang="en-US" smtClean="0"/>
              <a:t>Copyright © 2011 Axioma</a:t>
            </a:r>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idx="4294967295"/>
          </p:nvPr>
        </p:nvSpPr>
        <p:spPr>
          <a:xfrm>
            <a:off x="179388" y="188913"/>
            <a:ext cx="8770782" cy="922337"/>
          </a:xfrm>
        </p:spPr>
        <p:txBody>
          <a:bodyPr anchor="ctr"/>
          <a:lstStyle/>
          <a:p>
            <a:pPr eaLnBrk="1" hangingPunct="1"/>
            <a:r>
              <a:rPr lang="en-US" dirty="0" smtClean="0"/>
              <a:t>Client </a:t>
            </a:r>
            <a:r>
              <a:rPr lang="en-US" dirty="0" err="1" smtClean="0"/>
              <a:t>Backtests</a:t>
            </a:r>
            <a:r>
              <a:rPr lang="en-US" dirty="0" smtClean="0"/>
              <a:t>: Alpha Alignment Factor Improvements (Fixed </a:t>
            </a:r>
            <a:r>
              <a:rPr lang="en-US" i="1" dirty="0" smtClean="0"/>
              <a:t>v</a:t>
            </a:r>
            <a:r>
              <a:rPr lang="en-US" dirty="0" smtClean="0"/>
              <a:t> for all tests)</a:t>
            </a:r>
          </a:p>
        </p:txBody>
      </p:sp>
      <p:sp>
        <p:nvSpPr>
          <p:cNvPr id="95235" name="Footer Placeholder 3"/>
          <p:cNvSpPr>
            <a:spLocks noGrp="1"/>
          </p:cNvSpPr>
          <p:nvPr>
            <p:ph type="ftr" sz="quarter" idx="10"/>
          </p:nvPr>
        </p:nvSpPr>
        <p:spPr>
          <a:noFill/>
        </p:spPr>
        <p:txBody>
          <a:bodyPr/>
          <a:lstStyle/>
          <a:p>
            <a:r>
              <a:rPr lang="en-US" smtClean="0">
                <a:ea typeface="Angsana New"/>
                <a:cs typeface="Angsana New"/>
              </a:rPr>
              <a:t>Copyright © 2011 Axioma</a:t>
            </a:r>
          </a:p>
        </p:txBody>
      </p:sp>
      <p:graphicFrame>
        <p:nvGraphicFramePr>
          <p:cNvPr id="5" name="Group 62"/>
          <p:cNvGraphicFramePr>
            <a:graphicFrameLocks noGrp="1"/>
          </p:cNvGraphicFramePr>
          <p:nvPr/>
        </p:nvGraphicFramePr>
        <p:xfrm>
          <a:off x="533400" y="1676400"/>
          <a:ext cx="7962900" cy="3238499"/>
        </p:xfrm>
        <a:graphic>
          <a:graphicData uri="http://schemas.openxmlformats.org/drawingml/2006/table">
            <a:tbl>
              <a:tblPr/>
              <a:tblGrid>
                <a:gridCol w="2774562"/>
                <a:gridCol w="2650042"/>
                <a:gridCol w="2538296"/>
              </a:tblGrid>
              <a:tr h="417809">
                <a:tc>
                  <a:txBody>
                    <a:bodyPr/>
                    <a:lstStyle/>
                    <a:p>
                      <a:pPr marL="0" marR="0" lvl="0" indent="0" algn="l" defTabSz="914400" rtl="0" eaLnBrk="0" fontAlgn="base" latinLnBrk="0" hangingPunct="0">
                        <a:lnSpc>
                          <a:spcPct val="100000"/>
                        </a:lnSpc>
                        <a:spcBef>
                          <a:spcPct val="20000"/>
                        </a:spcBef>
                        <a:spcAft>
                          <a:spcPct val="0"/>
                        </a:spcAft>
                        <a:buClrTx/>
                        <a:buSzTx/>
                        <a:buFontTx/>
                        <a:buNone/>
                        <a:tabLst>
                          <a:tab pos="1795463" algn="l"/>
                        </a:tabLst>
                      </a:pPr>
                      <a:endParaRPr kumimoji="0" lang="en-US" sz="1200" b="0" i="0" u="none" strike="noStrike" cap="none" normalizeH="0" baseline="0" dirty="0" smtClean="0">
                        <a:ln>
                          <a:noFill/>
                        </a:ln>
                        <a:solidFill>
                          <a:schemeClr val="tx1"/>
                        </a:solidFill>
                        <a:effectLst/>
                        <a:latin typeface="Verdana" pitchFamily="34" charset="0"/>
                        <a:ea typeface="Angsana New"/>
                        <a:cs typeface="Angsana New"/>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66FF"/>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tab pos="1795463" algn="l"/>
                        </a:tabLst>
                      </a:pPr>
                      <a:r>
                        <a:rPr kumimoji="0" lang="en-US" sz="1800" b="1" i="0" u="none" strike="noStrike" cap="none" normalizeH="0" baseline="0" dirty="0" smtClean="0">
                          <a:ln>
                            <a:noFill/>
                          </a:ln>
                          <a:solidFill>
                            <a:srgbClr val="FFFFFF"/>
                          </a:solidFill>
                          <a:effectLst/>
                          <a:latin typeface="Verdana" pitchFamily="34" charset="0"/>
                          <a:ea typeface="Angsana New"/>
                          <a:cs typeface="Angsana New"/>
                        </a:rPr>
                        <a:t>Fundamental Risk Model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66FF"/>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tab pos="1795463" algn="l"/>
                        </a:tabLst>
                      </a:pPr>
                      <a:r>
                        <a:rPr kumimoji="0" lang="en-US" sz="1800" b="1" i="0" u="none" strike="noStrike" cap="none" normalizeH="0" baseline="0" dirty="0" smtClean="0">
                          <a:ln>
                            <a:noFill/>
                          </a:ln>
                          <a:solidFill>
                            <a:srgbClr val="FFFFFF"/>
                          </a:solidFill>
                          <a:effectLst/>
                          <a:latin typeface="Verdana" pitchFamily="34" charset="0"/>
                          <a:ea typeface="Angsana New"/>
                          <a:cs typeface="Angsana New"/>
                        </a:rPr>
                        <a:t>Statistical Risk Model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66FF"/>
                    </a:solidFill>
                  </a:tcPr>
                </a:tc>
              </a:tr>
              <a:tr h="541019">
                <a:tc>
                  <a:txBody>
                    <a:bodyPr/>
                    <a:lstStyle/>
                    <a:p>
                      <a:pPr marL="0" marR="0" lvl="1"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FFFF"/>
                          </a:solidFill>
                          <a:effectLst/>
                          <a:latin typeface="Verdana" pitchFamily="34" charset="0"/>
                        </a:rPr>
                        <a:t>No. of </a:t>
                      </a:r>
                      <a:r>
                        <a:rPr kumimoji="0" lang="en-US" sz="1400" b="0" i="0" u="none" strike="noStrike" cap="none" normalizeH="0" baseline="0" dirty="0" err="1" smtClean="0">
                          <a:ln>
                            <a:noFill/>
                          </a:ln>
                          <a:solidFill>
                            <a:srgbClr val="FFFFFF"/>
                          </a:solidFill>
                          <a:effectLst/>
                          <a:latin typeface="Verdana" pitchFamily="34" charset="0"/>
                        </a:rPr>
                        <a:t>Backtests</a:t>
                      </a:r>
                      <a:endParaRPr kumimoji="0" lang="en-US" sz="1400" b="0" i="0" u="none" strike="noStrike" cap="none" normalizeH="0" baseline="0" dirty="0" smtClean="0">
                        <a:ln>
                          <a:noFill/>
                        </a:ln>
                        <a:solidFill>
                          <a:srgbClr val="FFFFFF"/>
                        </a:solidFill>
                        <a:effectLst/>
                        <a:latin typeface="Verdana" pitchFamily="34" charset="0"/>
                      </a:endParaRPr>
                    </a:p>
                  </a:txBody>
                  <a:tcPr marL="9525" marR="9525" marT="9525" marB="0"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FFFF"/>
                          </a:solidFill>
                          <a:effectLst/>
                          <a:latin typeface="Verdana" pitchFamily="34" charset="0"/>
                        </a:rPr>
                        <a:t>24</a:t>
                      </a:r>
                    </a:p>
                  </a:txBody>
                  <a:tcPr marL="9525" marR="9525" marT="9525"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FFFF"/>
                          </a:solidFill>
                          <a:effectLst/>
                          <a:latin typeface="Verdana" pitchFamily="34" charset="0"/>
                        </a:rPr>
                        <a:t>24</a:t>
                      </a:r>
                    </a:p>
                  </a:txBody>
                  <a:tcPr marL="9525" marR="9525" marT="9525"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9600">
                <a:tc>
                  <a:txBody>
                    <a:bodyPr/>
                    <a:lstStyle/>
                    <a:p>
                      <a:pPr marL="457200" marR="0" lvl="1" indent="-45720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FFFF"/>
                          </a:solidFill>
                          <a:effectLst/>
                          <a:latin typeface="Verdana" pitchFamily="34" charset="0"/>
                        </a:rPr>
                        <a:t>Alpha Factor improves IR </a:t>
                      </a:r>
                    </a:p>
                  </a:txBody>
                  <a:tcPr marL="9525" marR="9525" marT="9525" marB="0"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FFFFFF"/>
                          </a:solidFill>
                          <a:effectLst/>
                          <a:latin typeface="Verdana" pitchFamily="34" charset="0"/>
                        </a:rPr>
                        <a:t>17</a:t>
                      </a:r>
                    </a:p>
                  </a:txBody>
                  <a:tcPr marL="9525" marR="9525" marT="9525"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FFFFFF"/>
                          </a:solidFill>
                          <a:effectLst/>
                          <a:latin typeface="Verdana" pitchFamily="34" charset="0"/>
                        </a:rPr>
                        <a:t>19</a:t>
                      </a:r>
                    </a:p>
                  </a:txBody>
                  <a:tcPr marL="9525" marR="9525" marT="9525"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1"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FFFF"/>
                          </a:solidFill>
                          <a:effectLst/>
                          <a:latin typeface="Verdana" pitchFamily="34" charset="0"/>
                        </a:rPr>
                        <a:t>Average % Improvement in IR</a:t>
                      </a:r>
                    </a:p>
                  </a:txBody>
                  <a:tcPr marL="9525" marR="9525" marT="9525" marB="0"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FFFFFF"/>
                          </a:solidFill>
                          <a:effectLst/>
                          <a:latin typeface="Verdana" pitchFamily="34" charset="0"/>
                        </a:rPr>
                        <a:t>7.93%</a:t>
                      </a:r>
                    </a:p>
                  </a:txBody>
                  <a:tcPr marL="9525" marR="9525" marT="9525"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FFFFFF"/>
                          </a:solidFill>
                          <a:effectLst/>
                          <a:latin typeface="Verdana" pitchFamily="34" charset="0"/>
                        </a:rPr>
                        <a:t>8.54%</a:t>
                      </a:r>
                    </a:p>
                  </a:txBody>
                  <a:tcPr marL="9525" marR="9525" marT="9525"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0100">
                <a:tc>
                  <a:txBody>
                    <a:bodyPr/>
                    <a:lstStyle/>
                    <a:p>
                      <a:pPr marL="0" marR="0" lvl="1"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FFFF"/>
                          </a:solidFill>
                          <a:effectLst/>
                          <a:latin typeface="Verdana" pitchFamily="34" charset="0"/>
                        </a:rPr>
                        <a:t>Average % Improvement in Misalignment Bias </a:t>
                      </a:r>
                    </a:p>
                  </a:txBody>
                  <a:tcPr marL="9525" marR="9525" marT="9525" marB="0"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FFFFFF"/>
                          </a:solidFill>
                          <a:effectLst/>
                          <a:latin typeface="Verdana" pitchFamily="34" charset="0"/>
                        </a:rPr>
                        <a:t>39.8%</a:t>
                      </a:r>
                    </a:p>
                  </a:txBody>
                  <a:tcPr marL="9525" marR="9525" marT="9525"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FFFFFF"/>
                          </a:solidFill>
                          <a:effectLst/>
                          <a:latin typeface="Verdana" pitchFamily="34" charset="0"/>
                        </a:rPr>
                        <a:t>28.6%</a:t>
                      </a:r>
                    </a:p>
                  </a:txBody>
                  <a:tcPr marL="9525" marR="9525" marT="9525"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TextBox 1"/>
          <p:cNvSpPr txBox="1"/>
          <p:nvPr/>
        </p:nvSpPr>
        <p:spPr>
          <a:xfrm>
            <a:off x="731500" y="5541275"/>
            <a:ext cx="7450570" cy="400110"/>
          </a:xfrm>
          <a:prstGeom prst="rect">
            <a:avLst/>
          </a:prstGeom>
          <a:noFill/>
        </p:spPr>
        <p:txBody>
          <a:bodyPr wrap="square" rtlCol="0">
            <a:spAutoFit/>
          </a:bodyPr>
          <a:lstStyle/>
          <a:p>
            <a:r>
              <a:rPr lang="en-US" b="0" dirty="0" smtClean="0"/>
              <a:t>IR = Information Ratio = Return/Risk</a:t>
            </a:r>
            <a:endParaRPr lang="en-US" b="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2"/>
          <p:cNvSpPr>
            <a:spLocks noGrp="1"/>
          </p:cNvSpPr>
          <p:nvPr>
            <p:ph type="title"/>
          </p:nvPr>
        </p:nvSpPr>
        <p:spPr/>
        <p:txBody>
          <a:bodyPr/>
          <a:lstStyle/>
          <a:p>
            <a:r>
              <a:rPr lang="en-US" dirty="0" smtClean="0"/>
              <a:t>The Alpha Factor also Improves Performance (Information Ratios)</a:t>
            </a:r>
          </a:p>
        </p:txBody>
      </p:sp>
      <p:sp>
        <p:nvSpPr>
          <p:cNvPr id="97283" name="Footer Placeholder 1"/>
          <p:cNvSpPr>
            <a:spLocks noGrp="1"/>
          </p:cNvSpPr>
          <p:nvPr>
            <p:ph type="ftr" sz="quarter" idx="10"/>
          </p:nvPr>
        </p:nvSpPr>
        <p:spPr>
          <a:noFill/>
        </p:spPr>
        <p:txBody>
          <a:bodyPr/>
          <a:lstStyle/>
          <a:p>
            <a:r>
              <a:rPr lang="en-US" smtClean="0">
                <a:ea typeface="Angsana New"/>
                <a:cs typeface="Angsana New"/>
              </a:rPr>
              <a:t>Copyright © 2011 Axioma</a:t>
            </a:r>
          </a:p>
        </p:txBody>
      </p:sp>
      <p:graphicFrame>
        <p:nvGraphicFramePr>
          <p:cNvPr id="5" name="Content Placeholder 4"/>
          <p:cNvGraphicFramePr>
            <a:graphicFrameLocks noGrp="1"/>
          </p:cNvGraphicFramePr>
          <p:nvPr>
            <p:ph idx="1"/>
          </p:nvPr>
        </p:nvGraphicFramePr>
        <p:xfrm>
          <a:off x="457200" y="1236663"/>
          <a:ext cx="8229600" cy="500062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tle 1"/>
          <p:cNvSpPr>
            <a:spLocks noGrp="1"/>
          </p:cNvSpPr>
          <p:nvPr>
            <p:ph type="title"/>
          </p:nvPr>
        </p:nvSpPr>
        <p:spPr/>
        <p:txBody>
          <a:bodyPr/>
          <a:lstStyle/>
          <a:p>
            <a:r>
              <a:rPr lang="en-US" smtClean="0"/>
              <a:t>Alternatively, We Could Penalize the Orthogonal Alpha (rather than Implied)</a:t>
            </a:r>
          </a:p>
        </p:txBody>
      </p:sp>
      <p:sp>
        <p:nvSpPr>
          <p:cNvPr id="98307" name="Content Placeholder 2"/>
          <p:cNvSpPr>
            <a:spLocks noGrp="1"/>
          </p:cNvSpPr>
          <p:nvPr>
            <p:ph idx="1"/>
          </p:nvPr>
        </p:nvSpPr>
        <p:spPr>
          <a:xfrm>
            <a:off x="495300" y="1485900"/>
            <a:ext cx="8229600" cy="4941888"/>
          </a:xfrm>
        </p:spPr>
        <p:txBody>
          <a:bodyPr/>
          <a:lstStyle/>
          <a:p>
            <a:r>
              <a:rPr lang="en-US" smtClean="0"/>
              <a:t>Bender, Stefek and Lee propose penalizing the orthogonal alpha in order to improve risk underestimation and misalignment</a:t>
            </a:r>
          </a:p>
          <a:p>
            <a:endParaRPr lang="en-US" smtClean="0"/>
          </a:p>
          <a:p>
            <a:r>
              <a:rPr lang="en-US" smtClean="0"/>
              <a:t>Much simpler optimization process (just need to compute the orthogonal alpha which does not depend on the optimal portfolio or the constraints)</a:t>
            </a:r>
          </a:p>
          <a:p>
            <a:endParaRPr lang="en-US" smtClean="0"/>
          </a:p>
          <a:p>
            <a:r>
              <a:rPr lang="en-US" smtClean="0"/>
              <a:t>Much less effective in practice</a:t>
            </a:r>
          </a:p>
          <a:p>
            <a:endParaRPr lang="en-US" smtClean="0"/>
          </a:p>
          <a:p>
            <a:r>
              <a:rPr lang="en-US" smtClean="0"/>
              <a:t>Since the orthogonal alpha does not depend on the constraints or the optimal solution, we can just compute the orthogonal alpha a priori, and add a penalty to the objective function</a:t>
            </a:r>
          </a:p>
          <a:p>
            <a:endParaRPr lang="en-US" smtClean="0"/>
          </a:p>
        </p:txBody>
      </p:sp>
      <p:sp>
        <p:nvSpPr>
          <p:cNvPr id="98308" name="Footer Placeholder 3"/>
          <p:cNvSpPr>
            <a:spLocks noGrp="1"/>
          </p:cNvSpPr>
          <p:nvPr>
            <p:ph type="ftr" sz="quarter" idx="10"/>
          </p:nvPr>
        </p:nvSpPr>
        <p:spPr>
          <a:noFill/>
        </p:spPr>
        <p:txBody>
          <a:bodyPr/>
          <a:lstStyle/>
          <a:p>
            <a:r>
              <a:rPr lang="en-US" smtClean="0">
                <a:ea typeface="Angsana New"/>
                <a:cs typeface="Angsana New"/>
              </a:rPr>
              <a:t>Copyright © 2011 Axioma</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idx="4294967295"/>
          </p:nvPr>
        </p:nvSpPr>
        <p:spPr/>
        <p:txBody>
          <a:bodyPr anchor="ctr"/>
          <a:lstStyle/>
          <a:p>
            <a:pPr eaLnBrk="1" hangingPunct="1"/>
            <a:r>
              <a:rPr lang="en-US" dirty="0" smtClean="0"/>
              <a:t>Comparison of the Alpha Factor Method and Penalizing Orthogonal Alpha</a:t>
            </a:r>
          </a:p>
        </p:txBody>
      </p:sp>
      <p:graphicFrame>
        <p:nvGraphicFramePr>
          <p:cNvPr id="223294" name="Group 62"/>
          <p:cNvGraphicFramePr>
            <a:graphicFrameLocks noGrp="1"/>
          </p:cNvGraphicFramePr>
          <p:nvPr/>
        </p:nvGraphicFramePr>
        <p:xfrm>
          <a:off x="533400" y="1854200"/>
          <a:ext cx="7848600" cy="3740151"/>
        </p:xfrm>
        <a:graphic>
          <a:graphicData uri="http://schemas.openxmlformats.org/drawingml/2006/table">
            <a:tbl>
              <a:tblPr/>
              <a:tblGrid>
                <a:gridCol w="2017713"/>
                <a:gridCol w="2897187"/>
                <a:gridCol w="2933700"/>
              </a:tblGrid>
              <a:tr h="501650">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FFFFFF"/>
                        </a:solidFill>
                        <a:effectLst/>
                        <a:latin typeface="Verdana" pitchFamily="34" charset="0"/>
                      </a:endParaRPr>
                    </a:p>
                  </a:txBody>
                  <a:tcPr marL="9525" marR="9525"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Verdana" pitchFamily="34" charset="0"/>
                        </a:rPr>
                        <a:t>Fundamental Risk Model</a:t>
                      </a:r>
                    </a:p>
                  </a:txBody>
                  <a:tcPr marL="9525" marR="9525"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Verdana" pitchFamily="34" charset="0"/>
                        </a:rPr>
                        <a:t>Statistical Risk Model</a:t>
                      </a:r>
                    </a:p>
                  </a:txBody>
                  <a:tcPr marL="9525" marR="9525"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070C0"/>
                    </a:solidFill>
                  </a:tcPr>
                </a:tc>
              </a:tr>
              <a:tr h="1509713">
                <a:tc>
                  <a:txBody>
                    <a:bodyPr/>
                    <a:lstStyle/>
                    <a:p>
                      <a:pPr marL="457200" marR="0" lvl="1" indent="0" algn="l" defTabSz="914400" rtl="0" eaLnBrk="1" fontAlgn="ctr"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FF"/>
                          </a:solidFill>
                          <a:effectLst/>
                          <a:latin typeface="Verdana" pitchFamily="34" charset="0"/>
                        </a:rPr>
                        <a:t>Alpha Factor</a:t>
                      </a:r>
                    </a:p>
                  </a:txBody>
                  <a:tcPr marL="9525" marR="9525"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FFFFFF"/>
                          </a:solidFill>
                          <a:effectLst/>
                          <a:latin typeface="Verdana" pitchFamily="34" charset="0"/>
                        </a:rPr>
                        <a:t>7.93% (17/24)</a:t>
                      </a:r>
                    </a:p>
                  </a:txBody>
                  <a:tcPr marL="9525" marR="9525"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FFFFFF"/>
                          </a:solidFill>
                          <a:effectLst/>
                          <a:latin typeface="Verdana" pitchFamily="34" charset="0"/>
                        </a:rPr>
                        <a:t>8.54% (19/24)</a:t>
                      </a:r>
                    </a:p>
                  </a:txBody>
                  <a:tcPr marL="9525" marR="9525"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1728788">
                <a:tc>
                  <a:txBody>
                    <a:bodyPr/>
                    <a:lstStyle/>
                    <a:p>
                      <a:pPr marL="457200" marR="0" lvl="1" indent="0" algn="l" defTabSz="914400" rtl="0" eaLnBrk="1" fontAlgn="ctr"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Verdana" pitchFamily="34" charset="0"/>
                        </a:rPr>
                        <a:t>Penalizing Orthogonal  Alpha</a:t>
                      </a:r>
                    </a:p>
                  </a:txBody>
                  <a:tcPr marL="9525" marR="9525"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FFFFFF"/>
                          </a:solidFill>
                          <a:effectLst/>
                          <a:latin typeface="Verdana" pitchFamily="34" charset="0"/>
                        </a:rPr>
                        <a:t>1.55% (16/24)</a:t>
                      </a:r>
                    </a:p>
                  </a:txBody>
                  <a:tcPr marL="9525" marR="9525"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FFFFFF"/>
                          </a:solidFill>
                          <a:effectLst/>
                          <a:latin typeface="Verdana" pitchFamily="34" charset="0"/>
                        </a:rPr>
                        <a:t>0.66% (13/24)</a:t>
                      </a:r>
                    </a:p>
                  </a:txBody>
                  <a:tcPr marL="9525" marR="9525"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bl>
          </a:graphicData>
        </a:graphic>
      </p:graphicFrame>
      <p:sp>
        <p:nvSpPr>
          <p:cNvPr id="99349" name="Footer Placeholder 3"/>
          <p:cNvSpPr>
            <a:spLocks noGrp="1"/>
          </p:cNvSpPr>
          <p:nvPr>
            <p:ph type="ftr" sz="quarter" idx="10"/>
          </p:nvPr>
        </p:nvSpPr>
        <p:spPr>
          <a:noFill/>
        </p:spPr>
        <p:txBody>
          <a:bodyPr/>
          <a:lstStyle/>
          <a:p>
            <a:r>
              <a:rPr lang="en-US" smtClean="0">
                <a:ea typeface="Angsana New"/>
                <a:cs typeface="Angsana New"/>
              </a:rPr>
              <a:t>Copyright © 2011 Axioma</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le 2"/>
          <p:cNvSpPr>
            <a:spLocks noGrp="1"/>
          </p:cNvSpPr>
          <p:nvPr>
            <p:ph type="title"/>
          </p:nvPr>
        </p:nvSpPr>
        <p:spPr/>
        <p:txBody>
          <a:bodyPr/>
          <a:lstStyle/>
          <a:p>
            <a:r>
              <a:rPr lang="en-US" smtClean="0"/>
              <a:t>Improvement IR Histogram Comparison Between Alpha Factor and Penalizing Orthogonal Alpha</a:t>
            </a:r>
          </a:p>
        </p:txBody>
      </p:sp>
      <p:sp>
        <p:nvSpPr>
          <p:cNvPr id="100355" name="Footer Placeholder 1"/>
          <p:cNvSpPr>
            <a:spLocks noGrp="1"/>
          </p:cNvSpPr>
          <p:nvPr>
            <p:ph type="ftr" sz="quarter" idx="10"/>
          </p:nvPr>
        </p:nvSpPr>
        <p:spPr>
          <a:noFill/>
        </p:spPr>
        <p:txBody>
          <a:bodyPr/>
          <a:lstStyle/>
          <a:p>
            <a:r>
              <a:rPr lang="en-US" smtClean="0">
                <a:ea typeface="Angsana New"/>
                <a:cs typeface="Angsana New"/>
              </a:rPr>
              <a:t>Copyright © 2011 Axioma</a:t>
            </a:r>
          </a:p>
        </p:txBody>
      </p:sp>
      <p:graphicFrame>
        <p:nvGraphicFramePr>
          <p:cNvPr id="5" name="Content Placeholder 4"/>
          <p:cNvGraphicFramePr>
            <a:graphicFrameLocks noGrp="1"/>
          </p:cNvGraphicFramePr>
          <p:nvPr>
            <p:ph idx="1"/>
          </p:nvPr>
        </p:nvGraphicFramePr>
        <p:xfrm>
          <a:off x="457200" y="1236663"/>
          <a:ext cx="8229600" cy="500062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tle 1"/>
          <p:cNvSpPr>
            <a:spLocks noGrp="1"/>
          </p:cNvSpPr>
          <p:nvPr>
            <p:ph type="title"/>
          </p:nvPr>
        </p:nvSpPr>
        <p:spPr/>
        <p:txBody>
          <a:bodyPr/>
          <a:lstStyle/>
          <a:p>
            <a:r>
              <a:rPr lang="en-US" dirty="0" smtClean="0"/>
              <a:t>Summary</a:t>
            </a:r>
          </a:p>
        </p:txBody>
      </p:sp>
      <p:sp>
        <p:nvSpPr>
          <p:cNvPr id="101379" name="Content Placeholder 2"/>
          <p:cNvSpPr>
            <a:spLocks noGrp="1"/>
          </p:cNvSpPr>
          <p:nvPr>
            <p:ph idx="1"/>
          </p:nvPr>
        </p:nvSpPr>
        <p:spPr/>
        <p:txBody>
          <a:bodyPr/>
          <a:lstStyle/>
          <a:p>
            <a:r>
              <a:rPr lang="en-US" dirty="0" smtClean="0"/>
              <a:t>The understanding of Factor Alignment Problems is an essential component of empirical asset management</a:t>
            </a:r>
          </a:p>
          <a:p>
            <a:endParaRPr lang="en-US" dirty="0" smtClean="0"/>
          </a:p>
          <a:p>
            <a:r>
              <a:rPr lang="en-US" dirty="0" smtClean="0"/>
              <a:t>The misalignment of alpha and risk model factors can be solved with the Alpha Alignment Factor methodology</a:t>
            </a:r>
          </a:p>
          <a:p>
            <a:endParaRPr lang="en-US" dirty="0" smtClean="0"/>
          </a:p>
          <a:p>
            <a:r>
              <a:rPr lang="en-US" dirty="0" smtClean="0"/>
              <a:t>The Alpha Alignment Factor methodology also improves ex-post performance</a:t>
            </a:r>
          </a:p>
          <a:p>
            <a:endParaRPr lang="en-US" dirty="0" smtClean="0"/>
          </a:p>
          <a:p>
            <a:r>
              <a:rPr lang="en-US" dirty="0" smtClean="0"/>
              <a:t>The theoretical foundation behind the Alpha Factor Methodology can be used to </a:t>
            </a:r>
          </a:p>
          <a:p>
            <a:r>
              <a:rPr lang="en-US" dirty="0" smtClean="0"/>
              <a:t>In general, the optimizer will tend to overweight the orthogonal (implied) alpha, so, if there is no information present in the orthogonal alpha, penalizing it will yield better performance</a:t>
            </a:r>
          </a:p>
          <a:p>
            <a:endParaRPr lang="en-US" dirty="0" smtClean="0"/>
          </a:p>
          <a:p>
            <a:r>
              <a:rPr lang="en-US" dirty="0" smtClean="0"/>
              <a:t>The Alpha Factor Method solves this problem directly and efficiently</a:t>
            </a:r>
          </a:p>
          <a:p>
            <a:endParaRPr lang="en-US" dirty="0" smtClean="0"/>
          </a:p>
          <a:p>
            <a:pPr>
              <a:buFontTx/>
              <a:buNone/>
            </a:pPr>
            <a:endParaRPr lang="en-US" dirty="0" smtClean="0"/>
          </a:p>
          <a:p>
            <a:pPr>
              <a:buFontTx/>
              <a:buNone/>
            </a:pPr>
            <a:endParaRPr lang="en-US" dirty="0" smtClean="0"/>
          </a:p>
          <a:p>
            <a:pPr>
              <a:buFontTx/>
              <a:buNone/>
            </a:pPr>
            <a:endParaRPr lang="en-US" dirty="0" smtClean="0"/>
          </a:p>
        </p:txBody>
      </p:sp>
      <p:sp>
        <p:nvSpPr>
          <p:cNvPr id="101380" name="Footer Placeholder 3"/>
          <p:cNvSpPr>
            <a:spLocks noGrp="1"/>
          </p:cNvSpPr>
          <p:nvPr>
            <p:ph type="ftr" sz="quarter" idx="10"/>
          </p:nvPr>
        </p:nvSpPr>
        <p:spPr>
          <a:noFill/>
        </p:spPr>
        <p:txBody>
          <a:bodyPr/>
          <a:lstStyle/>
          <a:p>
            <a:r>
              <a:rPr lang="en-US" smtClean="0">
                <a:ea typeface="Angsana New"/>
                <a:cs typeface="Angsana New"/>
              </a:rPr>
              <a:t>Copyright © 2011 Axioma</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5"/>
          <p:cNvSpPr>
            <a:spLocks noGrp="1"/>
          </p:cNvSpPr>
          <p:nvPr>
            <p:ph type="title"/>
          </p:nvPr>
        </p:nvSpPr>
        <p:spPr/>
        <p:txBody>
          <a:bodyPr/>
          <a:lstStyle/>
          <a:p>
            <a:r>
              <a:rPr lang="en-US" dirty="0" smtClean="0"/>
              <a:t>Bibliography</a:t>
            </a:r>
          </a:p>
        </p:txBody>
      </p:sp>
      <p:sp>
        <p:nvSpPr>
          <p:cNvPr id="73731" name="Content Placeholder 6"/>
          <p:cNvSpPr>
            <a:spLocks noGrp="1"/>
          </p:cNvSpPr>
          <p:nvPr>
            <p:ph idx="1"/>
          </p:nvPr>
        </p:nvSpPr>
        <p:spPr/>
        <p:txBody>
          <a:bodyPr/>
          <a:lstStyle/>
          <a:p>
            <a:r>
              <a:rPr lang="en-US" dirty="0" err="1" smtClean="0"/>
              <a:t>MacKinlay</a:t>
            </a:r>
            <a:r>
              <a:rPr lang="en-US" dirty="0" smtClean="0"/>
              <a:t>, A. C., 1995, “Multifactor models do not explain deviations from the CAPM”, </a:t>
            </a:r>
            <a:r>
              <a:rPr lang="en-US" i="1" dirty="0" smtClean="0"/>
              <a:t>Journal of Financial Economics</a:t>
            </a:r>
            <a:r>
              <a:rPr lang="en-US" dirty="0" smtClean="0"/>
              <a:t>, 38, 3—28.</a:t>
            </a:r>
          </a:p>
          <a:p>
            <a:endParaRPr lang="en-US" dirty="0" smtClean="0"/>
          </a:p>
          <a:p>
            <a:r>
              <a:rPr lang="en-US" dirty="0" err="1" smtClean="0"/>
              <a:t>MacKinlay</a:t>
            </a:r>
            <a:r>
              <a:rPr lang="en-US" dirty="0" smtClean="0"/>
              <a:t>, A. C., and L. Pastor, 2000, “Asset Pricing Models:  Implications for Expected Returns and Portfolio Selection”, </a:t>
            </a:r>
            <a:r>
              <a:rPr lang="en-US" i="1" dirty="0" smtClean="0"/>
              <a:t>The Review of Financial Studies</a:t>
            </a:r>
            <a:r>
              <a:rPr lang="en-US" dirty="0" smtClean="0"/>
              <a:t>, 13(4), 883—916.</a:t>
            </a:r>
          </a:p>
          <a:p>
            <a:endParaRPr lang="en-US" dirty="0" smtClean="0"/>
          </a:p>
          <a:p>
            <a:r>
              <a:rPr lang="en-US" dirty="0" smtClean="0"/>
              <a:t>Lee, J. H., and D. </a:t>
            </a:r>
            <a:r>
              <a:rPr lang="en-US" dirty="0" err="1" smtClean="0"/>
              <a:t>Stefek</a:t>
            </a:r>
            <a:r>
              <a:rPr lang="en-US" dirty="0" smtClean="0"/>
              <a:t>, 2008, “Do Risk Factors Eat Alphas?”, </a:t>
            </a:r>
            <a:r>
              <a:rPr lang="en-US" i="1" dirty="0" smtClean="0"/>
              <a:t>The Journal of Portfolio Management</a:t>
            </a:r>
            <a:r>
              <a:rPr lang="en-US" dirty="0" smtClean="0"/>
              <a:t>, 34(4), 12—25.</a:t>
            </a:r>
          </a:p>
          <a:p>
            <a:endParaRPr lang="en-US" dirty="0" smtClean="0"/>
          </a:p>
          <a:p>
            <a:r>
              <a:rPr lang="en-US" dirty="0" smtClean="0"/>
              <a:t>Bender, J., J. H. Lee, and D. </a:t>
            </a:r>
            <a:r>
              <a:rPr lang="en-US" dirty="0" err="1" smtClean="0"/>
              <a:t>Stefek</a:t>
            </a:r>
            <a:r>
              <a:rPr lang="en-US" dirty="0" smtClean="0"/>
              <a:t>, 2009, “Refining Portfolio Construction When Alphas and Risk Factors are Misaligned”, MSCI Barra Research Paper, No. 2009-09.</a:t>
            </a:r>
          </a:p>
          <a:p>
            <a:endParaRPr lang="en-US" dirty="0"/>
          </a:p>
          <a:p>
            <a:endParaRPr lang="en-US" dirty="0" smtClean="0"/>
          </a:p>
          <a:p>
            <a:endParaRPr lang="en-US" dirty="0" smtClean="0"/>
          </a:p>
          <a:p>
            <a:endParaRPr lang="en-US" dirty="0" smtClean="0"/>
          </a:p>
        </p:txBody>
      </p:sp>
      <p:sp>
        <p:nvSpPr>
          <p:cNvPr id="73732" name="Footer Placeholder 4"/>
          <p:cNvSpPr>
            <a:spLocks noGrp="1"/>
          </p:cNvSpPr>
          <p:nvPr>
            <p:ph type="ftr" sz="quarter" idx="10"/>
          </p:nvPr>
        </p:nvSpPr>
        <p:spPr>
          <a:noFill/>
        </p:spPr>
        <p:txBody>
          <a:bodyPr/>
          <a:lstStyle/>
          <a:p>
            <a:r>
              <a:rPr lang="en-US" smtClean="0">
                <a:ea typeface="Angsana New"/>
                <a:cs typeface="Angsana New"/>
              </a:rPr>
              <a:t>Copyright © 2011 Axioma</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0341" name="Object 10"/>
          <p:cNvGraphicFramePr>
            <a:graphicFrameLocks/>
          </p:cNvGraphicFramePr>
          <p:nvPr>
            <p:extLst>
              <p:ext uri="{D42A27DB-BD31-4B8C-83A1-F6EECF244321}">
                <p14:modId xmlns:p14="http://schemas.microsoft.com/office/powerpoint/2010/main" val="3020736473"/>
              </p:ext>
            </p:extLst>
          </p:nvPr>
        </p:nvGraphicFramePr>
        <p:xfrm>
          <a:off x="2438400" y="2194719"/>
          <a:ext cx="3048000" cy="2192338"/>
        </p:xfrm>
        <a:graphic>
          <a:graphicData uri="http://schemas.openxmlformats.org/presentationml/2006/ole">
            <mc:AlternateContent xmlns:mc="http://schemas.openxmlformats.org/markup-compatibility/2006">
              <mc:Choice xmlns:v="urn:schemas-microsoft-com:vml" Requires="v">
                <p:oleObj spid="_x0000_s437278" name="Equation" r:id="rId5" imgW="1396800" imgH="977760" progId="Equation.3">
                  <p:embed/>
                </p:oleObj>
              </mc:Choice>
              <mc:Fallback>
                <p:oleObj name="Equation" r:id="rId5" imgW="1396800" imgH="977760" progId="Equation.3">
                  <p:embed/>
                  <p:pic>
                    <p:nvPicPr>
                      <p:cNvPr id="0" name="Object 10"/>
                      <p:cNvPicPr>
                        <a:picLocks noChangeArrowheads="1"/>
                      </p:cNvPicPr>
                      <p:nvPr/>
                    </p:nvPicPr>
                    <p:blipFill>
                      <a:blip r:embed="rId6">
                        <a:lum bright="100000" contrast="100000"/>
                        <a:grayscl/>
                        <a:biLevel thresh="50000"/>
                      </a:blip>
                      <a:srcRect/>
                      <a:stretch>
                        <a:fillRect/>
                      </a:stretch>
                    </p:blipFill>
                    <p:spPr bwMode="auto">
                      <a:xfrm>
                        <a:off x="2438400" y="2194719"/>
                        <a:ext cx="3048000" cy="2192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101" name="Text Box 3"/>
          <p:cNvSpPr txBox="1">
            <a:spLocks noChangeArrowheads="1"/>
          </p:cNvSpPr>
          <p:nvPr/>
        </p:nvSpPr>
        <p:spPr bwMode="auto">
          <a:xfrm>
            <a:off x="6788150" y="201613"/>
            <a:ext cx="1871663" cy="403225"/>
          </a:xfrm>
          <a:prstGeom prst="rect">
            <a:avLst/>
          </a:prstGeom>
          <a:noFill/>
          <a:ln w="3175">
            <a:noFill/>
            <a:miter lim="800000"/>
            <a:headEnd/>
            <a:tailEnd/>
          </a:ln>
        </p:spPr>
        <p:txBody>
          <a:bodyPr lIns="82058" tIns="41029" rIns="82058" bIns="41029">
            <a:spAutoFit/>
          </a:bodyPr>
          <a:lstStyle/>
          <a:p>
            <a:pPr defTabSz="820738" eaLnBrk="0" hangingPunct="0">
              <a:spcBef>
                <a:spcPct val="50000"/>
              </a:spcBef>
            </a:pPr>
            <a:endParaRPr lang="en-US" sz="2200" b="0">
              <a:latin typeface="Times New Roman" pitchFamily="18" charset="0"/>
            </a:endParaRPr>
          </a:p>
        </p:txBody>
      </p:sp>
      <p:sp>
        <p:nvSpPr>
          <p:cNvPr id="4102" name="Text Box 4"/>
          <p:cNvSpPr txBox="1">
            <a:spLocks noChangeArrowheads="1"/>
          </p:cNvSpPr>
          <p:nvPr/>
        </p:nvSpPr>
        <p:spPr bwMode="auto">
          <a:xfrm>
            <a:off x="6373813" y="201613"/>
            <a:ext cx="2354262" cy="403225"/>
          </a:xfrm>
          <a:prstGeom prst="rect">
            <a:avLst/>
          </a:prstGeom>
          <a:noFill/>
          <a:ln w="3175">
            <a:noFill/>
            <a:miter lim="800000"/>
            <a:headEnd/>
            <a:tailEnd/>
          </a:ln>
        </p:spPr>
        <p:txBody>
          <a:bodyPr lIns="82058" tIns="41029" rIns="82058" bIns="41029">
            <a:spAutoFit/>
          </a:bodyPr>
          <a:lstStyle/>
          <a:p>
            <a:pPr defTabSz="820738" eaLnBrk="0" hangingPunct="0">
              <a:spcBef>
                <a:spcPct val="50000"/>
              </a:spcBef>
            </a:pPr>
            <a:r>
              <a:rPr lang="en-US" sz="2200" b="0">
                <a:solidFill>
                  <a:srgbClr val="FF0000"/>
                </a:solidFill>
                <a:latin typeface="Times New Roman" pitchFamily="18" charset="0"/>
              </a:rPr>
              <a:t>  </a:t>
            </a:r>
          </a:p>
        </p:txBody>
      </p:sp>
      <p:sp>
        <p:nvSpPr>
          <p:cNvPr id="4103" name="Rectangle 5"/>
          <p:cNvSpPr>
            <a:spLocks noChangeArrowheads="1"/>
          </p:cNvSpPr>
          <p:nvPr/>
        </p:nvSpPr>
        <p:spPr bwMode="auto">
          <a:xfrm>
            <a:off x="393700" y="404813"/>
            <a:ext cx="8266113" cy="541337"/>
          </a:xfrm>
          <a:prstGeom prst="rect">
            <a:avLst/>
          </a:prstGeom>
          <a:noFill/>
          <a:ln w="9525">
            <a:noFill/>
            <a:miter lim="800000"/>
            <a:headEnd/>
            <a:tailEnd/>
          </a:ln>
        </p:spPr>
        <p:txBody>
          <a:bodyPr/>
          <a:lstStyle/>
          <a:p>
            <a:pPr eaLnBrk="0" hangingPunct="0"/>
            <a:r>
              <a:rPr lang="en-US" sz="3200" b="0" dirty="0" smtClean="0">
                <a:solidFill>
                  <a:schemeClr val="tx2"/>
                </a:solidFill>
              </a:rPr>
              <a:t>Mean Variance Optimization Notation</a:t>
            </a:r>
            <a:endParaRPr lang="en-US" sz="2100" b="0" dirty="0">
              <a:solidFill>
                <a:schemeClr val="tx2"/>
              </a:solidFill>
            </a:endParaRPr>
          </a:p>
        </p:txBody>
      </p:sp>
      <p:sp>
        <p:nvSpPr>
          <p:cNvPr id="4104"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105" name="Rectangle 7"/>
          <p:cNvSpPr>
            <a:spLocks noChangeArrowheads="1"/>
          </p:cNvSpPr>
          <p:nvPr/>
        </p:nvSpPr>
        <p:spPr bwMode="auto">
          <a:xfrm>
            <a:off x="0" y="2952750"/>
            <a:ext cx="9144000" cy="0"/>
          </a:xfrm>
          <a:prstGeom prst="rect">
            <a:avLst/>
          </a:prstGeom>
          <a:noFill/>
          <a:ln w="9525">
            <a:noFill/>
            <a:miter lim="800000"/>
            <a:headEnd/>
            <a:tailEnd/>
          </a:ln>
        </p:spPr>
        <p:txBody>
          <a:bodyPr wrap="none" anchor="ctr">
            <a:spAutoFit/>
          </a:bodyPr>
          <a:lstStyle/>
          <a:p>
            <a:endParaRPr lang="en-US"/>
          </a:p>
        </p:txBody>
      </p:sp>
      <p:sp>
        <p:nvSpPr>
          <p:cNvPr id="4106" name="Rectangle 8"/>
          <p:cNvSpPr>
            <a:spLocks noChangeArrowheads="1"/>
          </p:cNvSpPr>
          <p:nvPr/>
        </p:nvSpPr>
        <p:spPr bwMode="auto">
          <a:xfrm>
            <a:off x="0" y="3290888"/>
            <a:ext cx="9144000" cy="0"/>
          </a:xfrm>
          <a:prstGeom prst="rect">
            <a:avLst/>
          </a:prstGeom>
          <a:noFill/>
          <a:ln w="9525">
            <a:noFill/>
            <a:miter lim="800000"/>
            <a:headEnd/>
            <a:tailEnd/>
          </a:ln>
        </p:spPr>
        <p:txBody>
          <a:bodyPr wrap="none" anchor="ctr">
            <a:spAutoFit/>
          </a:bodyPr>
          <a:lstStyle/>
          <a:p>
            <a:endParaRPr lang="en-US"/>
          </a:p>
        </p:txBody>
      </p:sp>
      <p:grpSp>
        <p:nvGrpSpPr>
          <p:cNvPr id="2" name="Group 18"/>
          <p:cNvGrpSpPr>
            <a:grpSpLocks/>
          </p:cNvGrpSpPr>
          <p:nvPr/>
        </p:nvGrpSpPr>
        <p:grpSpPr bwMode="auto">
          <a:xfrm>
            <a:off x="1482806" y="1364031"/>
            <a:ext cx="3062288" cy="1536701"/>
            <a:chOff x="-967" y="659"/>
            <a:chExt cx="1929" cy="968"/>
          </a:xfrm>
        </p:grpSpPr>
        <p:sp>
          <p:nvSpPr>
            <p:cNvPr id="4119" name="Rectangle 19"/>
            <p:cNvSpPr>
              <a:spLocks noChangeArrowheads="1"/>
            </p:cNvSpPr>
            <p:nvPr/>
          </p:nvSpPr>
          <p:spPr bwMode="auto">
            <a:xfrm>
              <a:off x="354" y="1329"/>
              <a:ext cx="493" cy="298"/>
            </a:xfrm>
            <a:prstGeom prst="rect">
              <a:avLst/>
            </a:prstGeom>
            <a:solidFill>
              <a:schemeClr val="tx2">
                <a:alpha val="49000"/>
              </a:schemeClr>
            </a:solidFill>
            <a:ln w="9525" algn="ctr">
              <a:solidFill>
                <a:schemeClr val="tx1"/>
              </a:solidFill>
              <a:miter lim="800000"/>
              <a:headEnd/>
              <a:tailEnd/>
            </a:ln>
          </p:spPr>
          <p:txBody>
            <a:bodyPr wrap="none" anchor="ctr"/>
            <a:lstStyle/>
            <a:p>
              <a:pPr algn="ctr"/>
              <a:endParaRPr lang="el-GR" sz="2400" b="0" i="1" dirty="0">
                <a:solidFill>
                  <a:schemeClr val="bg1"/>
                </a:solidFill>
                <a:latin typeface="Times New Roman" pitchFamily="18" charset="0"/>
                <a:cs typeface="Times New Roman" pitchFamily="18" charset="0"/>
              </a:endParaRPr>
            </a:p>
          </p:txBody>
        </p:sp>
        <p:sp>
          <p:nvSpPr>
            <p:cNvPr id="4120" name="Line 20"/>
            <p:cNvSpPr>
              <a:spLocks noChangeShapeType="1"/>
            </p:cNvSpPr>
            <p:nvPr/>
          </p:nvSpPr>
          <p:spPr bwMode="auto">
            <a:xfrm flipH="1" flipV="1">
              <a:off x="-182" y="1052"/>
              <a:ext cx="783" cy="277"/>
            </a:xfrm>
            <a:prstGeom prst="line">
              <a:avLst/>
            </a:prstGeom>
            <a:noFill/>
            <a:ln w="9525">
              <a:solidFill>
                <a:schemeClr val="tx1"/>
              </a:solidFill>
              <a:round/>
              <a:headEnd/>
              <a:tailEnd/>
            </a:ln>
          </p:spPr>
          <p:txBody>
            <a:bodyPr wrap="none" anchor="ctr"/>
            <a:lstStyle/>
            <a:p>
              <a:endParaRPr lang="en-US"/>
            </a:p>
          </p:txBody>
        </p:sp>
        <p:sp>
          <p:nvSpPr>
            <p:cNvPr id="4121" name="Rectangle 21"/>
            <p:cNvSpPr>
              <a:spLocks noChangeArrowheads="1"/>
            </p:cNvSpPr>
            <p:nvPr/>
          </p:nvSpPr>
          <p:spPr bwMode="auto">
            <a:xfrm>
              <a:off x="-967" y="659"/>
              <a:ext cx="1929" cy="393"/>
            </a:xfrm>
            <a:prstGeom prst="rect">
              <a:avLst/>
            </a:prstGeom>
            <a:solidFill>
              <a:schemeClr val="tx2"/>
            </a:solidFill>
            <a:ln w="9525" algn="ctr">
              <a:solidFill>
                <a:schemeClr val="tx1"/>
              </a:solidFill>
              <a:miter lim="800000"/>
              <a:headEnd/>
              <a:tailEnd/>
            </a:ln>
          </p:spPr>
          <p:txBody>
            <a:bodyPr wrap="none" anchor="ctr"/>
            <a:lstStyle/>
            <a:p>
              <a:pPr algn="ctr"/>
              <a:r>
                <a:rPr lang="en-US" b="0" i="1" dirty="0" smtClean="0">
                  <a:solidFill>
                    <a:schemeClr val="bg1"/>
                  </a:solidFill>
                  <a:latin typeface="Times New Roman" pitchFamily="18" charset="0"/>
                  <a:cs typeface="Arial" pitchFamily="34" charset="0"/>
                </a:rPr>
                <a:t>Expected Return = Alpha</a:t>
              </a:r>
              <a:endParaRPr lang="en-US" b="0" i="1" dirty="0">
                <a:solidFill>
                  <a:schemeClr val="bg1"/>
                </a:solidFill>
                <a:latin typeface="Times New Roman" pitchFamily="18" charset="0"/>
                <a:cs typeface="Arial" pitchFamily="34" charset="0"/>
              </a:endParaRPr>
            </a:p>
          </p:txBody>
        </p:sp>
      </p:grpSp>
      <p:grpSp>
        <p:nvGrpSpPr>
          <p:cNvPr id="3" name="Group 25"/>
          <p:cNvGrpSpPr>
            <a:grpSpLocks/>
          </p:cNvGrpSpPr>
          <p:nvPr/>
        </p:nvGrpSpPr>
        <p:grpSpPr bwMode="auto">
          <a:xfrm>
            <a:off x="4020597" y="2339975"/>
            <a:ext cx="4011614" cy="3821112"/>
            <a:chOff x="1209" y="1459"/>
            <a:chExt cx="2527" cy="2407"/>
          </a:xfrm>
        </p:grpSpPr>
        <p:sp>
          <p:nvSpPr>
            <p:cNvPr id="4114" name="Rectangle 26"/>
            <p:cNvSpPr>
              <a:spLocks noChangeArrowheads="1"/>
            </p:cNvSpPr>
            <p:nvPr/>
          </p:nvSpPr>
          <p:spPr bwMode="auto">
            <a:xfrm>
              <a:off x="1677" y="1459"/>
              <a:ext cx="496" cy="386"/>
            </a:xfrm>
            <a:prstGeom prst="rect">
              <a:avLst/>
            </a:prstGeom>
            <a:solidFill>
              <a:schemeClr val="tx2">
                <a:alpha val="38039"/>
              </a:schemeClr>
            </a:solidFill>
            <a:ln w="9525" algn="ctr">
              <a:solidFill>
                <a:schemeClr val="tx1"/>
              </a:solidFill>
              <a:miter lim="800000"/>
              <a:headEnd/>
              <a:tailEnd/>
            </a:ln>
          </p:spPr>
          <p:txBody>
            <a:bodyPr wrap="none" anchor="ctr"/>
            <a:lstStyle/>
            <a:p>
              <a:endParaRPr lang="en-US"/>
            </a:p>
          </p:txBody>
        </p:sp>
        <p:sp>
          <p:nvSpPr>
            <p:cNvPr id="4115" name="Line 27"/>
            <p:cNvSpPr>
              <a:spLocks noChangeShapeType="1"/>
            </p:cNvSpPr>
            <p:nvPr/>
          </p:nvSpPr>
          <p:spPr bwMode="auto">
            <a:xfrm>
              <a:off x="1925" y="1845"/>
              <a:ext cx="547" cy="1629"/>
            </a:xfrm>
            <a:prstGeom prst="line">
              <a:avLst/>
            </a:prstGeom>
            <a:noFill/>
            <a:ln w="9525">
              <a:solidFill>
                <a:schemeClr val="tx1"/>
              </a:solidFill>
              <a:round/>
              <a:headEnd/>
              <a:tailEnd/>
            </a:ln>
          </p:spPr>
          <p:txBody>
            <a:bodyPr wrap="none" anchor="ctr"/>
            <a:lstStyle/>
            <a:p>
              <a:endParaRPr lang="en-US"/>
            </a:p>
          </p:txBody>
        </p:sp>
        <p:sp>
          <p:nvSpPr>
            <p:cNvPr id="4116" name="Rectangle 28"/>
            <p:cNvSpPr>
              <a:spLocks noChangeArrowheads="1"/>
            </p:cNvSpPr>
            <p:nvPr/>
          </p:nvSpPr>
          <p:spPr bwMode="auto">
            <a:xfrm>
              <a:off x="1209" y="3480"/>
              <a:ext cx="2527" cy="386"/>
            </a:xfrm>
            <a:prstGeom prst="rect">
              <a:avLst/>
            </a:prstGeom>
            <a:solidFill>
              <a:schemeClr val="tx2">
                <a:alpha val="38039"/>
              </a:schemeClr>
            </a:solidFill>
            <a:ln w="9525" algn="ctr">
              <a:solidFill>
                <a:schemeClr val="tx1"/>
              </a:solidFill>
              <a:miter lim="800000"/>
              <a:headEnd/>
              <a:tailEnd/>
            </a:ln>
          </p:spPr>
          <p:txBody>
            <a:bodyPr wrap="none" anchor="ctr"/>
            <a:lstStyle/>
            <a:p>
              <a:pPr algn="ctr"/>
              <a:r>
                <a:rPr lang="en-US" sz="2400" b="0" i="1" dirty="0">
                  <a:solidFill>
                    <a:srgbClr val="FFFFFF"/>
                  </a:solidFill>
                  <a:latin typeface="Times New Roman" pitchFamily="18" charset="0"/>
                  <a:cs typeface="Arial" pitchFamily="34" charset="0"/>
                </a:rPr>
                <a:t>Risk </a:t>
              </a:r>
              <a:r>
                <a:rPr lang="en-US" sz="2400" b="0" i="1" dirty="0" smtClean="0">
                  <a:solidFill>
                    <a:srgbClr val="FFFFFF"/>
                  </a:solidFill>
                  <a:latin typeface="Times New Roman" pitchFamily="18" charset="0"/>
                  <a:cs typeface="Arial" pitchFamily="34" charset="0"/>
                </a:rPr>
                <a:t>Term: Portfolio Variance</a:t>
              </a:r>
              <a:endParaRPr lang="en-US" sz="2400" b="0" i="1" dirty="0">
                <a:solidFill>
                  <a:srgbClr val="FFFFFF"/>
                </a:solidFill>
                <a:latin typeface="Times New Roman" pitchFamily="18" charset="0"/>
                <a:cs typeface="Arial" pitchFamily="34" charset="0"/>
              </a:endParaRPr>
            </a:p>
          </p:txBody>
        </p:sp>
      </p:grpSp>
      <p:sp>
        <p:nvSpPr>
          <p:cNvPr id="18" name="Rectangle 28"/>
          <p:cNvSpPr>
            <a:spLocks noChangeArrowheads="1"/>
          </p:cNvSpPr>
          <p:nvPr/>
        </p:nvSpPr>
        <p:spPr bwMode="auto">
          <a:xfrm>
            <a:off x="923525" y="5541275"/>
            <a:ext cx="2773363" cy="612775"/>
          </a:xfrm>
          <a:prstGeom prst="rect">
            <a:avLst/>
          </a:prstGeom>
          <a:solidFill>
            <a:schemeClr val="tx2">
              <a:alpha val="38039"/>
            </a:schemeClr>
          </a:solidFill>
          <a:ln w="9525" algn="ctr">
            <a:solidFill>
              <a:schemeClr val="tx1"/>
            </a:solidFill>
            <a:miter lim="800000"/>
            <a:headEnd/>
            <a:tailEnd/>
          </a:ln>
        </p:spPr>
        <p:txBody>
          <a:bodyPr wrap="none" anchor="ctr"/>
          <a:lstStyle/>
          <a:p>
            <a:pPr algn="ctr"/>
            <a:r>
              <a:rPr lang="en-US" sz="2400" b="0" i="1" dirty="0">
                <a:solidFill>
                  <a:srgbClr val="FFFFFF"/>
                </a:solidFill>
                <a:latin typeface="Times New Roman" pitchFamily="18" charset="0"/>
                <a:cs typeface="Arial" pitchFamily="34" charset="0"/>
              </a:rPr>
              <a:t>Risk </a:t>
            </a:r>
            <a:r>
              <a:rPr lang="en-US" sz="2400" b="0" i="1" dirty="0" smtClean="0">
                <a:solidFill>
                  <a:srgbClr val="FFFFFF"/>
                </a:solidFill>
                <a:latin typeface="Times New Roman" pitchFamily="18" charset="0"/>
                <a:cs typeface="Arial" pitchFamily="34" charset="0"/>
              </a:rPr>
              <a:t>Model</a:t>
            </a:r>
            <a:endParaRPr lang="en-US" sz="2400" b="0" i="1" dirty="0">
              <a:solidFill>
                <a:srgbClr val="FFFFFF"/>
              </a:solidFill>
              <a:latin typeface="Times New Roman" pitchFamily="18" charset="0"/>
              <a:cs typeface="Arial" pitchFamily="34" charset="0"/>
            </a:endParaRPr>
          </a:p>
        </p:txBody>
      </p:sp>
      <p:cxnSp>
        <p:nvCxnSpPr>
          <p:cNvPr id="20" name="Straight Arrow Connector 19"/>
          <p:cNvCxnSpPr>
            <a:stCxn id="18" idx="0"/>
          </p:cNvCxnSpPr>
          <p:nvPr/>
        </p:nvCxnSpPr>
        <p:spPr>
          <a:xfrm flipV="1">
            <a:off x="2310207" y="2664194"/>
            <a:ext cx="2847041" cy="287708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 name="Footer Placeholder 3"/>
          <p:cNvSpPr>
            <a:spLocks noGrp="1"/>
          </p:cNvSpPr>
          <p:nvPr>
            <p:ph type="ftr" sz="quarter" idx="10"/>
          </p:nvPr>
        </p:nvSpPr>
        <p:spPr/>
        <p:txBody>
          <a:bodyPr/>
          <a:lstStyle/>
          <a:p>
            <a:pPr>
              <a:defRPr/>
            </a:pPr>
            <a:r>
              <a:rPr lang="en-US" smtClean="0"/>
              <a:t>Copyright © 2011 Axioma</a:t>
            </a:r>
            <a:endParaRPr lang="en-US"/>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Bibliography (</a:t>
            </a:r>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r>
              <a:rPr lang="en-US" dirty="0"/>
              <a:t>S. Ceria, A. Saxena, and R. A. Stubbs. Factor alignment problems and quantitative </a:t>
            </a:r>
            <a:r>
              <a:rPr lang="en-US" dirty="0" smtClean="0"/>
              <a:t>portfolio management</a:t>
            </a:r>
            <a:r>
              <a:rPr lang="en-US" dirty="0"/>
              <a:t>. Journal of Portfolio Management, To Appear, 2012.</a:t>
            </a:r>
          </a:p>
          <a:p>
            <a:endParaRPr lang="en-US" dirty="0"/>
          </a:p>
          <a:p>
            <a:r>
              <a:rPr lang="en-US" dirty="0" smtClean="0"/>
              <a:t>A</a:t>
            </a:r>
            <a:r>
              <a:rPr lang="en-US" dirty="0"/>
              <a:t>. Renshaw, R. A. Stubbs, S. Schmieta, and S. Ceria. Axioma alpha factor </a:t>
            </a:r>
            <a:r>
              <a:rPr lang="en-US" dirty="0" smtClean="0"/>
              <a:t>method: Improving </a:t>
            </a:r>
            <a:r>
              <a:rPr lang="en-US" dirty="0"/>
              <a:t>risk estimation by reducing risk model portfolio selection bias. Technical </a:t>
            </a:r>
            <a:r>
              <a:rPr lang="en-US" dirty="0" smtClean="0"/>
              <a:t>report, Axioma</a:t>
            </a:r>
            <a:r>
              <a:rPr lang="en-US" dirty="0"/>
              <a:t>, Inc. Research Report, March 2006</a:t>
            </a:r>
            <a:r>
              <a:rPr lang="en-US" dirty="0" smtClean="0"/>
              <a:t>.</a:t>
            </a:r>
          </a:p>
          <a:p>
            <a:endParaRPr lang="en-US" dirty="0"/>
          </a:p>
          <a:p>
            <a:r>
              <a:rPr lang="en-US" dirty="0"/>
              <a:t>A. Saxena and R. A. Stubbs. Alpha alignment factor: A solution to the underestimation </a:t>
            </a:r>
            <a:r>
              <a:rPr lang="en-US" dirty="0" smtClean="0"/>
              <a:t>of risk </a:t>
            </a:r>
            <a:r>
              <a:rPr lang="en-US" dirty="0"/>
              <a:t>for optimized active portfolios. Technical report, Axioma, Inc. Research Report #</a:t>
            </a:r>
            <a:r>
              <a:rPr lang="en-US" dirty="0" smtClean="0"/>
              <a:t>015, February </a:t>
            </a:r>
            <a:r>
              <a:rPr lang="en-US" dirty="0"/>
              <a:t>2010a</a:t>
            </a:r>
            <a:r>
              <a:rPr lang="en-US" dirty="0" smtClean="0"/>
              <a:t>.</a:t>
            </a:r>
          </a:p>
          <a:p>
            <a:pPr marL="0" indent="0">
              <a:buNone/>
            </a:pPr>
            <a:endParaRPr lang="en-US" dirty="0"/>
          </a:p>
          <a:p>
            <a:r>
              <a:rPr lang="en-US" dirty="0"/>
              <a:t>A. Saxena and R. A. Stubbs. Pushing frontiers (literally) using alpha alignment </a:t>
            </a:r>
            <a:r>
              <a:rPr lang="en-US" dirty="0" smtClean="0"/>
              <a:t>factor. Technical </a:t>
            </a:r>
            <a:r>
              <a:rPr lang="en-US" dirty="0"/>
              <a:t>report, Axioma, Inc. Research Report #022, February 2010b.</a:t>
            </a:r>
          </a:p>
        </p:txBody>
      </p:sp>
      <p:sp>
        <p:nvSpPr>
          <p:cNvPr id="4" name="Footer Placeholder 3"/>
          <p:cNvSpPr>
            <a:spLocks noGrp="1"/>
          </p:cNvSpPr>
          <p:nvPr>
            <p:ph type="ftr" sz="quarter" idx="10"/>
          </p:nvPr>
        </p:nvSpPr>
        <p:spPr/>
        <p:txBody>
          <a:bodyPr/>
          <a:lstStyle/>
          <a:p>
            <a:pPr>
              <a:defRPr/>
            </a:pPr>
            <a:r>
              <a:rPr lang="en-US" smtClean="0"/>
              <a:t>Copyright © 2011 Axioma</a:t>
            </a:r>
            <a:endParaRPr lang="en-US"/>
          </a:p>
        </p:txBody>
      </p:sp>
    </p:spTree>
    <p:extLst>
      <p:ext uri="{BB962C8B-B14F-4D97-AF65-F5344CB8AC3E}">
        <p14:creationId xmlns:p14="http://schemas.microsoft.com/office/powerpoint/2010/main" val="2983720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4" name="Picture 2"/>
          <p:cNvPicPr>
            <a:picLocks noChangeAspect="1" noChangeArrowheads="1"/>
          </p:cNvPicPr>
          <p:nvPr/>
        </p:nvPicPr>
        <p:blipFill>
          <a:blip r:embed="rId3"/>
          <a:srcRect/>
          <a:stretch>
            <a:fillRect/>
          </a:stretch>
        </p:blipFill>
        <p:spPr bwMode="auto">
          <a:xfrm>
            <a:off x="571095" y="2048730"/>
            <a:ext cx="7803000" cy="3915000"/>
          </a:xfrm>
          <a:prstGeom prst="rect">
            <a:avLst/>
          </a:prstGeom>
          <a:noFill/>
          <a:ln w="9525">
            <a:noFill/>
            <a:miter lim="800000"/>
            <a:headEnd/>
            <a:tailEnd/>
          </a:ln>
          <a:effectLst/>
        </p:spPr>
      </p:pic>
      <p:sp>
        <p:nvSpPr>
          <p:cNvPr id="74754" name="Title 1"/>
          <p:cNvSpPr>
            <a:spLocks noGrp="1"/>
          </p:cNvSpPr>
          <p:nvPr>
            <p:ph type="title"/>
          </p:nvPr>
        </p:nvSpPr>
        <p:spPr>
          <a:xfrm>
            <a:off x="179388" y="279173"/>
            <a:ext cx="8507412" cy="922337"/>
          </a:xfrm>
        </p:spPr>
        <p:txBody>
          <a:bodyPr/>
          <a:lstStyle/>
          <a:p>
            <a:r>
              <a:rPr lang="en-US" dirty="0" smtClean="0"/>
              <a:t>Risk is under-estimated for optimized portfolios</a:t>
            </a:r>
          </a:p>
        </p:txBody>
      </p:sp>
      <p:cxnSp>
        <p:nvCxnSpPr>
          <p:cNvPr id="6" name="Straight Connector 5"/>
          <p:cNvCxnSpPr/>
          <p:nvPr/>
        </p:nvCxnSpPr>
        <p:spPr>
          <a:xfrm rot="16200000" flipH="1">
            <a:off x="4000502" y="2803713"/>
            <a:ext cx="2393576" cy="13447"/>
          </a:xfrm>
          <a:prstGeom prst="line">
            <a:avLst/>
          </a:prstGeom>
          <a:ln>
            <a:prstDash val="sysDot"/>
          </a:ln>
        </p:spPr>
        <p:style>
          <a:lnRef idx="1">
            <a:schemeClr val="accent1"/>
          </a:lnRef>
          <a:fillRef idx="0">
            <a:schemeClr val="accent1"/>
          </a:fillRef>
          <a:effectRef idx="0">
            <a:schemeClr val="accent1"/>
          </a:effectRef>
          <a:fontRef idx="minor">
            <a:schemeClr val="tx1"/>
          </a:fontRef>
        </p:style>
      </p:cxnSp>
      <p:graphicFrame>
        <p:nvGraphicFramePr>
          <p:cNvPr id="8" name="Table 7"/>
          <p:cNvGraphicFramePr>
            <a:graphicFrameLocks noGrp="1"/>
          </p:cNvGraphicFramePr>
          <p:nvPr>
            <p:extLst>
              <p:ext uri="{D42A27DB-BD31-4B8C-83A1-F6EECF244321}">
                <p14:modId xmlns:p14="http://schemas.microsoft.com/office/powerpoint/2010/main" val="2983103459"/>
              </p:ext>
            </p:extLst>
          </p:nvPr>
        </p:nvGraphicFramePr>
        <p:xfrm>
          <a:off x="2037270" y="1605691"/>
          <a:ext cx="3533260" cy="849630"/>
        </p:xfrm>
        <a:graphic>
          <a:graphicData uri="http://schemas.openxmlformats.org/drawingml/2006/table">
            <a:tbl>
              <a:tblPr/>
              <a:tblGrid>
                <a:gridCol w="197022"/>
                <a:gridCol w="1825736"/>
                <a:gridCol w="1260941"/>
                <a:gridCol w="249561"/>
              </a:tblGrid>
              <a:tr h="95250">
                <a:tc>
                  <a:txBody>
                    <a:bodyPr/>
                    <a:lstStyle/>
                    <a:p>
                      <a:pPr algn="l" fontAlgn="b"/>
                      <a:r>
                        <a:rPr lang="en-US" sz="1100" b="0" i="0" u="none" strike="noStrike" dirty="0">
                          <a:solidFill>
                            <a:srgbClr val="000000"/>
                          </a:solidFill>
                          <a:latin typeface="Calibri"/>
                        </a:rPr>
                        <a:t> </a:t>
                      </a:r>
                    </a:p>
                  </a:txBody>
                  <a:tcPr marL="9525" marR="9525" marT="9525" marB="0" anchor="b">
                    <a:lnL>
                      <a:noFill/>
                    </a:lnL>
                    <a:lnR>
                      <a:noFill/>
                    </a:lnR>
                    <a:lnT>
                      <a:noFill/>
                    </a:lnT>
                    <a:lnB>
                      <a:noFill/>
                    </a:lnB>
                    <a:solidFill>
                      <a:srgbClr val="C5D9F1"/>
                    </a:solidFill>
                  </a:tcPr>
                </a:tc>
                <a:tc>
                  <a:txBody>
                    <a:bodyPr/>
                    <a:lstStyle/>
                    <a:p>
                      <a:pPr algn="l" fontAlgn="b"/>
                      <a:r>
                        <a:rPr lang="en-US" sz="1100" b="0" i="0" u="none" strike="noStrike">
                          <a:solidFill>
                            <a:srgbClr val="000000"/>
                          </a:solidFill>
                          <a:latin typeface="Calibri"/>
                        </a:rPr>
                        <a:t> </a:t>
                      </a:r>
                    </a:p>
                  </a:txBody>
                  <a:tcPr marL="9525" marR="9525" marT="9525" marB="0" anchor="b">
                    <a:lnL>
                      <a:noFill/>
                    </a:lnL>
                    <a:lnR>
                      <a:noFill/>
                    </a:lnR>
                    <a:lnT>
                      <a:noFill/>
                    </a:lnT>
                    <a:lnB>
                      <a:noFill/>
                    </a:lnB>
                    <a:solidFill>
                      <a:srgbClr val="C5D9F1"/>
                    </a:solidFill>
                  </a:tcPr>
                </a:tc>
                <a:tc>
                  <a:txBody>
                    <a:bodyPr/>
                    <a:lstStyle/>
                    <a:p>
                      <a:pPr algn="r" fontAlgn="b"/>
                      <a:r>
                        <a:rPr lang="en-US" sz="1100" b="0" i="0" u="none" strike="noStrike" dirty="0">
                          <a:solidFill>
                            <a:srgbClr val="000000"/>
                          </a:solidFill>
                          <a:latin typeface="Calibri"/>
                        </a:rPr>
                        <a:t> </a:t>
                      </a:r>
                    </a:p>
                  </a:txBody>
                  <a:tcPr marL="9525" marR="9525" marT="9525" marB="0" anchor="b">
                    <a:lnL>
                      <a:noFill/>
                    </a:lnL>
                    <a:lnR>
                      <a:noFill/>
                    </a:lnR>
                    <a:lnT>
                      <a:noFill/>
                    </a:lnT>
                    <a:lnB>
                      <a:noFill/>
                    </a:lnB>
                    <a:solidFill>
                      <a:srgbClr val="C5D9F1"/>
                    </a:solidFill>
                  </a:tcPr>
                </a:tc>
                <a:tc>
                  <a:txBody>
                    <a:bodyPr/>
                    <a:lstStyle/>
                    <a:p>
                      <a:pPr algn="l" fontAlgn="b"/>
                      <a:r>
                        <a:rPr lang="en-US" sz="1100" b="0" i="0" u="none" strike="noStrike" dirty="0">
                          <a:solidFill>
                            <a:srgbClr val="000000"/>
                          </a:solidFill>
                          <a:latin typeface="Calibri"/>
                        </a:rPr>
                        <a:t> </a:t>
                      </a:r>
                    </a:p>
                  </a:txBody>
                  <a:tcPr marL="9525" marR="9525" marT="9525" marB="0" anchor="b">
                    <a:lnL>
                      <a:noFill/>
                    </a:lnL>
                    <a:lnR>
                      <a:noFill/>
                    </a:lnR>
                    <a:lnT>
                      <a:noFill/>
                    </a:lnT>
                    <a:lnB>
                      <a:noFill/>
                    </a:lnB>
                    <a:solidFill>
                      <a:srgbClr val="C5D9F1"/>
                    </a:solidFill>
                  </a:tcPr>
                </a:tc>
              </a:tr>
              <a:tr h="247650">
                <a:tc>
                  <a:txBody>
                    <a:bodyPr/>
                    <a:lstStyle/>
                    <a:p>
                      <a:pPr algn="l" fontAlgn="b"/>
                      <a:r>
                        <a:rPr lang="en-US" sz="1100" b="0" i="0" u="none" strike="noStrike">
                          <a:solidFill>
                            <a:srgbClr val="000000"/>
                          </a:solidFill>
                          <a:latin typeface="Calibri"/>
                        </a:rPr>
                        <a:t> </a:t>
                      </a:r>
                    </a:p>
                  </a:txBody>
                  <a:tcPr marL="9525" marR="9525" marT="9525" marB="0" anchor="b">
                    <a:lnL>
                      <a:noFill/>
                    </a:lnL>
                    <a:lnR>
                      <a:noFill/>
                    </a:lnR>
                    <a:lnT>
                      <a:noFill/>
                    </a:lnT>
                    <a:lnB>
                      <a:noFill/>
                    </a:lnB>
                    <a:solidFill>
                      <a:srgbClr val="C5D9F1"/>
                    </a:solidFill>
                  </a:tcPr>
                </a:tc>
                <a:tc>
                  <a:txBody>
                    <a:bodyPr/>
                    <a:lstStyle/>
                    <a:p>
                      <a:pPr algn="l" fontAlgn="b"/>
                      <a:r>
                        <a:rPr lang="en-US" sz="1500" b="1" i="0" u="none" strike="noStrike">
                          <a:solidFill>
                            <a:srgbClr val="000000"/>
                          </a:solidFill>
                          <a:latin typeface="Calibri"/>
                        </a:rPr>
                        <a:t>Risk Target</a:t>
                      </a:r>
                    </a:p>
                  </a:txBody>
                  <a:tcPr marL="85725" marR="9525" marT="9525" marB="0" anchor="b">
                    <a:lnL>
                      <a:noFill/>
                    </a:lnL>
                    <a:lnR>
                      <a:noFill/>
                    </a:lnR>
                    <a:lnT>
                      <a:noFill/>
                    </a:lnT>
                    <a:lnB>
                      <a:noFill/>
                    </a:lnB>
                    <a:solidFill>
                      <a:srgbClr val="C5D9F1"/>
                    </a:solidFill>
                  </a:tcPr>
                </a:tc>
                <a:tc>
                  <a:txBody>
                    <a:bodyPr/>
                    <a:lstStyle/>
                    <a:p>
                      <a:pPr algn="r" fontAlgn="b"/>
                      <a:r>
                        <a:rPr lang="en-US" sz="1500" b="1" i="0" u="none" strike="noStrike">
                          <a:solidFill>
                            <a:srgbClr val="000000"/>
                          </a:solidFill>
                          <a:latin typeface="Calibri"/>
                        </a:rPr>
                        <a:t>2.00%</a:t>
                      </a:r>
                    </a:p>
                  </a:txBody>
                  <a:tcPr marL="9525" marR="85725" marT="9525" marB="0" anchor="b">
                    <a:lnL>
                      <a:noFill/>
                    </a:lnL>
                    <a:lnR>
                      <a:noFill/>
                    </a:lnR>
                    <a:lnT>
                      <a:noFill/>
                    </a:lnT>
                    <a:lnB>
                      <a:noFill/>
                    </a:lnB>
                    <a:solidFill>
                      <a:srgbClr val="C5D9F1"/>
                    </a:solidFill>
                  </a:tcPr>
                </a:tc>
                <a:tc>
                  <a:txBody>
                    <a:bodyPr/>
                    <a:lstStyle/>
                    <a:p>
                      <a:pPr algn="l" fontAlgn="b"/>
                      <a:r>
                        <a:rPr lang="en-US" sz="1100" b="0" i="0" u="none" strike="noStrike">
                          <a:solidFill>
                            <a:srgbClr val="000000"/>
                          </a:solidFill>
                          <a:latin typeface="Calibri"/>
                        </a:rPr>
                        <a:t> </a:t>
                      </a:r>
                    </a:p>
                  </a:txBody>
                  <a:tcPr marL="9525" marR="9525" marT="9525" marB="0" anchor="b">
                    <a:lnL>
                      <a:noFill/>
                    </a:lnL>
                    <a:lnR>
                      <a:noFill/>
                    </a:lnR>
                    <a:lnT>
                      <a:noFill/>
                    </a:lnT>
                    <a:lnB>
                      <a:noFill/>
                    </a:lnB>
                    <a:solidFill>
                      <a:srgbClr val="C5D9F1"/>
                    </a:solidFill>
                  </a:tcPr>
                </a:tc>
              </a:tr>
              <a:tr h="247650">
                <a:tc>
                  <a:txBody>
                    <a:bodyPr/>
                    <a:lstStyle/>
                    <a:p>
                      <a:pPr algn="l" fontAlgn="b"/>
                      <a:r>
                        <a:rPr lang="en-US" sz="1100" b="0" i="0" u="none" strike="noStrike">
                          <a:solidFill>
                            <a:srgbClr val="000000"/>
                          </a:solidFill>
                          <a:latin typeface="Calibri"/>
                        </a:rPr>
                        <a:t> </a:t>
                      </a:r>
                    </a:p>
                  </a:txBody>
                  <a:tcPr marL="9525" marR="9525" marT="9525" marB="0" anchor="b">
                    <a:lnL>
                      <a:noFill/>
                    </a:lnL>
                    <a:lnR>
                      <a:noFill/>
                    </a:lnR>
                    <a:lnT>
                      <a:noFill/>
                    </a:lnT>
                    <a:lnB>
                      <a:noFill/>
                    </a:lnB>
                    <a:solidFill>
                      <a:srgbClr val="C5D9F1"/>
                    </a:solidFill>
                  </a:tcPr>
                </a:tc>
                <a:tc>
                  <a:txBody>
                    <a:bodyPr/>
                    <a:lstStyle/>
                    <a:p>
                      <a:pPr algn="l" fontAlgn="b"/>
                      <a:r>
                        <a:rPr lang="en-US" sz="1500" b="1" i="0" u="none" strike="noStrike" dirty="0" smtClean="0">
                          <a:solidFill>
                            <a:srgbClr val="000000"/>
                          </a:solidFill>
                          <a:latin typeface="Calibri"/>
                        </a:rPr>
                        <a:t>Realized Risk</a:t>
                      </a:r>
                      <a:endParaRPr lang="en-US" sz="1500" b="1" i="0" u="none" strike="noStrike" dirty="0">
                        <a:solidFill>
                          <a:srgbClr val="000000"/>
                        </a:solidFill>
                        <a:latin typeface="Calibri"/>
                      </a:endParaRPr>
                    </a:p>
                  </a:txBody>
                  <a:tcPr marL="85725" marR="9525" marT="9525" marB="0" anchor="b">
                    <a:lnL>
                      <a:noFill/>
                    </a:lnL>
                    <a:lnR>
                      <a:noFill/>
                    </a:lnR>
                    <a:lnT>
                      <a:noFill/>
                    </a:lnT>
                    <a:lnB>
                      <a:noFill/>
                    </a:lnB>
                    <a:solidFill>
                      <a:srgbClr val="C5D9F1"/>
                    </a:solidFill>
                  </a:tcPr>
                </a:tc>
                <a:tc>
                  <a:txBody>
                    <a:bodyPr/>
                    <a:lstStyle/>
                    <a:p>
                      <a:pPr algn="r" fontAlgn="b"/>
                      <a:r>
                        <a:rPr lang="en-US" sz="1500" b="1" i="0" u="none" strike="noStrike">
                          <a:solidFill>
                            <a:srgbClr val="000000"/>
                          </a:solidFill>
                          <a:latin typeface="Calibri"/>
                        </a:rPr>
                        <a:t>2.59%</a:t>
                      </a:r>
                    </a:p>
                  </a:txBody>
                  <a:tcPr marL="9525" marR="85725" marT="9525" marB="0" anchor="b">
                    <a:lnL>
                      <a:noFill/>
                    </a:lnL>
                    <a:lnR>
                      <a:noFill/>
                    </a:lnR>
                    <a:lnT>
                      <a:noFill/>
                    </a:lnT>
                    <a:lnB>
                      <a:noFill/>
                    </a:lnB>
                    <a:solidFill>
                      <a:srgbClr val="C5D9F1"/>
                    </a:solidFill>
                  </a:tcPr>
                </a:tc>
                <a:tc>
                  <a:txBody>
                    <a:bodyPr/>
                    <a:lstStyle/>
                    <a:p>
                      <a:pPr algn="l" fontAlgn="b"/>
                      <a:r>
                        <a:rPr lang="en-US" sz="1100" b="0" i="0" u="none" strike="noStrike">
                          <a:solidFill>
                            <a:srgbClr val="000000"/>
                          </a:solidFill>
                          <a:latin typeface="Calibri"/>
                        </a:rPr>
                        <a:t> </a:t>
                      </a:r>
                    </a:p>
                  </a:txBody>
                  <a:tcPr marL="9525" marR="9525" marT="9525" marB="0" anchor="b">
                    <a:lnL>
                      <a:noFill/>
                    </a:lnL>
                    <a:lnR>
                      <a:noFill/>
                    </a:lnR>
                    <a:lnT>
                      <a:noFill/>
                    </a:lnT>
                    <a:lnB>
                      <a:noFill/>
                    </a:lnB>
                    <a:solidFill>
                      <a:srgbClr val="C5D9F1"/>
                    </a:solidFill>
                  </a:tcPr>
                </a:tc>
              </a:tr>
              <a:tr h="104775">
                <a:tc>
                  <a:txBody>
                    <a:bodyPr/>
                    <a:lstStyle/>
                    <a:p>
                      <a:pPr algn="l" fontAlgn="b"/>
                      <a:r>
                        <a:rPr lang="en-US" sz="1100" b="0" i="0" u="none" strike="noStrike">
                          <a:solidFill>
                            <a:srgbClr val="000000"/>
                          </a:solidFill>
                          <a:latin typeface="Calibri"/>
                        </a:rPr>
                        <a:t> </a:t>
                      </a:r>
                    </a:p>
                  </a:txBody>
                  <a:tcPr marL="9525" marR="9525" marT="9525" marB="0" anchor="b">
                    <a:lnL>
                      <a:noFill/>
                    </a:lnL>
                    <a:lnR>
                      <a:noFill/>
                    </a:lnR>
                    <a:lnT>
                      <a:noFill/>
                    </a:lnT>
                    <a:lnB>
                      <a:noFill/>
                    </a:lnB>
                    <a:solidFill>
                      <a:srgbClr val="C5D9F1"/>
                    </a:solidFill>
                  </a:tcPr>
                </a:tc>
                <a:tc>
                  <a:txBody>
                    <a:bodyPr/>
                    <a:lstStyle/>
                    <a:p>
                      <a:pPr algn="l" fontAlgn="b"/>
                      <a:r>
                        <a:rPr lang="en-US" sz="1100" b="0" i="0" u="none" strike="noStrike">
                          <a:solidFill>
                            <a:srgbClr val="000000"/>
                          </a:solidFill>
                          <a:latin typeface="Calibri"/>
                        </a:rPr>
                        <a:t> </a:t>
                      </a:r>
                    </a:p>
                  </a:txBody>
                  <a:tcPr marL="9525" marR="9525" marT="9525" marB="0" anchor="b">
                    <a:lnL>
                      <a:noFill/>
                    </a:lnL>
                    <a:lnR>
                      <a:noFill/>
                    </a:lnR>
                    <a:lnT>
                      <a:noFill/>
                    </a:lnT>
                    <a:lnB>
                      <a:noFill/>
                    </a:lnB>
                    <a:solidFill>
                      <a:srgbClr val="C5D9F1"/>
                    </a:solidFill>
                  </a:tcPr>
                </a:tc>
                <a:tc>
                  <a:txBody>
                    <a:bodyPr/>
                    <a:lstStyle/>
                    <a:p>
                      <a:pPr algn="r" fontAlgn="b"/>
                      <a:r>
                        <a:rPr lang="en-US" sz="1100" b="0" i="0" u="none" strike="noStrike">
                          <a:solidFill>
                            <a:srgbClr val="000000"/>
                          </a:solidFill>
                          <a:latin typeface="Calibri"/>
                        </a:rPr>
                        <a:t> </a:t>
                      </a:r>
                    </a:p>
                  </a:txBody>
                  <a:tcPr marL="9525" marR="9525" marT="9525" marB="0" anchor="b">
                    <a:lnL>
                      <a:noFill/>
                    </a:lnL>
                    <a:lnR>
                      <a:noFill/>
                    </a:lnR>
                    <a:lnT>
                      <a:noFill/>
                    </a:lnT>
                    <a:lnB>
                      <a:noFill/>
                    </a:lnB>
                    <a:solidFill>
                      <a:srgbClr val="C5D9F1"/>
                    </a:solidFill>
                  </a:tcPr>
                </a:tc>
                <a:tc>
                  <a:txBody>
                    <a:bodyPr/>
                    <a:lstStyle/>
                    <a:p>
                      <a:pPr algn="l" fontAlgn="b"/>
                      <a:r>
                        <a:rPr lang="en-US" sz="1100" b="0" i="0" u="none" strike="noStrike" dirty="0">
                          <a:solidFill>
                            <a:srgbClr val="000000"/>
                          </a:solidFill>
                          <a:latin typeface="Calibri"/>
                        </a:rPr>
                        <a:t> </a:t>
                      </a:r>
                    </a:p>
                  </a:txBody>
                  <a:tcPr marL="9525" marR="9525" marT="9525" marB="0" anchor="b">
                    <a:lnL>
                      <a:noFill/>
                    </a:lnL>
                    <a:lnR>
                      <a:noFill/>
                    </a:lnR>
                    <a:lnT>
                      <a:noFill/>
                    </a:lnT>
                    <a:lnB>
                      <a:noFill/>
                    </a:lnB>
                    <a:solidFill>
                      <a:srgbClr val="C5D9F1"/>
                    </a:solidFill>
                  </a:tcPr>
                </a:tc>
              </a:tr>
            </a:tbl>
          </a:graphicData>
        </a:graphic>
      </p:graphicFrame>
      <p:sp>
        <p:nvSpPr>
          <p:cNvPr id="9" name="Footer Placeholder 1"/>
          <p:cNvSpPr>
            <a:spLocks noGrp="1"/>
          </p:cNvSpPr>
          <p:nvPr>
            <p:ph type="ftr" sz="quarter" idx="10"/>
          </p:nvPr>
        </p:nvSpPr>
        <p:spPr>
          <a:xfrm>
            <a:off x="3112610" y="6309375"/>
            <a:ext cx="5832475" cy="476250"/>
          </a:xfrm>
        </p:spPr>
        <p:txBody>
          <a:bodyPr/>
          <a:lstStyle/>
          <a:p>
            <a:r>
              <a:rPr lang="en-US" dirty="0" smtClean="0"/>
              <a:t>Copyright © 2011 </a:t>
            </a:r>
            <a:r>
              <a:rPr lang="en-US" dirty="0" err="1" smtClean="0"/>
              <a:t>Axioma</a:t>
            </a:r>
            <a:endParaRPr lang="en-US" dirty="0"/>
          </a:p>
        </p:txBody>
      </p:sp>
    </p:spTree>
    <p:extLst>
      <p:ext uri="{BB962C8B-B14F-4D97-AF65-F5344CB8AC3E}">
        <p14:creationId xmlns:p14="http://schemas.microsoft.com/office/powerpoint/2010/main" val="81002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dirty="0" smtClean="0"/>
              <a:t>Risk Models and Alpha Interaction</a:t>
            </a:r>
          </a:p>
        </p:txBody>
      </p:sp>
      <p:sp>
        <p:nvSpPr>
          <p:cNvPr id="13315" name="Content Placeholder 2"/>
          <p:cNvSpPr>
            <a:spLocks noGrp="1"/>
          </p:cNvSpPr>
          <p:nvPr>
            <p:ph idx="1"/>
          </p:nvPr>
        </p:nvSpPr>
        <p:spPr/>
        <p:txBody>
          <a:bodyPr/>
          <a:lstStyle/>
          <a:p>
            <a:pPr>
              <a:defRPr/>
            </a:pPr>
            <a:r>
              <a:rPr lang="en-US" dirty="0" smtClean="0">
                <a:solidFill>
                  <a:srgbClr val="FFFFFF"/>
                </a:solidFill>
              </a:rPr>
              <a:t>Are optimal MVO portfolios “biased” </a:t>
            </a:r>
            <a:r>
              <a:rPr lang="en-US" kern="1200" dirty="0" smtClean="0">
                <a:solidFill>
                  <a:srgbClr val="FFFFFF"/>
                </a:solidFill>
                <a:cs typeface="Angsana New" pitchFamily="18" charset="-34"/>
              </a:rPr>
              <a:t>with respect to certain </a:t>
            </a:r>
            <a:r>
              <a:rPr lang="en-US" dirty="0" smtClean="0">
                <a:solidFill>
                  <a:srgbClr val="FFFFFF"/>
                </a:solidFill>
              </a:rPr>
              <a:t>risk models?</a:t>
            </a:r>
          </a:p>
          <a:p>
            <a:pPr>
              <a:defRPr/>
            </a:pPr>
            <a:endParaRPr lang="en-US" dirty="0" smtClean="0">
              <a:solidFill>
                <a:srgbClr val="FFFFFF"/>
              </a:solidFill>
            </a:endParaRPr>
          </a:p>
          <a:p>
            <a:pPr>
              <a:defRPr/>
            </a:pPr>
            <a:r>
              <a:rPr lang="en-US" dirty="0" smtClean="0">
                <a:solidFill>
                  <a:srgbClr val="FFFFFF"/>
                </a:solidFill>
              </a:rPr>
              <a:t>How does a risk model used in MVO affect the optimal portfolio?</a:t>
            </a:r>
          </a:p>
          <a:p>
            <a:pPr>
              <a:defRPr/>
            </a:pPr>
            <a:endParaRPr lang="en-US" dirty="0" smtClean="0">
              <a:solidFill>
                <a:srgbClr val="FFFFFF"/>
              </a:solidFill>
            </a:endParaRPr>
          </a:p>
          <a:p>
            <a:pPr>
              <a:defRPr/>
            </a:pPr>
            <a:r>
              <a:rPr lang="en-US" dirty="0" smtClean="0">
                <a:solidFill>
                  <a:srgbClr val="FFFFFF"/>
                </a:solidFill>
              </a:rPr>
              <a:t>Why do risk estimates provided by risk models that were used to construct an MVO portfolio tend to underestimate risk?</a:t>
            </a:r>
          </a:p>
          <a:p>
            <a:pPr>
              <a:defRPr/>
            </a:pPr>
            <a:endParaRPr lang="en-US" dirty="0" smtClean="0">
              <a:solidFill>
                <a:srgbClr val="FFFFFF"/>
              </a:solidFill>
            </a:endParaRPr>
          </a:p>
          <a:p>
            <a:pPr>
              <a:defRPr/>
            </a:pPr>
            <a:r>
              <a:rPr lang="en-US" dirty="0" smtClean="0">
                <a:solidFill>
                  <a:srgbClr val="FFFFFF"/>
                </a:solidFill>
              </a:rPr>
              <a:t>Can a second risk model, in particular, one which was not used to build the MVO portfolio, provide a more accurate measurement of risk?</a:t>
            </a:r>
          </a:p>
          <a:p>
            <a:pPr>
              <a:buFontTx/>
              <a:buNone/>
              <a:defRPr/>
            </a:pPr>
            <a:endParaRPr lang="en-US" dirty="0" smtClean="0">
              <a:solidFill>
                <a:srgbClr val="FFFFFF"/>
              </a:solidFill>
            </a:endParaRPr>
          </a:p>
        </p:txBody>
      </p:sp>
      <p:sp>
        <p:nvSpPr>
          <p:cNvPr id="25604" name="Footer Placeholder 3"/>
          <p:cNvSpPr>
            <a:spLocks noGrp="1"/>
          </p:cNvSpPr>
          <p:nvPr>
            <p:ph type="ftr" sz="quarter" idx="10"/>
          </p:nvPr>
        </p:nvSpPr>
        <p:spPr>
          <a:noFill/>
        </p:spPr>
        <p:txBody>
          <a:bodyPr/>
          <a:lstStyle/>
          <a:p>
            <a:r>
              <a:rPr lang="en-US" smtClean="0">
                <a:ea typeface="Angsana New"/>
                <a:cs typeface="Angsana New"/>
              </a:rPr>
              <a:t>Copyright © 2011 Axioma</a:t>
            </a:r>
          </a:p>
        </p:txBody>
      </p:sp>
    </p:spTree>
    <p:extLst>
      <p:ext uri="{BB962C8B-B14F-4D97-AF65-F5344CB8AC3E}">
        <p14:creationId xmlns:p14="http://schemas.microsoft.com/office/powerpoint/2010/main" val="510163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31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31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31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lstStyle/>
          <a:p>
            <a:r>
              <a:rPr lang="en-US" dirty="0" smtClean="0">
                <a:solidFill>
                  <a:srgbClr val="FFFFFF"/>
                </a:solidFill>
              </a:rPr>
              <a:t>Comparing Two kinds of Risk Models for Optimized Portfolios</a:t>
            </a:r>
          </a:p>
        </p:txBody>
      </p:sp>
      <p:sp>
        <p:nvSpPr>
          <p:cNvPr id="60419" name="Content Placeholder 2"/>
          <p:cNvSpPr>
            <a:spLocks noGrp="1"/>
          </p:cNvSpPr>
          <p:nvPr>
            <p:ph idx="1"/>
          </p:nvPr>
        </p:nvSpPr>
        <p:spPr>
          <a:xfrm>
            <a:off x="462665" y="1355130"/>
            <a:ext cx="8229600" cy="5000625"/>
          </a:xfrm>
        </p:spPr>
        <p:txBody>
          <a:bodyPr/>
          <a:lstStyle/>
          <a:p>
            <a:r>
              <a:rPr lang="en-US" dirty="0" smtClean="0">
                <a:solidFill>
                  <a:srgbClr val="FFFFFF"/>
                </a:solidFill>
              </a:rPr>
              <a:t>Model 1: Statistical Model (PCA)</a:t>
            </a:r>
          </a:p>
          <a:p>
            <a:r>
              <a:rPr lang="en-US" dirty="0" smtClean="0">
                <a:solidFill>
                  <a:srgbClr val="FFFFFF"/>
                </a:solidFill>
              </a:rPr>
              <a:t>Model 2: Fundamental Model (Cross-sectional model)</a:t>
            </a:r>
          </a:p>
          <a:p>
            <a:endParaRPr lang="en-US" dirty="0">
              <a:solidFill>
                <a:srgbClr val="FFFFFF"/>
              </a:solidFill>
            </a:endParaRPr>
          </a:p>
          <a:p>
            <a:r>
              <a:rPr lang="en-US" dirty="0" smtClean="0">
                <a:solidFill>
                  <a:srgbClr val="FFFFFF"/>
                </a:solidFill>
              </a:rPr>
              <a:t>Simple experiment</a:t>
            </a:r>
          </a:p>
          <a:p>
            <a:pPr lvl="1"/>
            <a:r>
              <a:rPr lang="en-US" dirty="0" smtClean="0">
                <a:solidFill>
                  <a:srgbClr val="FFFFFF"/>
                </a:solidFill>
              </a:rPr>
              <a:t>Use the statistical model (Model 1) to optimize (and predict risk of the optimized portfolio)</a:t>
            </a:r>
          </a:p>
          <a:p>
            <a:pPr lvl="1"/>
            <a:r>
              <a:rPr lang="en-US" dirty="0" smtClean="0">
                <a:solidFill>
                  <a:srgbClr val="FFFFFF"/>
                </a:solidFill>
              </a:rPr>
              <a:t>Use the fundamental model (Model 2) to measure predicted risk of the optimized portfolio (this risk model is not used to optimize)</a:t>
            </a:r>
          </a:p>
          <a:p>
            <a:pPr lvl="1"/>
            <a:r>
              <a:rPr lang="en-US" dirty="0" smtClean="0">
                <a:solidFill>
                  <a:srgbClr val="FFFFFF"/>
                </a:solidFill>
              </a:rPr>
              <a:t>Run an experiment on real-life data from our clients</a:t>
            </a:r>
          </a:p>
          <a:p>
            <a:pPr lvl="2"/>
            <a:r>
              <a:rPr lang="en-US" dirty="0" smtClean="0">
                <a:solidFill>
                  <a:srgbClr val="FFFFFF"/>
                </a:solidFill>
              </a:rPr>
              <a:t>Go back in history (</a:t>
            </a:r>
            <a:r>
              <a:rPr lang="en-US" dirty="0" err="1" smtClean="0">
                <a:solidFill>
                  <a:srgbClr val="FFFFFF"/>
                </a:solidFill>
              </a:rPr>
              <a:t>backtesting</a:t>
            </a:r>
            <a:r>
              <a:rPr lang="en-US" dirty="0" smtClean="0">
                <a:solidFill>
                  <a:srgbClr val="FFFFFF"/>
                </a:solidFill>
              </a:rPr>
              <a:t>)</a:t>
            </a:r>
          </a:p>
          <a:p>
            <a:pPr lvl="2"/>
            <a:r>
              <a:rPr lang="en-US" dirty="0" smtClean="0">
                <a:solidFill>
                  <a:srgbClr val="FFFFFF"/>
                </a:solidFill>
              </a:rPr>
              <a:t>For every time period, generate an optimized portfolio</a:t>
            </a:r>
          </a:p>
          <a:p>
            <a:pPr lvl="2"/>
            <a:r>
              <a:rPr lang="en-US" dirty="0" smtClean="0">
                <a:solidFill>
                  <a:srgbClr val="FFFFFF"/>
                </a:solidFill>
              </a:rPr>
              <a:t>Monitor the performance of the portfolio over time</a:t>
            </a:r>
          </a:p>
          <a:p>
            <a:pPr lvl="1"/>
            <a:r>
              <a:rPr lang="en-US" dirty="0" smtClean="0">
                <a:solidFill>
                  <a:srgbClr val="FFFFFF"/>
                </a:solidFill>
              </a:rPr>
              <a:t>Measure predicted </a:t>
            </a:r>
            <a:r>
              <a:rPr lang="en-US" dirty="0" err="1" smtClean="0">
                <a:solidFill>
                  <a:srgbClr val="FFFFFF"/>
                </a:solidFill>
              </a:rPr>
              <a:t>vs</a:t>
            </a:r>
            <a:r>
              <a:rPr lang="en-US" dirty="0" smtClean="0">
                <a:solidFill>
                  <a:srgbClr val="FFFFFF"/>
                </a:solidFill>
              </a:rPr>
              <a:t> realized risk for the experiment</a:t>
            </a:r>
          </a:p>
          <a:p>
            <a:pPr lvl="1"/>
            <a:r>
              <a:rPr lang="en-US" dirty="0" smtClean="0">
                <a:solidFill>
                  <a:srgbClr val="FFFFFF"/>
                </a:solidFill>
              </a:rPr>
              <a:t>Repeat the experiment with the models “flipped”</a:t>
            </a:r>
          </a:p>
          <a:p>
            <a:pPr lvl="1"/>
            <a:endParaRPr lang="en-US" dirty="0" smtClean="0">
              <a:solidFill>
                <a:srgbClr val="FFFFFF"/>
              </a:solidFill>
            </a:endParaRPr>
          </a:p>
          <a:p>
            <a:pPr marL="457200" lvl="1" indent="0">
              <a:buNone/>
            </a:pPr>
            <a:endParaRPr lang="en-US" dirty="0" smtClean="0"/>
          </a:p>
          <a:p>
            <a:pPr lvl="1"/>
            <a:endParaRPr lang="en-US" dirty="0" smtClean="0"/>
          </a:p>
        </p:txBody>
      </p:sp>
      <p:sp>
        <p:nvSpPr>
          <p:cNvPr id="58372" name="Footer Placeholder 3"/>
          <p:cNvSpPr>
            <a:spLocks noGrp="1"/>
          </p:cNvSpPr>
          <p:nvPr>
            <p:ph type="ftr" sz="quarter" idx="10"/>
          </p:nvPr>
        </p:nvSpPr>
        <p:spPr>
          <a:noFill/>
        </p:spPr>
        <p:txBody>
          <a:bodyPr/>
          <a:lstStyle/>
          <a:p>
            <a:r>
              <a:rPr lang="en-US" dirty="0" smtClean="0">
                <a:ea typeface="Angsana New"/>
                <a:cs typeface="Angsana New"/>
              </a:rPr>
              <a:t>Copyright © 2011 Axioma</a:t>
            </a:r>
          </a:p>
        </p:txBody>
      </p:sp>
    </p:spTree>
    <p:extLst>
      <p:ext uri="{BB962C8B-B14F-4D97-AF65-F5344CB8AC3E}">
        <p14:creationId xmlns:p14="http://schemas.microsoft.com/office/powerpoint/2010/main" val="1172724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04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04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041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041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0419">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0419">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0419">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0419">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0419">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0419">
                                            <p:txEl>
                                              <p:pRg st="10" end="1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6041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10"/>
          <p:cNvGraphicFramePr>
            <a:graphicFrameLocks/>
          </p:cNvGraphicFramePr>
          <p:nvPr/>
        </p:nvGraphicFramePr>
        <p:xfrm>
          <a:off x="571500" y="1066800"/>
          <a:ext cx="7886700" cy="5219700"/>
        </p:xfrm>
        <a:graphic>
          <a:graphicData uri="http://schemas.openxmlformats.org/drawingml/2006/chart">
            <c:chart xmlns:c="http://schemas.openxmlformats.org/drawingml/2006/chart" xmlns:r="http://schemas.openxmlformats.org/officeDocument/2006/relationships" r:id="rId3"/>
          </a:graphicData>
        </a:graphic>
      </p:graphicFrame>
      <p:sp>
        <p:nvSpPr>
          <p:cNvPr id="60419" name="Title 1"/>
          <p:cNvSpPr>
            <a:spLocks noGrp="1"/>
          </p:cNvSpPr>
          <p:nvPr>
            <p:ph type="title"/>
          </p:nvPr>
        </p:nvSpPr>
        <p:spPr/>
        <p:txBody>
          <a:bodyPr/>
          <a:lstStyle/>
          <a:p>
            <a:r>
              <a:rPr lang="en-US" dirty="0" smtClean="0"/>
              <a:t>Statistical Model </a:t>
            </a:r>
            <a:r>
              <a:rPr lang="en-US" dirty="0" err="1" smtClean="0"/>
              <a:t>Backtest</a:t>
            </a:r>
            <a:r>
              <a:rPr lang="en-US" dirty="0" smtClean="0"/>
              <a:t> (Fundamental Model for Measurement) </a:t>
            </a:r>
          </a:p>
        </p:txBody>
      </p:sp>
      <p:sp>
        <p:nvSpPr>
          <p:cNvPr id="60420" name="Footer Placeholder 3"/>
          <p:cNvSpPr>
            <a:spLocks noGrp="1"/>
          </p:cNvSpPr>
          <p:nvPr>
            <p:ph type="ftr" sz="quarter" idx="10"/>
          </p:nvPr>
        </p:nvSpPr>
        <p:spPr>
          <a:noFill/>
        </p:spPr>
        <p:txBody>
          <a:bodyPr/>
          <a:lstStyle/>
          <a:p>
            <a:r>
              <a:rPr lang="en-US" smtClean="0">
                <a:ea typeface="Angsana New"/>
                <a:cs typeface="Angsana New"/>
              </a:rPr>
              <a:t>Copyright © 2011 Axioma</a:t>
            </a:r>
          </a:p>
        </p:txBody>
      </p:sp>
      <p:grpSp>
        <p:nvGrpSpPr>
          <p:cNvPr id="2" name="Group 16"/>
          <p:cNvGrpSpPr>
            <a:grpSpLocks/>
          </p:cNvGrpSpPr>
          <p:nvPr/>
        </p:nvGrpSpPr>
        <p:grpSpPr bwMode="auto">
          <a:xfrm>
            <a:off x="1295400" y="1447800"/>
            <a:ext cx="6362700" cy="4152900"/>
            <a:chOff x="1295400" y="1447800"/>
            <a:chExt cx="6362700" cy="4152900"/>
          </a:xfrm>
        </p:grpSpPr>
        <p:sp>
          <p:nvSpPr>
            <p:cNvPr id="7" name="Oval 6"/>
            <p:cNvSpPr/>
            <p:nvPr/>
          </p:nvSpPr>
          <p:spPr bwMode="auto">
            <a:xfrm>
              <a:off x="6705600" y="3657600"/>
              <a:ext cx="952500" cy="1943100"/>
            </a:xfrm>
            <a:prstGeom prst="ellipse">
              <a:avLst/>
            </a:prstGeom>
            <a:solidFill>
              <a:srgbClr val="0070C0">
                <a:alpha val="4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TextBox 7"/>
            <p:cNvSpPr txBox="1"/>
            <p:nvPr/>
          </p:nvSpPr>
          <p:spPr bwMode="auto">
            <a:xfrm>
              <a:off x="4267200" y="1447800"/>
              <a:ext cx="2514600" cy="738188"/>
            </a:xfrm>
            <a:prstGeom prst="rect">
              <a:avLst/>
            </a:prstGeom>
            <a:noFill/>
            <a:ln>
              <a:solidFill>
                <a:schemeClr val="accent1">
                  <a:shade val="50000"/>
                </a:schemeClr>
              </a:solidFill>
            </a:ln>
          </p:spPr>
          <p:txBody>
            <a:bodyPr>
              <a:spAutoFit/>
            </a:bodyPr>
            <a:lstStyle/>
            <a:p>
              <a:pPr>
                <a:defRPr/>
              </a:pPr>
              <a:r>
                <a:rPr lang="en-US" sz="1400" b="0" dirty="0">
                  <a:solidFill>
                    <a:srgbClr val="33CCFF"/>
                  </a:solidFill>
                </a:rPr>
                <a:t>Fundamental </a:t>
              </a:r>
              <a:r>
                <a:rPr lang="en-US" sz="1400" b="0" dirty="0"/>
                <a:t>Model’s prediction is significantly better, and “unbiased”</a:t>
              </a:r>
            </a:p>
          </p:txBody>
        </p:sp>
        <p:cxnSp>
          <p:nvCxnSpPr>
            <p:cNvPr id="9" name="Straight Arrow Connector 8"/>
            <p:cNvCxnSpPr>
              <a:stCxn id="8" idx="2"/>
              <a:endCxn id="7" idx="0"/>
            </p:cNvCxnSpPr>
            <p:nvPr/>
          </p:nvCxnSpPr>
          <p:spPr bwMode="auto">
            <a:xfrm rot="16200000" flipH="1">
              <a:off x="5617369" y="2093119"/>
              <a:ext cx="1471612" cy="16573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Oval 12"/>
            <p:cNvSpPr/>
            <p:nvPr/>
          </p:nvSpPr>
          <p:spPr>
            <a:xfrm>
              <a:off x="3771900" y="4419600"/>
              <a:ext cx="2590800" cy="990600"/>
            </a:xfrm>
            <a:prstGeom prst="ellipse">
              <a:avLst/>
            </a:prstGeom>
            <a:solidFill>
              <a:srgbClr val="0070C0">
                <a:alpha val="4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4" name="Straight Arrow Connector 13"/>
            <p:cNvCxnSpPr>
              <a:stCxn id="8" idx="2"/>
              <a:endCxn id="13" idx="0"/>
            </p:cNvCxnSpPr>
            <p:nvPr/>
          </p:nvCxnSpPr>
          <p:spPr>
            <a:xfrm rot="5400000">
              <a:off x="4179094" y="3074194"/>
              <a:ext cx="2233612"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1295400" y="4381500"/>
              <a:ext cx="1828800" cy="990600"/>
            </a:xfrm>
            <a:prstGeom prst="ellipse">
              <a:avLst/>
            </a:prstGeom>
            <a:solidFill>
              <a:srgbClr val="0070C0">
                <a:alpha val="4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6" name="Straight Arrow Connector 15"/>
            <p:cNvCxnSpPr>
              <a:stCxn id="8" idx="2"/>
              <a:endCxn id="12" idx="0"/>
            </p:cNvCxnSpPr>
            <p:nvPr/>
          </p:nvCxnSpPr>
          <p:spPr>
            <a:xfrm rot="5400000">
              <a:off x="2769394" y="1626394"/>
              <a:ext cx="2195512" cy="33147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3" name="TextBox 2"/>
          <p:cNvSpPr txBox="1"/>
          <p:nvPr/>
        </p:nvSpPr>
        <p:spPr>
          <a:xfrm rot="16200000">
            <a:off x="-577177" y="3105609"/>
            <a:ext cx="2090111" cy="400110"/>
          </a:xfrm>
          <a:prstGeom prst="rect">
            <a:avLst/>
          </a:prstGeom>
          <a:noFill/>
        </p:spPr>
        <p:txBody>
          <a:bodyPr wrap="square" rtlCol="0">
            <a:spAutoFit/>
          </a:bodyPr>
          <a:lstStyle/>
          <a:p>
            <a:r>
              <a:rPr lang="en-US" b="0" dirty="0" smtClean="0"/>
              <a:t>Active Risk</a:t>
            </a:r>
            <a:endParaRPr lang="en-US" b="0" dirty="0"/>
          </a:p>
        </p:txBody>
      </p:sp>
    </p:spTree>
    <p:extLst>
      <p:ext uri="{BB962C8B-B14F-4D97-AF65-F5344CB8AC3E}">
        <p14:creationId xmlns:p14="http://schemas.microsoft.com/office/powerpoint/2010/main" val="1767863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a:graphicFrameLocks/>
          </p:cNvGraphicFramePr>
          <p:nvPr/>
        </p:nvGraphicFramePr>
        <p:xfrm>
          <a:off x="495300" y="1181100"/>
          <a:ext cx="8191499" cy="5257800"/>
        </p:xfrm>
        <a:graphic>
          <a:graphicData uri="http://schemas.openxmlformats.org/drawingml/2006/chart">
            <c:chart xmlns:c="http://schemas.openxmlformats.org/drawingml/2006/chart" xmlns:r="http://schemas.openxmlformats.org/officeDocument/2006/relationships" r:id="rId3"/>
          </a:graphicData>
        </a:graphic>
      </p:graphicFrame>
      <p:sp>
        <p:nvSpPr>
          <p:cNvPr id="59395" name="Title 1"/>
          <p:cNvSpPr>
            <a:spLocks noGrp="1"/>
          </p:cNvSpPr>
          <p:nvPr>
            <p:ph type="title"/>
          </p:nvPr>
        </p:nvSpPr>
        <p:spPr/>
        <p:txBody>
          <a:bodyPr/>
          <a:lstStyle/>
          <a:p>
            <a:r>
              <a:rPr lang="en-US" dirty="0" smtClean="0"/>
              <a:t>Fundamental Model </a:t>
            </a:r>
            <a:r>
              <a:rPr lang="en-US" dirty="0" err="1" smtClean="0"/>
              <a:t>Backtest</a:t>
            </a:r>
            <a:r>
              <a:rPr lang="en-US" dirty="0" smtClean="0"/>
              <a:t> (Statistical Model for Measurement) </a:t>
            </a:r>
          </a:p>
        </p:txBody>
      </p:sp>
      <p:sp>
        <p:nvSpPr>
          <p:cNvPr id="59396" name="Footer Placeholder 3"/>
          <p:cNvSpPr>
            <a:spLocks noGrp="1"/>
          </p:cNvSpPr>
          <p:nvPr>
            <p:ph type="ftr" sz="quarter" idx="10"/>
          </p:nvPr>
        </p:nvSpPr>
        <p:spPr>
          <a:noFill/>
        </p:spPr>
        <p:txBody>
          <a:bodyPr/>
          <a:lstStyle/>
          <a:p>
            <a:r>
              <a:rPr lang="en-US" smtClean="0">
                <a:ea typeface="Angsana New"/>
                <a:cs typeface="Angsana New"/>
              </a:rPr>
              <a:t>Copyright © 2011 Axioma</a:t>
            </a:r>
          </a:p>
        </p:txBody>
      </p:sp>
      <p:grpSp>
        <p:nvGrpSpPr>
          <p:cNvPr id="2" name="Group 16"/>
          <p:cNvGrpSpPr>
            <a:grpSpLocks/>
          </p:cNvGrpSpPr>
          <p:nvPr/>
        </p:nvGrpSpPr>
        <p:grpSpPr bwMode="auto">
          <a:xfrm>
            <a:off x="1143000" y="1447800"/>
            <a:ext cx="6553200" cy="4305300"/>
            <a:chOff x="1143000" y="1447800"/>
            <a:chExt cx="6553200" cy="4305300"/>
          </a:xfrm>
        </p:grpSpPr>
        <p:sp>
          <p:nvSpPr>
            <p:cNvPr id="7" name="Oval 6"/>
            <p:cNvSpPr/>
            <p:nvPr/>
          </p:nvSpPr>
          <p:spPr bwMode="auto">
            <a:xfrm>
              <a:off x="7010400" y="3657600"/>
              <a:ext cx="685800" cy="1943100"/>
            </a:xfrm>
            <a:prstGeom prst="ellipse">
              <a:avLst/>
            </a:prstGeom>
            <a:solidFill>
              <a:srgbClr val="4DD35D">
                <a:alpha val="4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TextBox 7"/>
            <p:cNvSpPr txBox="1"/>
            <p:nvPr/>
          </p:nvSpPr>
          <p:spPr bwMode="auto">
            <a:xfrm>
              <a:off x="4381500" y="1447800"/>
              <a:ext cx="2476500" cy="738188"/>
            </a:xfrm>
            <a:prstGeom prst="rect">
              <a:avLst/>
            </a:prstGeom>
            <a:noFill/>
            <a:ln>
              <a:solidFill>
                <a:schemeClr val="accent1">
                  <a:shade val="50000"/>
                </a:schemeClr>
              </a:solidFill>
            </a:ln>
          </p:spPr>
          <p:txBody>
            <a:bodyPr>
              <a:spAutoFit/>
            </a:bodyPr>
            <a:lstStyle/>
            <a:p>
              <a:pPr>
                <a:defRPr/>
              </a:pPr>
              <a:r>
                <a:rPr lang="en-US" sz="1400" b="0" dirty="0">
                  <a:solidFill>
                    <a:srgbClr val="FFC000"/>
                  </a:solidFill>
                </a:rPr>
                <a:t>Statistical </a:t>
              </a:r>
              <a:r>
                <a:rPr lang="en-US" sz="1400" b="0" dirty="0"/>
                <a:t>Model’s prediction is significantly better, and “unbiased”</a:t>
              </a:r>
            </a:p>
          </p:txBody>
        </p:sp>
        <p:cxnSp>
          <p:nvCxnSpPr>
            <p:cNvPr id="9" name="Straight Arrow Connector 8"/>
            <p:cNvCxnSpPr>
              <a:stCxn id="8" idx="2"/>
              <a:endCxn id="7" idx="0"/>
            </p:cNvCxnSpPr>
            <p:nvPr/>
          </p:nvCxnSpPr>
          <p:spPr bwMode="auto">
            <a:xfrm rot="16200000" flipH="1">
              <a:off x="5750719" y="2055019"/>
              <a:ext cx="1471612" cy="17335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Oval 12"/>
            <p:cNvSpPr/>
            <p:nvPr/>
          </p:nvSpPr>
          <p:spPr>
            <a:xfrm>
              <a:off x="3771900" y="4343400"/>
              <a:ext cx="2590800" cy="1371600"/>
            </a:xfrm>
            <a:prstGeom prst="ellipse">
              <a:avLst/>
            </a:prstGeom>
            <a:solidFill>
              <a:srgbClr val="4DD35D">
                <a:alpha val="4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4" name="Straight Arrow Connector 13"/>
            <p:cNvCxnSpPr>
              <a:stCxn id="8" idx="2"/>
              <a:endCxn id="13" idx="0"/>
            </p:cNvCxnSpPr>
            <p:nvPr/>
          </p:nvCxnSpPr>
          <p:spPr>
            <a:xfrm rot="5400000">
              <a:off x="4264819" y="2988469"/>
              <a:ext cx="2157412" cy="5524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1143000" y="4381500"/>
              <a:ext cx="1104900" cy="1371600"/>
            </a:xfrm>
            <a:prstGeom prst="ellipse">
              <a:avLst/>
            </a:prstGeom>
            <a:solidFill>
              <a:srgbClr val="4DD35D">
                <a:alpha val="4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6" name="Straight Arrow Connector 15"/>
            <p:cNvCxnSpPr>
              <a:stCxn id="8" idx="2"/>
              <a:endCxn id="12" idx="7"/>
            </p:cNvCxnSpPr>
            <p:nvPr/>
          </p:nvCxnSpPr>
          <p:spPr>
            <a:xfrm rot="5400000">
              <a:off x="2654300" y="1617663"/>
              <a:ext cx="2397125" cy="35337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15" name="TextBox 14"/>
          <p:cNvSpPr txBox="1"/>
          <p:nvPr/>
        </p:nvSpPr>
        <p:spPr>
          <a:xfrm rot="16200000">
            <a:off x="-577177" y="3105609"/>
            <a:ext cx="2090111" cy="400110"/>
          </a:xfrm>
          <a:prstGeom prst="rect">
            <a:avLst/>
          </a:prstGeom>
          <a:noFill/>
        </p:spPr>
        <p:txBody>
          <a:bodyPr wrap="square" rtlCol="0">
            <a:spAutoFit/>
          </a:bodyPr>
          <a:lstStyle/>
          <a:p>
            <a:r>
              <a:rPr lang="en-US" b="0" dirty="0" smtClean="0"/>
              <a:t>Active Risk</a:t>
            </a:r>
            <a:endParaRPr lang="en-US" b="0" dirty="0"/>
          </a:p>
        </p:txBody>
      </p:sp>
    </p:spTree>
    <p:extLst>
      <p:ext uri="{BB962C8B-B14F-4D97-AF65-F5344CB8AC3E}">
        <p14:creationId xmlns:p14="http://schemas.microsoft.com/office/powerpoint/2010/main" val="2675458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DDVERSION" val="2.0"/>
  <p:tag name="NUMBERINLAYOUT" val="7"/>
  <p:tag name="SLIPSHEET" val="NO VALUE"/>
  <p:tag name="SLIPSHEETTYPE" val="NO VALUE"/>
  <p:tag name="LAYOUTCATEGORY" val="Primary Field Layouts"/>
  <p:tag name="LAYOUTDISPLAYNAME" val="One Column"/>
  <p:tag name="LAYOUTNAME" val="One Column"/>
  <p:tag name="PAGETYPE" val="BodyPage"/>
  <p:tag name="APPVERSION" val="2.00.004"/>
  <p:tag name="SLIDEID" val="PriOneCol"/>
  <p:tag name="ISPAGEELEMENT" val="Yes"/>
  <p:tag name="SHOWINNEWSLIDEDIALOG" val="Yes"/>
  <p:tag name="ALLOWMORETHANONE" val="Yes"/>
  <p:tag name="ALLOWPAGETITLE" val="Yes"/>
  <p:tag name="HASPROJECTNAME" val="Yes"/>
  <p:tag name="HASTRAILER" val="Yes"/>
  <p:tag name="SUPPRESSPAGENUMBER" val="No"/>
  <p:tag name="ALLOWINCLUDEINTOC" val="Yes"/>
  <p:tag name="HASKEYPOINTS" val="Yes"/>
  <p:tag name="INCLUDEINTOC" val="No"/>
  <p:tag name="ALLOWPAGESUBTITLE" val="Yes"/>
  <p:tag name="HASSLIDEFOOTER" val="Yes"/>
  <p:tag name="LISTORDER" val="1"/>
  <p:tag name="BACKCOLOR" val="Slide Background"/>
  <p:tag name="DEVICE" val="Canon Colorpass 1000"/>
  <p:tag name="SCHEME" val="Printed"/>
  <p:tag name="LANGUAGE" val="English (United States)"/>
  <p:tag name="STYLE" val="IBD"/>
  <p:tag name="JOB" val="9767001"/>
</p:tagLst>
</file>

<file path=ppt/tags/tag2.xml><?xml version="1.0" encoding="utf-8"?>
<p:tagLst xmlns:a="http://schemas.openxmlformats.org/drawingml/2006/main" xmlns:r="http://schemas.openxmlformats.org/officeDocument/2006/relationships" xmlns:p="http://schemas.openxmlformats.org/presentationml/2006/main">
  <p:tag name="DDVERSION" val="2.0"/>
  <p:tag name="NUMBERINLAYOUT" val="7"/>
  <p:tag name="SLIPSHEET" val="NO VALUE"/>
  <p:tag name="SLIPSHEETTYPE" val="NO VALUE"/>
  <p:tag name="LAYOUTCATEGORY" val="Primary Field Layouts"/>
  <p:tag name="LAYOUTDISPLAYNAME" val="One Column"/>
  <p:tag name="LAYOUTNAME" val="One Column"/>
  <p:tag name="PAGETYPE" val="BodyPage"/>
  <p:tag name="APPVERSION" val="2.00.004"/>
  <p:tag name="SLIDEID" val="PriOneCol"/>
  <p:tag name="ISPAGEELEMENT" val="Yes"/>
  <p:tag name="SHOWINNEWSLIDEDIALOG" val="Yes"/>
  <p:tag name="ALLOWMORETHANONE" val="Yes"/>
  <p:tag name="ALLOWPAGETITLE" val="Yes"/>
  <p:tag name="HASPROJECTNAME" val="Yes"/>
  <p:tag name="HASTRAILER" val="Yes"/>
  <p:tag name="SUPPRESSPAGENUMBER" val="No"/>
  <p:tag name="ALLOWINCLUDEINTOC" val="Yes"/>
  <p:tag name="HASKEYPOINTS" val="Yes"/>
  <p:tag name="INCLUDEINTOC" val="No"/>
  <p:tag name="ALLOWPAGESUBTITLE" val="Yes"/>
  <p:tag name="HASSLIDEFOOTER" val="Yes"/>
  <p:tag name="LISTORDER" val="1"/>
  <p:tag name="BACKCOLOR" val="Slide Background"/>
  <p:tag name="DEVICE" val="Canon Colorpass 1000"/>
  <p:tag name="SCHEME" val="Printed"/>
  <p:tag name="LANGUAGE" val="English (United States)"/>
  <p:tag name="STYLE" val="IBD"/>
  <p:tag name="JOB" val="9767001"/>
</p:tagLst>
</file>

<file path=ppt/tags/tag3.xml><?xml version="1.0" encoding="utf-8"?>
<p:tagLst xmlns:a="http://schemas.openxmlformats.org/drawingml/2006/main" xmlns:r="http://schemas.openxmlformats.org/officeDocument/2006/relationships" xmlns:p="http://schemas.openxmlformats.org/presentationml/2006/main">
  <p:tag name="DDVERSION" val="2.0"/>
  <p:tag name="NUMBERINLAYOUT" val="7"/>
  <p:tag name="SLIPSHEET" val="NO VALUE"/>
  <p:tag name="SLIPSHEETTYPE" val="NO VALUE"/>
  <p:tag name="LAYOUTCATEGORY" val="Primary Field Layouts"/>
  <p:tag name="LAYOUTDISPLAYNAME" val="One Column"/>
  <p:tag name="LAYOUTNAME" val="One Column"/>
  <p:tag name="PAGETYPE" val="BodyPage"/>
  <p:tag name="APPVERSION" val="2.00.004"/>
  <p:tag name="SLIDEID" val="PriOneCol"/>
  <p:tag name="ISPAGEELEMENT" val="Yes"/>
  <p:tag name="SHOWINNEWSLIDEDIALOG" val="Yes"/>
  <p:tag name="ALLOWMORETHANONE" val="Yes"/>
  <p:tag name="ALLOWPAGETITLE" val="Yes"/>
  <p:tag name="HASPROJECTNAME" val="Yes"/>
  <p:tag name="HASTRAILER" val="Yes"/>
  <p:tag name="SUPPRESSPAGENUMBER" val="No"/>
  <p:tag name="ALLOWINCLUDEINTOC" val="Yes"/>
  <p:tag name="HASKEYPOINTS" val="Yes"/>
  <p:tag name="INCLUDEINTOC" val="No"/>
  <p:tag name="ALLOWPAGESUBTITLE" val="Yes"/>
  <p:tag name="HASSLIDEFOOTER" val="Yes"/>
  <p:tag name="LISTORDER" val="1"/>
  <p:tag name="BACKCOLOR" val="Slide Background"/>
  <p:tag name="DEVICE" val="Canon Colorpass 1000"/>
  <p:tag name="SCHEME" val="Printed"/>
  <p:tag name="LANGUAGE" val="English (United States)"/>
  <p:tag name="STYLE" val="IBD"/>
  <p:tag name="JOB" val="9767001"/>
</p:tagLst>
</file>

<file path=ppt/tags/tag4.xml><?xml version="1.0" encoding="utf-8"?>
<p:tagLst xmlns:a="http://schemas.openxmlformats.org/drawingml/2006/main" xmlns:r="http://schemas.openxmlformats.org/officeDocument/2006/relationships" xmlns:p="http://schemas.openxmlformats.org/presentationml/2006/main">
  <p:tag name="DDVERSION" val="2.0"/>
  <p:tag name="NUMBERINLAYOUT" val="7"/>
  <p:tag name="SLIPSHEET" val="NO VALUE"/>
  <p:tag name="SLIPSHEETTYPE" val="NO VALUE"/>
  <p:tag name="LAYOUTCATEGORY" val="Primary Field Layouts"/>
  <p:tag name="LAYOUTDISPLAYNAME" val="One Column"/>
  <p:tag name="LAYOUTNAME" val="One Column"/>
  <p:tag name="PAGETYPE" val="BodyPage"/>
  <p:tag name="APPVERSION" val="2.00.004"/>
  <p:tag name="SLIDEID" val="PriOneCol"/>
  <p:tag name="ISPAGEELEMENT" val="Yes"/>
  <p:tag name="SHOWINNEWSLIDEDIALOG" val="Yes"/>
  <p:tag name="ALLOWMORETHANONE" val="Yes"/>
  <p:tag name="ALLOWPAGETITLE" val="Yes"/>
  <p:tag name="HASPROJECTNAME" val="Yes"/>
  <p:tag name="HASTRAILER" val="Yes"/>
  <p:tag name="SUPPRESSPAGENUMBER" val="No"/>
  <p:tag name="ALLOWINCLUDEINTOC" val="Yes"/>
  <p:tag name="HASKEYPOINTS" val="Yes"/>
  <p:tag name="INCLUDEINTOC" val="No"/>
  <p:tag name="ALLOWPAGESUBTITLE" val="Yes"/>
  <p:tag name="HASSLIDEFOOTER" val="Yes"/>
  <p:tag name="LISTORDER" val="1"/>
  <p:tag name="BACKCOLOR" val="Slide Background"/>
  <p:tag name="DEVICE" val="Canon Colorpass 1000"/>
  <p:tag name="SCHEME" val="Printed"/>
  <p:tag name="LANGUAGE" val="English (United States)"/>
  <p:tag name="STYLE" val="IBD"/>
  <p:tag name="JOB" val="9767001"/>
</p:tagLst>
</file>

<file path=ppt/theme/theme1.xml><?xml version="1.0" encoding="utf-8"?>
<a:theme xmlns:a="http://schemas.openxmlformats.org/drawingml/2006/main" name="AxiomaTemplate Current20080512">
  <a:themeElements>
    <a:clrScheme name="arreglado-swoosh 13">
      <a:dk1>
        <a:srgbClr val="111111"/>
      </a:dk1>
      <a:lt1>
        <a:srgbClr val="DDDDDD"/>
      </a:lt1>
      <a:dk2>
        <a:srgbClr val="000000"/>
      </a:dk2>
      <a:lt2>
        <a:srgbClr val="DDDDDD"/>
      </a:lt2>
      <a:accent1>
        <a:srgbClr val="BBE0E3"/>
      </a:accent1>
      <a:accent2>
        <a:srgbClr val="333399"/>
      </a:accent2>
      <a:accent3>
        <a:srgbClr val="AAAAAA"/>
      </a:accent3>
      <a:accent4>
        <a:srgbClr val="BDBDBD"/>
      </a:accent4>
      <a:accent5>
        <a:srgbClr val="DAEDEF"/>
      </a:accent5>
      <a:accent6>
        <a:srgbClr val="2D2D8A"/>
      </a:accent6>
      <a:hlink>
        <a:srgbClr val="0033CC"/>
      </a:hlink>
      <a:folHlink>
        <a:srgbClr val="996633"/>
      </a:folHlink>
    </a:clrScheme>
    <a:fontScheme name="arreglado-swoosh">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rreglado-swoos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rreglado-swoos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rreglado-swoos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rreglado-swoos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rreglado-swoos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rreglado-swoos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rreglado-swoos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rreglado-swoos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rreglado-swoos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rreglado-swoos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rreglado-swoos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rreglado-swoos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arreglado-swoosh 13">
        <a:dk1>
          <a:srgbClr val="111111"/>
        </a:dk1>
        <a:lt1>
          <a:srgbClr val="DDDDDD"/>
        </a:lt1>
        <a:dk2>
          <a:srgbClr val="000000"/>
        </a:dk2>
        <a:lt2>
          <a:srgbClr val="DDDDDD"/>
        </a:lt2>
        <a:accent1>
          <a:srgbClr val="BBE0E3"/>
        </a:accent1>
        <a:accent2>
          <a:srgbClr val="333399"/>
        </a:accent2>
        <a:accent3>
          <a:srgbClr val="AAAAAA"/>
        </a:accent3>
        <a:accent4>
          <a:srgbClr val="BDBDBD"/>
        </a:accent4>
        <a:accent5>
          <a:srgbClr val="DAEDEF"/>
        </a:accent5>
        <a:accent6>
          <a:srgbClr val="2D2D8A"/>
        </a:accent6>
        <a:hlink>
          <a:srgbClr val="0033CC"/>
        </a:hlink>
        <a:folHlink>
          <a:srgbClr val="996633"/>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rreglado-swoosh 13">
    <a:dk1>
      <a:srgbClr val="111111"/>
    </a:dk1>
    <a:lt1>
      <a:srgbClr val="DDDDDD"/>
    </a:lt1>
    <a:dk2>
      <a:srgbClr val="000000"/>
    </a:dk2>
    <a:lt2>
      <a:srgbClr val="DDDDDD"/>
    </a:lt2>
    <a:accent1>
      <a:srgbClr val="BBE0E3"/>
    </a:accent1>
    <a:accent2>
      <a:srgbClr val="333399"/>
    </a:accent2>
    <a:accent3>
      <a:srgbClr val="AAAAAA"/>
    </a:accent3>
    <a:accent4>
      <a:srgbClr val="BDBDBD"/>
    </a:accent4>
    <a:accent5>
      <a:srgbClr val="DAEDEF"/>
    </a:accent5>
    <a:accent6>
      <a:srgbClr val="2D2D8A"/>
    </a:accent6>
    <a:hlink>
      <a:srgbClr val="0033CC"/>
    </a:hlink>
    <a:folHlink>
      <a:srgbClr val="996633"/>
    </a:folHlink>
  </a:clrScheme>
  <a:fontScheme name="arreglado-swoosh">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arreglado-swoosh 13">
    <a:dk1>
      <a:srgbClr val="111111"/>
    </a:dk1>
    <a:lt1>
      <a:srgbClr val="DDDDDD"/>
    </a:lt1>
    <a:dk2>
      <a:srgbClr val="000000"/>
    </a:dk2>
    <a:lt2>
      <a:srgbClr val="DDDDDD"/>
    </a:lt2>
    <a:accent1>
      <a:srgbClr val="BBE0E3"/>
    </a:accent1>
    <a:accent2>
      <a:srgbClr val="333399"/>
    </a:accent2>
    <a:accent3>
      <a:srgbClr val="AAAAAA"/>
    </a:accent3>
    <a:accent4>
      <a:srgbClr val="BDBDBD"/>
    </a:accent4>
    <a:accent5>
      <a:srgbClr val="DAEDEF"/>
    </a:accent5>
    <a:accent6>
      <a:srgbClr val="2D2D8A"/>
    </a:accent6>
    <a:hlink>
      <a:srgbClr val="0033CC"/>
    </a:hlink>
    <a:folHlink>
      <a:srgbClr val="996633"/>
    </a:folHlink>
  </a:clrScheme>
  <a:fontScheme name="arreglado-swoosh">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arreglado-swoosh 13">
    <a:dk1>
      <a:srgbClr val="111111"/>
    </a:dk1>
    <a:lt1>
      <a:srgbClr val="DDDDDD"/>
    </a:lt1>
    <a:dk2>
      <a:srgbClr val="000000"/>
    </a:dk2>
    <a:lt2>
      <a:srgbClr val="DDDDDD"/>
    </a:lt2>
    <a:accent1>
      <a:srgbClr val="BBE0E3"/>
    </a:accent1>
    <a:accent2>
      <a:srgbClr val="333399"/>
    </a:accent2>
    <a:accent3>
      <a:srgbClr val="AAAAAA"/>
    </a:accent3>
    <a:accent4>
      <a:srgbClr val="BDBDBD"/>
    </a:accent4>
    <a:accent5>
      <a:srgbClr val="DAEDEF"/>
    </a:accent5>
    <a:accent6>
      <a:srgbClr val="2D2D8A"/>
    </a:accent6>
    <a:hlink>
      <a:srgbClr val="0033CC"/>
    </a:hlink>
    <a:folHlink>
      <a:srgbClr val="996633"/>
    </a:folHlink>
  </a:clrScheme>
  <a:fontScheme name="arreglado-swoosh">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arreglado-swoosh 13">
    <a:dk1>
      <a:srgbClr val="111111"/>
    </a:dk1>
    <a:lt1>
      <a:srgbClr val="DDDDDD"/>
    </a:lt1>
    <a:dk2>
      <a:srgbClr val="000000"/>
    </a:dk2>
    <a:lt2>
      <a:srgbClr val="DDDDDD"/>
    </a:lt2>
    <a:accent1>
      <a:srgbClr val="BBE0E3"/>
    </a:accent1>
    <a:accent2>
      <a:srgbClr val="333399"/>
    </a:accent2>
    <a:accent3>
      <a:srgbClr val="AAAAAA"/>
    </a:accent3>
    <a:accent4>
      <a:srgbClr val="BDBDBD"/>
    </a:accent4>
    <a:accent5>
      <a:srgbClr val="DAEDEF"/>
    </a:accent5>
    <a:accent6>
      <a:srgbClr val="2D2D8A"/>
    </a:accent6>
    <a:hlink>
      <a:srgbClr val="0033CC"/>
    </a:hlink>
    <a:folHlink>
      <a:srgbClr val="996633"/>
    </a:folHlink>
  </a:clrScheme>
  <a:fontScheme name="arreglado-swoosh">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arreglado-swoosh 13">
    <a:dk1>
      <a:srgbClr val="111111"/>
    </a:dk1>
    <a:lt1>
      <a:srgbClr val="DDDDDD"/>
    </a:lt1>
    <a:dk2>
      <a:srgbClr val="000000"/>
    </a:dk2>
    <a:lt2>
      <a:srgbClr val="DDDDDD"/>
    </a:lt2>
    <a:accent1>
      <a:srgbClr val="BBE0E3"/>
    </a:accent1>
    <a:accent2>
      <a:srgbClr val="333399"/>
    </a:accent2>
    <a:accent3>
      <a:srgbClr val="AAAAAA"/>
    </a:accent3>
    <a:accent4>
      <a:srgbClr val="BDBDBD"/>
    </a:accent4>
    <a:accent5>
      <a:srgbClr val="DAEDEF"/>
    </a:accent5>
    <a:accent6>
      <a:srgbClr val="2D2D8A"/>
    </a:accent6>
    <a:hlink>
      <a:srgbClr val="0033CC"/>
    </a:hlink>
    <a:folHlink>
      <a:srgbClr val="996633"/>
    </a:folHlink>
  </a:clrScheme>
  <a:fontScheme name="arreglado-swoosh">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AxiomaTemplate Current20080512</Template>
  <TotalTime>82293</TotalTime>
  <Words>2741</Words>
  <Application>Microsoft Office PowerPoint</Application>
  <PresentationFormat>On-screen Show (4:3)</PresentationFormat>
  <Paragraphs>426</Paragraphs>
  <Slides>40</Slides>
  <Notes>37</Notes>
  <HiddenSlides>0</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40</vt:i4>
      </vt:variant>
    </vt:vector>
  </HeadingPairs>
  <TitlesOfParts>
    <vt:vector size="44" baseType="lpstr">
      <vt:lpstr>AxiomaTemplate Current20080512</vt:lpstr>
      <vt:lpstr>Custom Design</vt:lpstr>
      <vt:lpstr>1_Custom Design</vt:lpstr>
      <vt:lpstr>Equation</vt:lpstr>
      <vt:lpstr>PowerPoint Presentation</vt:lpstr>
      <vt:lpstr>Asset Management and Optimization</vt:lpstr>
      <vt:lpstr>The Mean Variance Optimization Model</vt:lpstr>
      <vt:lpstr>PowerPoint Presentation</vt:lpstr>
      <vt:lpstr>Risk is under-estimated for optimized portfolios</vt:lpstr>
      <vt:lpstr>Risk Models and Alpha Interaction</vt:lpstr>
      <vt:lpstr>Comparing Two kinds of Risk Models for Optimized Portfolios</vt:lpstr>
      <vt:lpstr>Statistical Model Backtest (Fundamental Model for Measurement) </vt:lpstr>
      <vt:lpstr>Fundamental Model Backtest (Statistical Model for Measurement) </vt:lpstr>
      <vt:lpstr>MVO: Risk Model and Alpha Interaction</vt:lpstr>
      <vt:lpstr>PowerPoint Presentation</vt:lpstr>
      <vt:lpstr>PowerPoint Presentation</vt:lpstr>
      <vt:lpstr>A Decomposition of Alpha</vt:lpstr>
      <vt:lpstr>A Decomposition of Alpha: Geometry</vt:lpstr>
      <vt:lpstr>Constraints: Alpha and Implied Alpha</vt:lpstr>
      <vt:lpstr>Alpha vs Implied Alpha</vt:lpstr>
      <vt:lpstr>Correlation: Alpha and Implied Alpha</vt:lpstr>
      <vt:lpstr>The Role of Constraints</vt:lpstr>
      <vt:lpstr>Why is Misalignment “Bad” in MVO?</vt:lpstr>
      <vt:lpstr>Factor Alignment Problems </vt:lpstr>
      <vt:lpstr>Factor Alignment Problems</vt:lpstr>
      <vt:lpstr>Factor Alignment Problems: Our Contribution</vt:lpstr>
      <vt:lpstr>Overweight of Orthogonal Alpha</vt:lpstr>
      <vt:lpstr>Is Misalignment Bad?</vt:lpstr>
      <vt:lpstr>How Do We Manage this Tradeoff?</vt:lpstr>
      <vt:lpstr>1. Add the Orthogonal Implied Alpha as a Risk Factor</vt:lpstr>
      <vt:lpstr>2. Penalizing Exposure to the Orthogonal Implied Alpha: Iterative Refinement</vt:lpstr>
      <vt:lpstr>The Alpha Alignment Factor</vt:lpstr>
      <vt:lpstr>The “Alpha Alignment Factor” Methodology</vt:lpstr>
      <vt:lpstr>Finding the Alpha Factor</vt:lpstr>
      <vt:lpstr>PowerPoint Presentation</vt:lpstr>
      <vt:lpstr>From the “Alpha Factor” to the “Alpha Alignment Factor”</vt:lpstr>
      <vt:lpstr>Client Backtests: Alpha Alignment Factor Improvements (Fixed v for all tests)</vt:lpstr>
      <vt:lpstr>The Alpha Factor also Improves Performance (Information Ratios)</vt:lpstr>
      <vt:lpstr>Alternatively, We Could Penalize the Orthogonal Alpha (rather than Implied)</vt:lpstr>
      <vt:lpstr>Comparison of the Alpha Factor Method and Penalizing Orthogonal Alpha</vt:lpstr>
      <vt:lpstr>Improvement IR Histogram Comparison Between Alpha Factor and Penalizing Orthogonal Alpha</vt:lpstr>
      <vt:lpstr>Summary</vt:lpstr>
      <vt:lpstr>Bibliography</vt:lpstr>
      <vt:lpstr>Bibliography (cont)</vt:lpstr>
    </vt:vector>
  </TitlesOfParts>
  <Company>Axioma,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Methodological Improvements and Advances</dc:title>
  <dc:creator>Simon Bell</dc:creator>
  <cp:lastModifiedBy>Sebastian Ceria</cp:lastModifiedBy>
  <cp:revision>1648</cp:revision>
  <dcterms:created xsi:type="dcterms:W3CDTF">2008-05-20T05:48:11Z</dcterms:created>
  <dcterms:modified xsi:type="dcterms:W3CDTF">2012-01-10T18:29:53Z</dcterms:modified>
</cp:coreProperties>
</file>